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57" r:id="rId4"/>
    <p:sldId id="258" r:id="rId5"/>
    <p:sldId id="259" r:id="rId6"/>
    <p:sldId id="271" r:id="rId7"/>
    <p:sldId id="267" r:id="rId8"/>
    <p:sldId id="268" r:id="rId9"/>
    <p:sldId id="269" r:id="rId10"/>
    <p:sldId id="272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std3.ru/9f/b9/1376929533-9fb92b738d0ffb1a57f4d3a84416a29c.jpeg" TargetMode="External"/><Relationship Id="rId3" Type="http://schemas.openxmlformats.org/officeDocument/2006/relationships/hyperlink" Target="http://www.look.com.ua/pic/201210/640x480/look.com.ua-55806.jpg" TargetMode="External"/><Relationship Id="rId7" Type="http://schemas.openxmlformats.org/officeDocument/2006/relationships/hyperlink" Target="http://www.rusichi-team.ru/forum/uploads/post-1-1275238865,8145_thumb.jpg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slugba4.ru/images/catalog/medium/a57802a928d422ee95cf7a2bc3b6cafe.jpeg.jpg" TargetMode="External"/><Relationship Id="rId11" Type="http://schemas.openxmlformats.org/officeDocument/2006/relationships/hyperlink" Target="http://freepunjabiwallpaper.com/wp-content/uploads/2012/04/Bye-Bye-&#8211;-See-You-Later-Glitter-Graphic.gif" TargetMode="External"/><Relationship Id="rId5" Type="http://schemas.openxmlformats.org/officeDocument/2006/relationships/hyperlink" Target="http://1.bp.blogspot.com/-Q_ZMe0KvAGI/Th3IVOtkxiI/AAAAAAAABRI/Q_MO_YtCBRc/s320/salaty-dlya-detey.jpeg" TargetMode="External"/><Relationship Id="rId10" Type="http://schemas.openxmlformats.org/officeDocument/2006/relationships/hyperlink" Target="http://img26.dreamies.de/img/691/b/99i5w1xc3gh.gif" TargetMode="External"/><Relationship Id="rId4" Type="http://schemas.openxmlformats.org/officeDocument/2006/relationships/hyperlink" Target="http://img3.proshkolu.ru/content/media/pic/std/1000000/787000/786906-185596118c20dbc3.jpg" TargetMode="External"/><Relationship Id="rId9" Type="http://schemas.openxmlformats.org/officeDocument/2006/relationships/hyperlink" Target="http://img3.board.com.ua/a/2002637793/wm/1-kapustu-ogurets.jpeg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propowerpoint.ru/wp-content/uploads/2013/02/NezhnyMin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58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5622303"/>
            <a:ext cx="8136904" cy="1080120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en-US" sz="5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Birthday</a:t>
            </a:r>
            <a:r>
              <a:rPr lang="ru-RU" sz="5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5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http://stat18.privet.ru/lr/0a2079c1f542a167781359d9fa4e63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5882" y="1412776"/>
            <a:ext cx="3383479" cy="4219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5355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pedsovet.su/_ld/266/419887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360" y="-27105"/>
            <a:ext cx="919036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Используемые </a:t>
            </a:r>
            <a:r>
              <a:rPr lang="ru-RU" sz="1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интернет-ресурсы</a:t>
            </a:r>
            <a:endParaRPr lang="ru-RU" sz="18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781128"/>
          </a:xfrm>
        </p:spPr>
        <p:txBody>
          <a:bodyPr>
            <a:normAutofit fontScale="55000" lnSpcReduction="20000"/>
          </a:bodyPr>
          <a:lstStyle/>
          <a:p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www.look.com.ua/pic/201210/640x480/look.com.ua-55806.jpg</a:t>
            </a:r>
            <a:endParaRPr lang="ru-RU" dirty="0" smtClean="0"/>
          </a:p>
          <a:p>
            <a:pPr lvl="0"/>
            <a:r>
              <a:rPr lang="en-US" u="sng" dirty="0">
                <a:hlinkClick r:id="rId4"/>
              </a:rPr>
              <a:t>http</a:t>
            </a:r>
            <a:r>
              <a:rPr lang="ru-RU" u="sng" dirty="0">
                <a:hlinkClick r:id="rId4"/>
              </a:rPr>
              <a:t>://</a:t>
            </a:r>
            <a:r>
              <a:rPr lang="en-US" u="sng" dirty="0" err="1">
                <a:hlinkClick r:id="rId4"/>
              </a:rPr>
              <a:t>img</a:t>
            </a:r>
            <a:r>
              <a:rPr lang="ru-RU" u="sng" dirty="0">
                <a:hlinkClick r:id="rId4"/>
              </a:rPr>
              <a:t>3.</a:t>
            </a:r>
            <a:r>
              <a:rPr lang="en-US" u="sng" dirty="0" err="1">
                <a:hlinkClick r:id="rId4"/>
              </a:rPr>
              <a:t>proshkolu</a:t>
            </a:r>
            <a:r>
              <a:rPr lang="ru-RU" u="sng" dirty="0">
                <a:hlinkClick r:id="rId4"/>
              </a:rPr>
              <a:t>.</a:t>
            </a:r>
            <a:r>
              <a:rPr lang="en-US" u="sng" dirty="0" err="1">
                <a:hlinkClick r:id="rId4"/>
              </a:rPr>
              <a:t>ru</a:t>
            </a:r>
            <a:r>
              <a:rPr lang="ru-RU" u="sng" dirty="0">
                <a:hlinkClick r:id="rId4"/>
              </a:rPr>
              <a:t>/</a:t>
            </a:r>
            <a:r>
              <a:rPr lang="en-US" u="sng" dirty="0">
                <a:hlinkClick r:id="rId4"/>
              </a:rPr>
              <a:t>content</a:t>
            </a:r>
            <a:r>
              <a:rPr lang="ru-RU" u="sng" dirty="0">
                <a:hlinkClick r:id="rId4"/>
              </a:rPr>
              <a:t>/</a:t>
            </a:r>
            <a:r>
              <a:rPr lang="en-US" u="sng" dirty="0">
                <a:hlinkClick r:id="rId4"/>
              </a:rPr>
              <a:t>media</a:t>
            </a:r>
            <a:r>
              <a:rPr lang="ru-RU" u="sng" dirty="0">
                <a:hlinkClick r:id="rId4"/>
              </a:rPr>
              <a:t>/</a:t>
            </a:r>
            <a:r>
              <a:rPr lang="en-US" u="sng" dirty="0">
                <a:hlinkClick r:id="rId4"/>
              </a:rPr>
              <a:t>pic</a:t>
            </a:r>
            <a:r>
              <a:rPr lang="ru-RU" u="sng" dirty="0">
                <a:hlinkClick r:id="rId4"/>
              </a:rPr>
              <a:t>/</a:t>
            </a:r>
            <a:r>
              <a:rPr lang="en-US" u="sng" dirty="0" err="1">
                <a:hlinkClick r:id="rId4"/>
              </a:rPr>
              <a:t>std</a:t>
            </a:r>
            <a:r>
              <a:rPr lang="ru-RU" u="sng" dirty="0">
                <a:hlinkClick r:id="rId4"/>
              </a:rPr>
              <a:t>/1000000/787000/786906-185596118</a:t>
            </a:r>
            <a:r>
              <a:rPr lang="en-US" u="sng" dirty="0">
                <a:hlinkClick r:id="rId4"/>
              </a:rPr>
              <a:t>c</a:t>
            </a:r>
            <a:r>
              <a:rPr lang="ru-RU" u="sng" dirty="0">
                <a:hlinkClick r:id="rId4"/>
              </a:rPr>
              <a:t>20</a:t>
            </a:r>
            <a:r>
              <a:rPr lang="en-US" u="sng" dirty="0" err="1">
                <a:hlinkClick r:id="rId4"/>
              </a:rPr>
              <a:t>dbc</a:t>
            </a:r>
            <a:r>
              <a:rPr lang="ru-RU" u="sng" dirty="0">
                <a:hlinkClick r:id="rId4"/>
              </a:rPr>
              <a:t>3.</a:t>
            </a:r>
            <a:r>
              <a:rPr lang="en-US" u="sng" dirty="0">
                <a:hlinkClick r:id="rId4"/>
              </a:rPr>
              <a:t>jpg</a:t>
            </a:r>
            <a:endParaRPr lang="ru-RU" dirty="0"/>
          </a:p>
          <a:p>
            <a:pPr lvl="0"/>
            <a:r>
              <a:rPr lang="en-US" u="sng" dirty="0" smtClean="0">
                <a:hlinkClick r:id="rId5"/>
              </a:rPr>
              <a:t>http</a:t>
            </a:r>
            <a:r>
              <a:rPr lang="ru-RU" u="sng" dirty="0">
                <a:hlinkClick r:id="rId5"/>
              </a:rPr>
              <a:t>://1.</a:t>
            </a:r>
            <a:r>
              <a:rPr lang="en-US" u="sng" dirty="0" err="1">
                <a:hlinkClick r:id="rId5"/>
              </a:rPr>
              <a:t>bp</a:t>
            </a:r>
            <a:r>
              <a:rPr lang="ru-RU" u="sng" dirty="0">
                <a:hlinkClick r:id="rId5"/>
              </a:rPr>
              <a:t>.</a:t>
            </a:r>
            <a:r>
              <a:rPr lang="en-US" u="sng" dirty="0" err="1">
                <a:hlinkClick r:id="rId5"/>
              </a:rPr>
              <a:t>blogspot</a:t>
            </a:r>
            <a:r>
              <a:rPr lang="ru-RU" u="sng" dirty="0">
                <a:hlinkClick r:id="rId5"/>
              </a:rPr>
              <a:t>.</a:t>
            </a:r>
            <a:r>
              <a:rPr lang="en-US" u="sng" dirty="0">
                <a:hlinkClick r:id="rId5"/>
              </a:rPr>
              <a:t>com</a:t>
            </a:r>
            <a:r>
              <a:rPr lang="ru-RU" u="sng" dirty="0">
                <a:hlinkClick r:id="rId5"/>
              </a:rPr>
              <a:t>/-</a:t>
            </a:r>
            <a:r>
              <a:rPr lang="en-US" u="sng" dirty="0">
                <a:hlinkClick r:id="rId5"/>
              </a:rPr>
              <a:t>Q</a:t>
            </a:r>
            <a:r>
              <a:rPr lang="ru-RU" u="sng" dirty="0">
                <a:hlinkClick r:id="rId5"/>
              </a:rPr>
              <a:t>_</a:t>
            </a:r>
            <a:r>
              <a:rPr lang="en-US" u="sng" dirty="0" err="1">
                <a:hlinkClick r:id="rId5"/>
              </a:rPr>
              <a:t>ZMe</a:t>
            </a:r>
            <a:r>
              <a:rPr lang="ru-RU" u="sng" dirty="0">
                <a:hlinkClick r:id="rId5"/>
              </a:rPr>
              <a:t>0</a:t>
            </a:r>
            <a:r>
              <a:rPr lang="en-US" u="sng" dirty="0" err="1">
                <a:hlinkClick r:id="rId5"/>
              </a:rPr>
              <a:t>KvAGI</a:t>
            </a:r>
            <a:r>
              <a:rPr lang="ru-RU" u="sng" dirty="0">
                <a:hlinkClick r:id="rId5"/>
              </a:rPr>
              <a:t>/</a:t>
            </a:r>
            <a:r>
              <a:rPr lang="en-US" u="sng" dirty="0" err="1">
                <a:hlinkClick r:id="rId5"/>
              </a:rPr>
              <a:t>Th</a:t>
            </a:r>
            <a:r>
              <a:rPr lang="ru-RU" u="sng" dirty="0">
                <a:hlinkClick r:id="rId5"/>
              </a:rPr>
              <a:t>3</a:t>
            </a:r>
            <a:r>
              <a:rPr lang="en-US" u="sng" dirty="0" err="1">
                <a:hlinkClick r:id="rId5"/>
              </a:rPr>
              <a:t>IVOtkxiI</a:t>
            </a:r>
            <a:r>
              <a:rPr lang="ru-RU" u="sng" dirty="0">
                <a:hlinkClick r:id="rId5"/>
              </a:rPr>
              <a:t>/</a:t>
            </a:r>
            <a:r>
              <a:rPr lang="en-US" u="sng" dirty="0">
                <a:hlinkClick r:id="rId5"/>
              </a:rPr>
              <a:t>AAAAAAAABRI</a:t>
            </a:r>
            <a:r>
              <a:rPr lang="ru-RU" u="sng" dirty="0">
                <a:hlinkClick r:id="rId5"/>
              </a:rPr>
              <a:t>/</a:t>
            </a:r>
            <a:r>
              <a:rPr lang="en-US" u="sng" dirty="0">
                <a:hlinkClick r:id="rId5"/>
              </a:rPr>
              <a:t>Q</a:t>
            </a:r>
            <a:r>
              <a:rPr lang="ru-RU" u="sng" dirty="0">
                <a:hlinkClick r:id="rId5"/>
              </a:rPr>
              <a:t>_</a:t>
            </a:r>
            <a:r>
              <a:rPr lang="en-US" u="sng" dirty="0">
                <a:hlinkClick r:id="rId5"/>
              </a:rPr>
              <a:t>MO</a:t>
            </a:r>
            <a:r>
              <a:rPr lang="ru-RU" u="sng" dirty="0">
                <a:hlinkClick r:id="rId5"/>
              </a:rPr>
              <a:t>_</a:t>
            </a:r>
            <a:r>
              <a:rPr lang="en-US" u="sng" dirty="0" err="1">
                <a:hlinkClick r:id="rId5"/>
              </a:rPr>
              <a:t>YtCBRc</a:t>
            </a:r>
            <a:r>
              <a:rPr lang="ru-RU" u="sng" dirty="0">
                <a:hlinkClick r:id="rId5"/>
              </a:rPr>
              <a:t>/</a:t>
            </a:r>
            <a:r>
              <a:rPr lang="en-US" u="sng" dirty="0">
                <a:hlinkClick r:id="rId5"/>
              </a:rPr>
              <a:t>s</a:t>
            </a:r>
            <a:r>
              <a:rPr lang="ru-RU" u="sng" dirty="0">
                <a:hlinkClick r:id="rId5"/>
              </a:rPr>
              <a:t>320/</a:t>
            </a:r>
            <a:r>
              <a:rPr lang="en-US" u="sng" dirty="0" err="1">
                <a:hlinkClick r:id="rId5"/>
              </a:rPr>
              <a:t>salaty</a:t>
            </a:r>
            <a:r>
              <a:rPr lang="ru-RU" u="sng" dirty="0">
                <a:hlinkClick r:id="rId5"/>
              </a:rPr>
              <a:t>-</a:t>
            </a:r>
            <a:r>
              <a:rPr lang="en-US" u="sng" dirty="0" err="1">
                <a:hlinkClick r:id="rId5"/>
              </a:rPr>
              <a:t>dlya</a:t>
            </a:r>
            <a:r>
              <a:rPr lang="ru-RU" u="sng" dirty="0">
                <a:hlinkClick r:id="rId5"/>
              </a:rPr>
              <a:t>-</a:t>
            </a:r>
            <a:r>
              <a:rPr lang="en-US" u="sng" dirty="0" err="1">
                <a:hlinkClick r:id="rId5"/>
              </a:rPr>
              <a:t>detey</a:t>
            </a:r>
            <a:r>
              <a:rPr lang="ru-RU" u="sng" dirty="0">
                <a:hlinkClick r:id="rId5"/>
              </a:rPr>
              <a:t>.</a:t>
            </a:r>
            <a:r>
              <a:rPr lang="en-US" u="sng" dirty="0">
                <a:hlinkClick r:id="rId5"/>
              </a:rPr>
              <a:t>jpeg</a:t>
            </a:r>
            <a:endParaRPr lang="ru-RU" dirty="0"/>
          </a:p>
          <a:p>
            <a:pPr lvl="0"/>
            <a:r>
              <a:rPr lang="en-US" u="sng" dirty="0">
                <a:hlinkClick r:id="rId6"/>
              </a:rPr>
              <a:t>http</a:t>
            </a:r>
            <a:r>
              <a:rPr lang="ru-RU" u="sng" dirty="0">
                <a:hlinkClick r:id="rId6"/>
              </a:rPr>
              <a:t>://</a:t>
            </a:r>
            <a:r>
              <a:rPr lang="en-US" u="sng" dirty="0" err="1">
                <a:hlinkClick r:id="rId6"/>
              </a:rPr>
              <a:t>slugba</a:t>
            </a:r>
            <a:r>
              <a:rPr lang="ru-RU" u="sng" dirty="0">
                <a:hlinkClick r:id="rId6"/>
              </a:rPr>
              <a:t>4.</a:t>
            </a:r>
            <a:r>
              <a:rPr lang="en-US" u="sng" dirty="0" err="1">
                <a:hlinkClick r:id="rId6"/>
              </a:rPr>
              <a:t>ru</a:t>
            </a:r>
            <a:r>
              <a:rPr lang="ru-RU" u="sng" dirty="0">
                <a:hlinkClick r:id="rId6"/>
              </a:rPr>
              <a:t>/</a:t>
            </a:r>
            <a:r>
              <a:rPr lang="en-US" u="sng" dirty="0">
                <a:hlinkClick r:id="rId6"/>
              </a:rPr>
              <a:t>images</a:t>
            </a:r>
            <a:r>
              <a:rPr lang="ru-RU" u="sng" dirty="0">
                <a:hlinkClick r:id="rId6"/>
              </a:rPr>
              <a:t>/</a:t>
            </a:r>
            <a:r>
              <a:rPr lang="en-US" u="sng" dirty="0">
                <a:hlinkClick r:id="rId6"/>
              </a:rPr>
              <a:t>catalog</a:t>
            </a:r>
            <a:r>
              <a:rPr lang="ru-RU" u="sng" dirty="0">
                <a:hlinkClick r:id="rId6"/>
              </a:rPr>
              <a:t>/</a:t>
            </a:r>
            <a:r>
              <a:rPr lang="en-US" u="sng" dirty="0">
                <a:hlinkClick r:id="rId6"/>
              </a:rPr>
              <a:t>medium</a:t>
            </a:r>
            <a:r>
              <a:rPr lang="ru-RU" u="sng" dirty="0">
                <a:hlinkClick r:id="rId6"/>
              </a:rPr>
              <a:t>/</a:t>
            </a:r>
            <a:r>
              <a:rPr lang="en-US" u="sng" dirty="0">
                <a:hlinkClick r:id="rId6"/>
              </a:rPr>
              <a:t>a</a:t>
            </a:r>
            <a:r>
              <a:rPr lang="ru-RU" u="sng" dirty="0">
                <a:hlinkClick r:id="rId6"/>
              </a:rPr>
              <a:t>57802</a:t>
            </a:r>
            <a:r>
              <a:rPr lang="en-US" u="sng" dirty="0">
                <a:hlinkClick r:id="rId6"/>
              </a:rPr>
              <a:t>a</a:t>
            </a:r>
            <a:r>
              <a:rPr lang="ru-RU" u="sng" dirty="0">
                <a:hlinkClick r:id="rId6"/>
              </a:rPr>
              <a:t>928</a:t>
            </a:r>
            <a:r>
              <a:rPr lang="en-US" u="sng" dirty="0">
                <a:hlinkClick r:id="rId6"/>
              </a:rPr>
              <a:t>d</a:t>
            </a:r>
            <a:r>
              <a:rPr lang="ru-RU" u="sng" dirty="0">
                <a:hlinkClick r:id="rId6"/>
              </a:rPr>
              <a:t>422</a:t>
            </a:r>
            <a:r>
              <a:rPr lang="en-US" u="sng" dirty="0" err="1">
                <a:hlinkClick r:id="rId6"/>
              </a:rPr>
              <a:t>ee</a:t>
            </a:r>
            <a:r>
              <a:rPr lang="ru-RU" u="sng" dirty="0">
                <a:hlinkClick r:id="rId6"/>
              </a:rPr>
              <a:t>95</a:t>
            </a:r>
            <a:r>
              <a:rPr lang="en-US" u="sng" dirty="0" err="1">
                <a:hlinkClick r:id="rId6"/>
              </a:rPr>
              <a:t>cf</a:t>
            </a:r>
            <a:r>
              <a:rPr lang="ru-RU" u="sng" dirty="0">
                <a:hlinkClick r:id="rId6"/>
              </a:rPr>
              <a:t>7</a:t>
            </a:r>
            <a:r>
              <a:rPr lang="en-US" u="sng" dirty="0">
                <a:hlinkClick r:id="rId6"/>
              </a:rPr>
              <a:t>a</a:t>
            </a:r>
            <a:r>
              <a:rPr lang="ru-RU" u="sng" dirty="0">
                <a:hlinkClick r:id="rId6"/>
              </a:rPr>
              <a:t>2</a:t>
            </a:r>
            <a:r>
              <a:rPr lang="en-US" u="sng" dirty="0" err="1">
                <a:hlinkClick r:id="rId6"/>
              </a:rPr>
              <a:t>bc</a:t>
            </a:r>
            <a:r>
              <a:rPr lang="ru-RU" u="sng" dirty="0">
                <a:hlinkClick r:id="rId6"/>
              </a:rPr>
              <a:t>3</a:t>
            </a:r>
            <a:r>
              <a:rPr lang="en-US" u="sng" dirty="0">
                <a:hlinkClick r:id="rId6"/>
              </a:rPr>
              <a:t>b</a:t>
            </a:r>
            <a:r>
              <a:rPr lang="ru-RU" u="sng" dirty="0">
                <a:hlinkClick r:id="rId6"/>
              </a:rPr>
              <a:t>6</a:t>
            </a:r>
            <a:r>
              <a:rPr lang="en-US" u="sng" dirty="0">
                <a:hlinkClick r:id="rId6"/>
              </a:rPr>
              <a:t>cafe</a:t>
            </a:r>
            <a:r>
              <a:rPr lang="ru-RU" u="sng" dirty="0">
                <a:hlinkClick r:id="rId6"/>
              </a:rPr>
              <a:t>.</a:t>
            </a:r>
            <a:r>
              <a:rPr lang="en-US" u="sng" dirty="0">
                <a:hlinkClick r:id="rId6"/>
              </a:rPr>
              <a:t>jpeg</a:t>
            </a:r>
            <a:r>
              <a:rPr lang="ru-RU" u="sng" dirty="0">
                <a:hlinkClick r:id="rId6"/>
              </a:rPr>
              <a:t>.</a:t>
            </a:r>
            <a:r>
              <a:rPr lang="en-US" u="sng" dirty="0">
                <a:hlinkClick r:id="rId6"/>
              </a:rPr>
              <a:t>jpg</a:t>
            </a:r>
            <a:endParaRPr lang="ru-RU" dirty="0"/>
          </a:p>
          <a:p>
            <a:pPr lvl="0"/>
            <a:r>
              <a:rPr lang="en-US" u="sng" dirty="0">
                <a:hlinkClick r:id="rId7"/>
              </a:rPr>
              <a:t>http</a:t>
            </a:r>
            <a:r>
              <a:rPr lang="ru-RU" u="sng" dirty="0">
                <a:hlinkClick r:id="rId7"/>
              </a:rPr>
              <a:t>://</a:t>
            </a:r>
            <a:r>
              <a:rPr lang="en-US" u="sng" dirty="0">
                <a:hlinkClick r:id="rId7"/>
              </a:rPr>
              <a:t>www</a:t>
            </a:r>
            <a:r>
              <a:rPr lang="ru-RU" u="sng" dirty="0">
                <a:hlinkClick r:id="rId7"/>
              </a:rPr>
              <a:t>.</a:t>
            </a:r>
            <a:r>
              <a:rPr lang="en-US" u="sng" dirty="0" err="1">
                <a:hlinkClick r:id="rId7"/>
              </a:rPr>
              <a:t>rusichi</a:t>
            </a:r>
            <a:r>
              <a:rPr lang="ru-RU" u="sng" dirty="0">
                <a:hlinkClick r:id="rId7"/>
              </a:rPr>
              <a:t>-</a:t>
            </a:r>
            <a:r>
              <a:rPr lang="en-US" u="sng" dirty="0">
                <a:hlinkClick r:id="rId7"/>
              </a:rPr>
              <a:t>team</a:t>
            </a:r>
            <a:r>
              <a:rPr lang="ru-RU" u="sng" dirty="0">
                <a:hlinkClick r:id="rId7"/>
              </a:rPr>
              <a:t>.</a:t>
            </a:r>
            <a:r>
              <a:rPr lang="en-US" u="sng" dirty="0" err="1">
                <a:hlinkClick r:id="rId7"/>
              </a:rPr>
              <a:t>ru</a:t>
            </a:r>
            <a:r>
              <a:rPr lang="ru-RU" u="sng" dirty="0">
                <a:hlinkClick r:id="rId7"/>
              </a:rPr>
              <a:t>/</a:t>
            </a:r>
            <a:r>
              <a:rPr lang="en-US" u="sng" dirty="0">
                <a:hlinkClick r:id="rId7"/>
              </a:rPr>
              <a:t>forum</a:t>
            </a:r>
            <a:r>
              <a:rPr lang="ru-RU" u="sng" dirty="0">
                <a:hlinkClick r:id="rId7"/>
              </a:rPr>
              <a:t>/</a:t>
            </a:r>
            <a:r>
              <a:rPr lang="en-US" u="sng" dirty="0">
                <a:hlinkClick r:id="rId7"/>
              </a:rPr>
              <a:t>uploads</a:t>
            </a:r>
            <a:r>
              <a:rPr lang="ru-RU" u="sng" dirty="0">
                <a:hlinkClick r:id="rId7"/>
              </a:rPr>
              <a:t>/</a:t>
            </a:r>
            <a:r>
              <a:rPr lang="en-US" u="sng" dirty="0">
                <a:hlinkClick r:id="rId7"/>
              </a:rPr>
              <a:t>post</a:t>
            </a:r>
            <a:r>
              <a:rPr lang="ru-RU" u="sng" dirty="0">
                <a:hlinkClick r:id="rId7"/>
              </a:rPr>
              <a:t>-1-1275238865,8145_</a:t>
            </a:r>
            <a:r>
              <a:rPr lang="en-US" u="sng" dirty="0">
                <a:hlinkClick r:id="rId7"/>
              </a:rPr>
              <a:t>thumb</a:t>
            </a:r>
            <a:r>
              <a:rPr lang="ru-RU" u="sng" dirty="0">
                <a:hlinkClick r:id="rId7"/>
              </a:rPr>
              <a:t>.</a:t>
            </a:r>
            <a:r>
              <a:rPr lang="en-US" u="sng" dirty="0">
                <a:hlinkClick r:id="rId7"/>
              </a:rPr>
              <a:t>jpg</a:t>
            </a:r>
            <a:endParaRPr lang="ru-RU" dirty="0"/>
          </a:p>
          <a:p>
            <a:pPr lvl="0"/>
            <a:r>
              <a:rPr lang="en-US" u="sng" dirty="0">
                <a:hlinkClick r:id="rId8"/>
              </a:rPr>
              <a:t>http</a:t>
            </a:r>
            <a:r>
              <a:rPr lang="ru-RU" u="sng" dirty="0">
                <a:hlinkClick r:id="rId8"/>
              </a:rPr>
              <a:t>://</a:t>
            </a:r>
            <a:r>
              <a:rPr lang="en-US" u="sng" dirty="0" err="1">
                <a:hlinkClick r:id="rId8"/>
              </a:rPr>
              <a:t>std</a:t>
            </a:r>
            <a:r>
              <a:rPr lang="ru-RU" u="sng" dirty="0">
                <a:hlinkClick r:id="rId8"/>
              </a:rPr>
              <a:t>3.</a:t>
            </a:r>
            <a:r>
              <a:rPr lang="en-US" u="sng" dirty="0" err="1">
                <a:hlinkClick r:id="rId8"/>
              </a:rPr>
              <a:t>ru</a:t>
            </a:r>
            <a:r>
              <a:rPr lang="ru-RU" u="sng" dirty="0">
                <a:hlinkClick r:id="rId8"/>
              </a:rPr>
              <a:t>/9</a:t>
            </a:r>
            <a:r>
              <a:rPr lang="en-US" u="sng" dirty="0">
                <a:hlinkClick r:id="rId8"/>
              </a:rPr>
              <a:t>f</a:t>
            </a:r>
            <a:r>
              <a:rPr lang="ru-RU" u="sng" dirty="0">
                <a:hlinkClick r:id="rId8"/>
              </a:rPr>
              <a:t>/</a:t>
            </a:r>
            <a:r>
              <a:rPr lang="en-US" u="sng" dirty="0">
                <a:hlinkClick r:id="rId8"/>
              </a:rPr>
              <a:t>b</a:t>
            </a:r>
            <a:r>
              <a:rPr lang="ru-RU" u="sng" dirty="0">
                <a:hlinkClick r:id="rId8"/>
              </a:rPr>
              <a:t>9/1376929533-9</a:t>
            </a:r>
            <a:r>
              <a:rPr lang="en-US" u="sng" dirty="0" err="1">
                <a:hlinkClick r:id="rId8"/>
              </a:rPr>
              <a:t>fb</a:t>
            </a:r>
            <a:r>
              <a:rPr lang="ru-RU" u="sng" dirty="0">
                <a:hlinkClick r:id="rId8"/>
              </a:rPr>
              <a:t>92</a:t>
            </a:r>
            <a:r>
              <a:rPr lang="en-US" u="sng" dirty="0">
                <a:hlinkClick r:id="rId8"/>
              </a:rPr>
              <a:t>b</a:t>
            </a:r>
            <a:r>
              <a:rPr lang="ru-RU" u="sng" dirty="0">
                <a:hlinkClick r:id="rId8"/>
              </a:rPr>
              <a:t>738</a:t>
            </a:r>
            <a:r>
              <a:rPr lang="en-US" u="sng" dirty="0">
                <a:hlinkClick r:id="rId8"/>
              </a:rPr>
              <a:t>d</a:t>
            </a:r>
            <a:r>
              <a:rPr lang="ru-RU" u="sng" dirty="0">
                <a:hlinkClick r:id="rId8"/>
              </a:rPr>
              <a:t>0</a:t>
            </a:r>
            <a:r>
              <a:rPr lang="en-US" u="sng" dirty="0" err="1">
                <a:hlinkClick r:id="rId8"/>
              </a:rPr>
              <a:t>ffb</a:t>
            </a:r>
            <a:r>
              <a:rPr lang="ru-RU" u="sng" dirty="0">
                <a:hlinkClick r:id="rId8"/>
              </a:rPr>
              <a:t>1</a:t>
            </a:r>
            <a:r>
              <a:rPr lang="en-US" u="sng" dirty="0">
                <a:hlinkClick r:id="rId8"/>
              </a:rPr>
              <a:t>a</a:t>
            </a:r>
            <a:r>
              <a:rPr lang="ru-RU" u="sng" dirty="0">
                <a:hlinkClick r:id="rId8"/>
              </a:rPr>
              <a:t>57</a:t>
            </a:r>
            <a:r>
              <a:rPr lang="en-US" u="sng" dirty="0">
                <a:hlinkClick r:id="rId8"/>
              </a:rPr>
              <a:t>f</a:t>
            </a:r>
            <a:r>
              <a:rPr lang="ru-RU" u="sng" dirty="0">
                <a:hlinkClick r:id="rId8"/>
              </a:rPr>
              <a:t>4</a:t>
            </a:r>
            <a:r>
              <a:rPr lang="en-US" u="sng" dirty="0">
                <a:hlinkClick r:id="rId8"/>
              </a:rPr>
              <a:t>d</a:t>
            </a:r>
            <a:r>
              <a:rPr lang="ru-RU" u="sng" dirty="0">
                <a:hlinkClick r:id="rId8"/>
              </a:rPr>
              <a:t>3</a:t>
            </a:r>
            <a:r>
              <a:rPr lang="en-US" u="sng" dirty="0">
                <a:hlinkClick r:id="rId8"/>
              </a:rPr>
              <a:t>a</a:t>
            </a:r>
            <a:r>
              <a:rPr lang="ru-RU" u="sng" dirty="0">
                <a:hlinkClick r:id="rId8"/>
              </a:rPr>
              <a:t>84416</a:t>
            </a:r>
            <a:r>
              <a:rPr lang="en-US" u="sng" dirty="0">
                <a:hlinkClick r:id="rId8"/>
              </a:rPr>
              <a:t>a</a:t>
            </a:r>
            <a:r>
              <a:rPr lang="ru-RU" u="sng" dirty="0">
                <a:hlinkClick r:id="rId8"/>
              </a:rPr>
              <a:t>29</a:t>
            </a:r>
            <a:r>
              <a:rPr lang="en-US" u="sng" dirty="0">
                <a:hlinkClick r:id="rId8"/>
              </a:rPr>
              <a:t>c</a:t>
            </a:r>
            <a:r>
              <a:rPr lang="ru-RU" u="sng" dirty="0">
                <a:hlinkClick r:id="rId8"/>
              </a:rPr>
              <a:t>.</a:t>
            </a:r>
            <a:r>
              <a:rPr lang="en-US" u="sng" dirty="0">
                <a:hlinkClick r:id="rId8"/>
              </a:rPr>
              <a:t>jpeg</a:t>
            </a:r>
            <a:endParaRPr lang="ru-RU" dirty="0"/>
          </a:p>
          <a:p>
            <a:pPr lvl="0"/>
            <a:r>
              <a:rPr lang="en-US" u="sng" dirty="0">
                <a:hlinkClick r:id="rId9"/>
              </a:rPr>
              <a:t>http</a:t>
            </a:r>
            <a:r>
              <a:rPr lang="ru-RU" u="sng" dirty="0">
                <a:hlinkClick r:id="rId9"/>
              </a:rPr>
              <a:t>://</a:t>
            </a:r>
            <a:r>
              <a:rPr lang="en-US" u="sng" dirty="0" err="1">
                <a:hlinkClick r:id="rId9"/>
              </a:rPr>
              <a:t>img</a:t>
            </a:r>
            <a:r>
              <a:rPr lang="ru-RU" u="sng" dirty="0">
                <a:hlinkClick r:id="rId9"/>
              </a:rPr>
              <a:t>3.</a:t>
            </a:r>
            <a:r>
              <a:rPr lang="en-US" u="sng" dirty="0">
                <a:hlinkClick r:id="rId9"/>
              </a:rPr>
              <a:t>board</a:t>
            </a:r>
            <a:r>
              <a:rPr lang="ru-RU" u="sng" dirty="0">
                <a:hlinkClick r:id="rId9"/>
              </a:rPr>
              <a:t>.</a:t>
            </a:r>
            <a:r>
              <a:rPr lang="en-US" u="sng" dirty="0">
                <a:hlinkClick r:id="rId9"/>
              </a:rPr>
              <a:t>com</a:t>
            </a:r>
            <a:r>
              <a:rPr lang="ru-RU" u="sng" dirty="0">
                <a:hlinkClick r:id="rId9"/>
              </a:rPr>
              <a:t>.</a:t>
            </a:r>
            <a:r>
              <a:rPr lang="en-US" u="sng" dirty="0" err="1">
                <a:hlinkClick r:id="rId9"/>
              </a:rPr>
              <a:t>ua</a:t>
            </a:r>
            <a:r>
              <a:rPr lang="ru-RU" u="sng" dirty="0">
                <a:hlinkClick r:id="rId9"/>
              </a:rPr>
              <a:t>/</a:t>
            </a:r>
            <a:r>
              <a:rPr lang="en-US" u="sng" dirty="0">
                <a:hlinkClick r:id="rId9"/>
              </a:rPr>
              <a:t>a</a:t>
            </a:r>
            <a:r>
              <a:rPr lang="ru-RU" u="sng" dirty="0">
                <a:hlinkClick r:id="rId9"/>
              </a:rPr>
              <a:t>/2002637793/</a:t>
            </a:r>
            <a:r>
              <a:rPr lang="en-US" u="sng" dirty="0" err="1">
                <a:hlinkClick r:id="rId9"/>
              </a:rPr>
              <a:t>wm</a:t>
            </a:r>
            <a:r>
              <a:rPr lang="ru-RU" u="sng" dirty="0">
                <a:hlinkClick r:id="rId9"/>
              </a:rPr>
              <a:t>/1-</a:t>
            </a:r>
            <a:r>
              <a:rPr lang="en-US" u="sng" dirty="0" err="1">
                <a:hlinkClick r:id="rId9"/>
              </a:rPr>
              <a:t>kapustu</a:t>
            </a:r>
            <a:r>
              <a:rPr lang="ru-RU" u="sng" dirty="0">
                <a:hlinkClick r:id="rId9"/>
              </a:rPr>
              <a:t>-</a:t>
            </a:r>
            <a:r>
              <a:rPr lang="en-US" u="sng" dirty="0" err="1">
                <a:hlinkClick r:id="rId9"/>
              </a:rPr>
              <a:t>ogurets</a:t>
            </a:r>
            <a:r>
              <a:rPr lang="ru-RU" u="sng" dirty="0">
                <a:hlinkClick r:id="rId9"/>
              </a:rPr>
              <a:t>.</a:t>
            </a:r>
            <a:r>
              <a:rPr lang="en-US" u="sng" dirty="0">
                <a:hlinkClick r:id="rId9"/>
              </a:rPr>
              <a:t>jpeg</a:t>
            </a:r>
            <a:endParaRPr lang="ru-RU" dirty="0"/>
          </a:p>
          <a:p>
            <a:pPr lvl="0"/>
            <a:r>
              <a:rPr lang="en-US" u="sng" dirty="0">
                <a:hlinkClick r:id="rId9"/>
              </a:rPr>
              <a:t>http</a:t>
            </a:r>
            <a:r>
              <a:rPr lang="ru-RU" u="sng" dirty="0">
                <a:hlinkClick r:id="rId9"/>
              </a:rPr>
              <a:t>://</a:t>
            </a:r>
            <a:r>
              <a:rPr lang="en-US" u="sng" dirty="0" err="1">
                <a:hlinkClick r:id="rId9"/>
              </a:rPr>
              <a:t>img</a:t>
            </a:r>
            <a:r>
              <a:rPr lang="ru-RU" u="sng" dirty="0">
                <a:hlinkClick r:id="rId9"/>
              </a:rPr>
              <a:t>3.</a:t>
            </a:r>
            <a:r>
              <a:rPr lang="en-US" u="sng" dirty="0">
                <a:hlinkClick r:id="rId9"/>
              </a:rPr>
              <a:t>board</a:t>
            </a:r>
            <a:r>
              <a:rPr lang="ru-RU" u="sng" dirty="0">
                <a:hlinkClick r:id="rId9"/>
              </a:rPr>
              <a:t>.</a:t>
            </a:r>
            <a:r>
              <a:rPr lang="en-US" u="sng" dirty="0">
                <a:hlinkClick r:id="rId9"/>
              </a:rPr>
              <a:t>com</a:t>
            </a:r>
            <a:r>
              <a:rPr lang="ru-RU" u="sng" dirty="0">
                <a:hlinkClick r:id="rId9"/>
              </a:rPr>
              <a:t>.</a:t>
            </a:r>
            <a:r>
              <a:rPr lang="en-US" u="sng" dirty="0" err="1">
                <a:hlinkClick r:id="rId9"/>
              </a:rPr>
              <a:t>ua</a:t>
            </a:r>
            <a:r>
              <a:rPr lang="ru-RU" u="sng" dirty="0">
                <a:hlinkClick r:id="rId9"/>
              </a:rPr>
              <a:t>/</a:t>
            </a:r>
            <a:r>
              <a:rPr lang="en-US" u="sng" dirty="0">
                <a:hlinkClick r:id="rId9"/>
              </a:rPr>
              <a:t>a</a:t>
            </a:r>
            <a:r>
              <a:rPr lang="ru-RU" u="sng" dirty="0">
                <a:hlinkClick r:id="rId9"/>
              </a:rPr>
              <a:t>/2002637793/</a:t>
            </a:r>
            <a:r>
              <a:rPr lang="en-US" u="sng" dirty="0" err="1">
                <a:hlinkClick r:id="rId9"/>
              </a:rPr>
              <a:t>wm</a:t>
            </a:r>
            <a:r>
              <a:rPr lang="ru-RU" u="sng" dirty="0">
                <a:hlinkClick r:id="rId9"/>
              </a:rPr>
              <a:t>/1-</a:t>
            </a:r>
            <a:r>
              <a:rPr lang="en-US" u="sng" dirty="0" err="1">
                <a:hlinkClick r:id="rId9"/>
              </a:rPr>
              <a:t>kapustu</a:t>
            </a:r>
            <a:r>
              <a:rPr lang="ru-RU" u="sng" dirty="0">
                <a:hlinkClick r:id="rId9"/>
              </a:rPr>
              <a:t>-</a:t>
            </a:r>
            <a:r>
              <a:rPr lang="en-US" u="sng" dirty="0" err="1">
                <a:hlinkClick r:id="rId9"/>
              </a:rPr>
              <a:t>ogurets</a:t>
            </a:r>
            <a:r>
              <a:rPr lang="ru-RU" u="sng" dirty="0">
                <a:hlinkClick r:id="rId9"/>
              </a:rPr>
              <a:t>.</a:t>
            </a:r>
            <a:r>
              <a:rPr lang="en-US" u="sng" dirty="0">
                <a:hlinkClick r:id="rId9"/>
              </a:rPr>
              <a:t>jpeg</a:t>
            </a:r>
            <a:endParaRPr lang="ru-RU" dirty="0"/>
          </a:p>
          <a:p>
            <a:pPr lvl="0"/>
            <a:r>
              <a:rPr lang="en-US" u="sng" dirty="0">
                <a:hlinkClick r:id="rId10"/>
              </a:rPr>
              <a:t>http</a:t>
            </a:r>
            <a:r>
              <a:rPr lang="ru-RU" u="sng" dirty="0">
                <a:hlinkClick r:id="rId10"/>
              </a:rPr>
              <a:t>://</a:t>
            </a:r>
            <a:r>
              <a:rPr lang="en-US" u="sng" dirty="0" err="1">
                <a:hlinkClick r:id="rId10"/>
              </a:rPr>
              <a:t>img</a:t>
            </a:r>
            <a:r>
              <a:rPr lang="ru-RU" u="sng" dirty="0">
                <a:hlinkClick r:id="rId10"/>
              </a:rPr>
              <a:t>26.</a:t>
            </a:r>
            <a:r>
              <a:rPr lang="en-US" u="sng" dirty="0" err="1">
                <a:hlinkClick r:id="rId10"/>
              </a:rPr>
              <a:t>dreamies</a:t>
            </a:r>
            <a:r>
              <a:rPr lang="ru-RU" u="sng" dirty="0">
                <a:hlinkClick r:id="rId10"/>
              </a:rPr>
              <a:t>.</a:t>
            </a:r>
            <a:r>
              <a:rPr lang="en-US" u="sng" dirty="0">
                <a:hlinkClick r:id="rId10"/>
              </a:rPr>
              <a:t>de</a:t>
            </a:r>
            <a:r>
              <a:rPr lang="ru-RU" u="sng" dirty="0">
                <a:hlinkClick r:id="rId10"/>
              </a:rPr>
              <a:t>/</a:t>
            </a:r>
            <a:r>
              <a:rPr lang="en-US" u="sng" dirty="0" err="1">
                <a:hlinkClick r:id="rId10"/>
              </a:rPr>
              <a:t>img</a:t>
            </a:r>
            <a:r>
              <a:rPr lang="ru-RU" u="sng" dirty="0">
                <a:hlinkClick r:id="rId10"/>
              </a:rPr>
              <a:t>/691/</a:t>
            </a:r>
            <a:r>
              <a:rPr lang="en-US" u="sng" dirty="0">
                <a:hlinkClick r:id="rId10"/>
              </a:rPr>
              <a:t>b</a:t>
            </a:r>
            <a:r>
              <a:rPr lang="ru-RU" u="sng" dirty="0">
                <a:hlinkClick r:id="rId10"/>
              </a:rPr>
              <a:t>/99</a:t>
            </a:r>
            <a:r>
              <a:rPr lang="en-US" u="sng" dirty="0">
                <a:hlinkClick r:id="rId10"/>
              </a:rPr>
              <a:t>i</a:t>
            </a:r>
            <a:r>
              <a:rPr lang="ru-RU" u="sng" dirty="0">
                <a:hlinkClick r:id="rId10"/>
              </a:rPr>
              <a:t>5</a:t>
            </a:r>
            <a:r>
              <a:rPr lang="en-US" u="sng" dirty="0">
                <a:hlinkClick r:id="rId10"/>
              </a:rPr>
              <a:t>w</a:t>
            </a:r>
            <a:r>
              <a:rPr lang="ru-RU" u="sng" dirty="0">
                <a:hlinkClick r:id="rId10"/>
              </a:rPr>
              <a:t>1</a:t>
            </a:r>
            <a:r>
              <a:rPr lang="en-US" u="sng" dirty="0">
                <a:hlinkClick r:id="rId10"/>
              </a:rPr>
              <a:t>xc</a:t>
            </a:r>
            <a:r>
              <a:rPr lang="ru-RU" u="sng" dirty="0">
                <a:hlinkClick r:id="rId10"/>
              </a:rPr>
              <a:t>3</a:t>
            </a:r>
            <a:r>
              <a:rPr lang="en-US" u="sng" dirty="0" err="1">
                <a:hlinkClick r:id="rId10"/>
              </a:rPr>
              <a:t>gh</a:t>
            </a:r>
            <a:r>
              <a:rPr lang="ru-RU" u="sng" dirty="0">
                <a:hlinkClick r:id="rId10"/>
              </a:rPr>
              <a:t>.</a:t>
            </a:r>
            <a:r>
              <a:rPr lang="en-US" u="sng" dirty="0">
                <a:hlinkClick r:id="rId10"/>
              </a:rPr>
              <a:t>gif</a:t>
            </a:r>
            <a:endParaRPr lang="ru-RU" dirty="0"/>
          </a:p>
          <a:p>
            <a:r>
              <a:rPr lang="en-US" u="sng" dirty="0" smtClean="0">
                <a:hlinkClick r:id="rId11"/>
              </a:rPr>
              <a:t>http</a:t>
            </a:r>
            <a:r>
              <a:rPr lang="ru-RU" u="sng" dirty="0">
                <a:hlinkClick r:id="rId11"/>
              </a:rPr>
              <a:t>://</a:t>
            </a:r>
            <a:r>
              <a:rPr lang="en-US" u="sng" dirty="0" err="1">
                <a:hlinkClick r:id="rId11"/>
              </a:rPr>
              <a:t>freepunjabiwallpaper</a:t>
            </a:r>
            <a:r>
              <a:rPr lang="ru-RU" u="sng" dirty="0">
                <a:hlinkClick r:id="rId11"/>
              </a:rPr>
              <a:t>.</a:t>
            </a:r>
            <a:r>
              <a:rPr lang="en-US" u="sng" dirty="0">
                <a:hlinkClick r:id="rId11"/>
              </a:rPr>
              <a:t>com</a:t>
            </a:r>
            <a:r>
              <a:rPr lang="ru-RU" u="sng" dirty="0">
                <a:hlinkClick r:id="rId11"/>
              </a:rPr>
              <a:t>/</a:t>
            </a:r>
            <a:r>
              <a:rPr lang="en-US" u="sng" dirty="0" err="1">
                <a:hlinkClick r:id="rId11"/>
              </a:rPr>
              <a:t>wp</a:t>
            </a:r>
            <a:r>
              <a:rPr lang="ru-RU" u="sng" dirty="0">
                <a:hlinkClick r:id="rId11"/>
              </a:rPr>
              <a:t>-</a:t>
            </a:r>
            <a:r>
              <a:rPr lang="en-US" u="sng" dirty="0">
                <a:hlinkClick r:id="rId11"/>
              </a:rPr>
              <a:t>content</a:t>
            </a:r>
            <a:r>
              <a:rPr lang="ru-RU" u="sng" dirty="0">
                <a:hlinkClick r:id="rId11"/>
              </a:rPr>
              <a:t>/</a:t>
            </a:r>
            <a:r>
              <a:rPr lang="en-US" u="sng" dirty="0">
                <a:hlinkClick r:id="rId11"/>
              </a:rPr>
              <a:t>uploads</a:t>
            </a:r>
            <a:r>
              <a:rPr lang="ru-RU" u="sng" dirty="0">
                <a:hlinkClick r:id="rId11"/>
              </a:rPr>
              <a:t>/2012/04/</a:t>
            </a:r>
            <a:r>
              <a:rPr lang="en-US" u="sng" dirty="0">
                <a:hlinkClick r:id="rId11"/>
              </a:rPr>
              <a:t>Bye</a:t>
            </a:r>
            <a:r>
              <a:rPr lang="ru-RU" u="sng" dirty="0">
                <a:hlinkClick r:id="rId11"/>
              </a:rPr>
              <a:t>-</a:t>
            </a:r>
            <a:r>
              <a:rPr lang="en-US" u="sng" dirty="0">
                <a:hlinkClick r:id="rId11"/>
              </a:rPr>
              <a:t>Bye</a:t>
            </a:r>
            <a:r>
              <a:rPr lang="ru-RU" u="sng" dirty="0">
                <a:hlinkClick r:id="rId11"/>
              </a:rPr>
              <a:t>-–-</a:t>
            </a:r>
            <a:r>
              <a:rPr lang="en-US" u="sng" dirty="0">
                <a:hlinkClick r:id="rId11"/>
              </a:rPr>
              <a:t>See</a:t>
            </a:r>
            <a:r>
              <a:rPr lang="ru-RU" u="sng" dirty="0">
                <a:hlinkClick r:id="rId11"/>
              </a:rPr>
              <a:t>-</a:t>
            </a:r>
            <a:r>
              <a:rPr lang="en-US" u="sng" dirty="0">
                <a:hlinkClick r:id="rId11"/>
              </a:rPr>
              <a:t>You</a:t>
            </a:r>
            <a:r>
              <a:rPr lang="ru-RU" u="sng" dirty="0">
                <a:hlinkClick r:id="rId11"/>
              </a:rPr>
              <a:t>-</a:t>
            </a:r>
            <a:r>
              <a:rPr lang="en-US" u="sng" dirty="0">
                <a:hlinkClick r:id="rId11"/>
              </a:rPr>
              <a:t>Later</a:t>
            </a:r>
            <a:r>
              <a:rPr lang="ru-RU" u="sng" dirty="0">
                <a:hlinkClick r:id="rId11"/>
              </a:rPr>
              <a:t>-</a:t>
            </a:r>
            <a:r>
              <a:rPr lang="en-US" u="sng" dirty="0">
                <a:hlinkClick r:id="rId11"/>
              </a:rPr>
              <a:t>Glitter</a:t>
            </a:r>
            <a:r>
              <a:rPr lang="ru-RU" u="sng" dirty="0">
                <a:hlinkClick r:id="rId11"/>
              </a:rPr>
              <a:t>-</a:t>
            </a:r>
            <a:r>
              <a:rPr lang="en-US" u="sng" dirty="0">
                <a:hlinkClick r:id="rId11"/>
              </a:rPr>
              <a:t>Graphic</a:t>
            </a:r>
            <a:r>
              <a:rPr lang="ru-RU" u="sng" dirty="0">
                <a:hlinkClick r:id="rId11"/>
              </a:rPr>
              <a:t>.</a:t>
            </a:r>
            <a:r>
              <a:rPr lang="en-US" u="sng" dirty="0">
                <a:hlinkClick r:id="rId11"/>
              </a:rPr>
              <a:t>gif</a:t>
            </a: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468414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pedsovet.su/_ld/266/419887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1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I would like to eat some…</a:t>
            </a:r>
            <a:endParaRPr lang="ru-RU" sz="18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6" name="Picture 8" descr="http://msk.natarelochke.ru/m/d/ph11/a/8lx5g4o2wjx1_lis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473647"/>
            <a:ext cx="1898957" cy="1531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://www.lenagold.ru/fon/clipart/p/pir/pirog6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1352724"/>
            <a:ext cx="161925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http://www.obedonline.ru/pic/cucumber/cucumber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7732" y="4749906"/>
            <a:ext cx="1524000" cy="1143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slugba4.ru/images/catalog/medium/a57802a928d422ee95cf7a2bc3b6cafe.jpeg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1425515"/>
            <a:ext cx="2160240" cy="213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look.com.ua/pic/201210/640x480/look.com.ua-55806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077669"/>
            <a:ext cx="2615952" cy="1961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1.bp.blogspot.com/-Q_ZMe0KvAGI/Th3IVOtkxiI/AAAAAAAABRI/Q_MO_YtCBRc/s320/salaty-dlya-detey.jpe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5058651"/>
            <a:ext cx="2240510" cy="1680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0916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pedsovet.su/_ld/266/419887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b="1" dirty="0">
                <a:latin typeface="Times New Roman" pitchFamily="18" charset="0"/>
                <a:cs typeface="Times New Roman" pitchFamily="18" charset="0"/>
              </a:rPr>
              <a:t>celebrate 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 [’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selə‚breɪt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] –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праздновать</a:t>
            </a:r>
            <a:endParaRPr lang="en-US" sz="18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decorate </a:t>
            </a:r>
            <a:r>
              <a:rPr lang="en-US" sz="1800" b="1" dirty="0">
                <a:latin typeface="Times New Roman" pitchFamily="18" charset="0"/>
                <a:cs typeface="Times New Roman" pitchFamily="18" charset="0"/>
              </a:rPr>
              <a:t>with 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[’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dekə‚reɪt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] –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украшать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flower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[’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flaʋər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] –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цветок</a:t>
            </a:r>
            <a:endParaRPr lang="en-US" sz="18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>
                <a:latin typeface="Times New Roman" pitchFamily="18" charset="0"/>
                <a:cs typeface="Times New Roman" pitchFamily="18" charset="0"/>
              </a:rPr>
              <a:t>invite 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 [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ɪnˊvaɪt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]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приглашать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875299" y="476672"/>
            <a:ext cx="13580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New words:</a:t>
            </a: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000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pedsovet.su/_ld/266/419887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00200"/>
            <a:ext cx="8784976" cy="452596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Я люблю украшать мою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комнату</a:t>
            </a:r>
            <a:endParaRPr lang="en-US" sz="18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оя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мама любит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цветы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Джек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любит отмечать День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рождения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548680"/>
            <a:ext cx="70567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Translate</a:t>
            </a: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747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pedsovet.su/_ld/266/419887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://savepic.ru/2698968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980728"/>
            <a:ext cx="2880320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7241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pedsovet.su/_ld/266/4198871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S_DNEM_ROZHDENIYA_-_Happy_birthday_Lyoshenka_s_dnem_rozhdeniya_tebya_ZHelayu_tebe_v_tvoe_sovershenoletie_(iPlayer.fm)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99592" y="5517232"/>
            <a:ext cx="609600" cy="609600"/>
          </a:xfrm>
        </p:spPr>
      </p:pic>
      <p:pic>
        <p:nvPicPr>
          <p:cNvPr id="2050" name="Picture 2" descr="http://cs313719.vk.me/v313719228/37c2/r-k-F3S-U_c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628800"/>
            <a:ext cx="30480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4447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73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pedsovet.su/_ld/266/419887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03" y="-27105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40610" y="332656"/>
            <a:ext cx="7772400" cy="1470025"/>
          </a:xfrm>
        </p:spPr>
        <p:txBody>
          <a:bodyPr>
            <a:normAutofit/>
          </a:bodyPr>
          <a:lstStyle/>
          <a:p>
            <a:r>
              <a:rPr lang="en-US" sz="1800" b="1" dirty="0" smtClean="0">
                <a:solidFill>
                  <a:srgbClr val="7030A0"/>
                </a:solidFill>
              </a:rPr>
              <a:t>Translate</a:t>
            </a:r>
            <a:endParaRPr lang="ru-RU" sz="1800" b="1" dirty="0">
              <a:solidFill>
                <a:srgbClr val="7030A0"/>
              </a:solidFill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683568" y="1700808"/>
            <a:ext cx="7088832" cy="3937992"/>
          </a:xfrm>
        </p:spPr>
        <p:txBody>
          <a:bodyPr>
            <a:normAutofit/>
          </a:bodyPr>
          <a:lstStyle/>
          <a:p>
            <a:pPr marL="457200" indent="-457200" algn="l">
              <a:lnSpc>
                <a:spcPct val="150000"/>
              </a:lnSpc>
              <a:buFont typeface="Wingdings" pitchFamily="2" charset="2"/>
              <a:buChar char="v"/>
            </a:pP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красные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цветы</a:t>
            </a:r>
            <a:endParaRPr lang="en-US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l">
              <a:lnSpc>
                <a:spcPct val="150000"/>
              </a:lnSpc>
              <a:buFont typeface="Wingdings" pitchFamily="2" charset="2"/>
              <a:buChar char="v"/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приглашать друзей </a:t>
            </a:r>
            <a:endParaRPr lang="en-US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l">
              <a:lnSpc>
                <a:spcPct val="150000"/>
              </a:lnSpc>
              <a:buFont typeface="Wingdings" pitchFamily="2" charset="2"/>
              <a:buChar char="v"/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украшать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воздушными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шарами</a:t>
            </a:r>
            <a:endParaRPr lang="ru-RU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2276872"/>
            <a:ext cx="85689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5400" dirty="0" smtClean="0"/>
          </a:p>
        </p:txBody>
      </p:sp>
    </p:spTree>
    <p:extLst>
      <p:ext uri="{BB962C8B-B14F-4D97-AF65-F5344CB8AC3E}">
        <p14:creationId xmlns:p14="http://schemas.microsoft.com/office/powerpoint/2010/main" val="765527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pedsovet.su/_ld/266/419887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360" y="-27105"/>
            <a:ext cx="919036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1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Hometask</a:t>
            </a:r>
            <a:endParaRPr lang="ru-RU" sz="18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РТ с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.44 №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3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РТ с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. 43 №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ru-RU" sz="1800" dirty="0" smtClean="0"/>
              <a:t>РТ с</a:t>
            </a:r>
            <a:r>
              <a:rPr lang="en-US" sz="1800" dirty="0"/>
              <a:t>.43 № 2 </a:t>
            </a:r>
            <a:endParaRPr lang="ru-RU" sz="1800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Новые слова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5-конечная звезда 4"/>
          <p:cNvSpPr/>
          <p:nvPr/>
        </p:nvSpPr>
        <p:spPr>
          <a:xfrm>
            <a:off x="1979712" y="1340768"/>
            <a:ext cx="792088" cy="792088"/>
          </a:xfrm>
          <a:prstGeom prst="star5">
            <a:avLst/>
          </a:prstGeom>
          <a:solidFill>
            <a:srgbClr val="FFFF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00"/>
              </a:solidFill>
            </a:endParaRPr>
          </a:p>
        </p:txBody>
      </p:sp>
      <p:sp>
        <p:nvSpPr>
          <p:cNvPr id="6" name="5-конечная звезда 5"/>
          <p:cNvSpPr/>
          <p:nvPr/>
        </p:nvSpPr>
        <p:spPr>
          <a:xfrm>
            <a:off x="1979712" y="2312876"/>
            <a:ext cx="792088" cy="792088"/>
          </a:xfrm>
          <a:prstGeom prst="star5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5-конечная звезда 6"/>
          <p:cNvSpPr/>
          <p:nvPr/>
        </p:nvSpPr>
        <p:spPr>
          <a:xfrm>
            <a:off x="1979712" y="3140968"/>
            <a:ext cx="792088" cy="792088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6304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www.desiglitters.com/wp-content/uploads/2008/04/bye-bye-see-you-later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895689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</TotalTime>
  <Words>288</Words>
  <Application>Microsoft Office PowerPoint</Application>
  <PresentationFormat>Экран (4:3)</PresentationFormat>
  <Paragraphs>38</Paragraphs>
  <Slides>10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I would like to eat some…</vt:lpstr>
      <vt:lpstr>Презентация PowerPoint</vt:lpstr>
      <vt:lpstr>Презентация PowerPoint</vt:lpstr>
      <vt:lpstr>Презентация PowerPoint</vt:lpstr>
      <vt:lpstr>Презентация PowerPoint</vt:lpstr>
      <vt:lpstr>Translate</vt:lpstr>
      <vt:lpstr>Hometask</vt:lpstr>
      <vt:lpstr>Презентация PowerPoint</vt:lpstr>
      <vt:lpstr>Используемые интернет-ресурсы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Юля</dc:creator>
  <cp:lastModifiedBy>Юля</cp:lastModifiedBy>
  <cp:revision>14</cp:revision>
  <dcterms:created xsi:type="dcterms:W3CDTF">2013-11-26T12:15:16Z</dcterms:created>
  <dcterms:modified xsi:type="dcterms:W3CDTF">2014-04-07T13:14:36Z</dcterms:modified>
</cp:coreProperties>
</file>