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7" autoAdjust="0"/>
    <p:restoredTop sz="94660"/>
  </p:normalViewPr>
  <p:slideViewPr>
    <p:cSldViewPr>
      <p:cViewPr varScale="1">
        <p:scale>
          <a:sx n="103" d="100"/>
          <a:sy n="103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vstratovkascoo.ucoz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1680" y="980728"/>
            <a:ext cx="8215370" cy="3239790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развития классного коллектива по гражданско-патриотическому направлению</a:t>
            </a: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«Душу греет сторонка моя…»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4000504"/>
            <a:ext cx="3246630" cy="1228696"/>
          </a:xfrm>
        </p:spPr>
        <p:txBody>
          <a:bodyPr>
            <a:noAutofit/>
          </a:bodyPr>
          <a:lstStyle/>
          <a:p>
            <a:pPr algn="just"/>
            <a:endParaRPr lang="ru-RU" sz="1800" dirty="0" smtClean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работы: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Оберемко О.А.,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algn="just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Евстратовской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pPr algn="just"/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Источники изображений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812" y="1988840"/>
            <a:ext cx="4040188" cy="978123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buAutoNum type="arabicPeriod"/>
            </a:pPr>
            <a:endParaRPr lang="ru-RU" dirty="0" smtClean="0"/>
          </a:p>
          <a:p>
            <a:pPr marL="457200" indent="-457200">
              <a:buAutoNum type="arabicPeriod"/>
            </a:pPr>
            <a:endParaRPr lang="ru-RU" sz="2200" dirty="0"/>
          </a:p>
          <a:p>
            <a:pPr marL="0" lvl="2"/>
            <a:r>
              <a:rPr lang="ru-RU" sz="2200" u="sng" dirty="0" smtClean="0">
                <a:solidFill>
                  <a:srgbClr val="0070C0"/>
                </a:solidFill>
                <a:hlinkClick r:id="rId3"/>
              </a:rPr>
              <a:t>1. http</a:t>
            </a:r>
            <a:r>
              <a:rPr lang="ru-RU" sz="2200" u="sng" dirty="0">
                <a:solidFill>
                  <a:srgbClr val="0070C0"/>
                </a:solidFill>
                <a:hlinkClick r:id="rId3"/>
              </a:rPr>
              <a:t>://evstratovkascoo.ucoz.com/</a:t>
            </a:r>
            <a:endParaRPr lang="ru-RU" sz="2200" dirty="0">
              <a:solidFill>
                <a:srgbClr val="0070C0"/>
              </a:solidFill>
            </a:endParaRPr>
          </a:p>
          <a:p>
            <a:r>
              <a:rPr lang="ru-RU" sz="2200" dirty="0" smtClean="0">
                <a:solidFill>
                  <a:srgbClr val="0070C0"/>
                </a:solidFill>
              </a:rPr>
              <a:t>2. Личные фото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38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309634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Родина – ты, моё село!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Сел других таких в мире нет,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Сколько троп, дорог по земле легло,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дорог мне твоих окон свет.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Евстратовке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сады везде  цветут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соловушки всю ночку нам поют.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Здесь живут мои друзья и вся моя родня,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 живи, цвети,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Евстратовка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моя.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Н.Паляничко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 descr="D:\фото\евстратовка\photo-010-rossoshj-rus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4703"/>
            <a:ext cx="3101330" cy="2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\евстратовка\фотка-0025_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3789040"/>
            <a:ext cx="2639144" cy="232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7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66298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программы:</a:t>
            </a: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у учащихся черты патриотизма и гражданственности на примере родного села и страны в целом. </a:t>
            </a:r>
          </a:p>
          <a:p>
            <a:pPr lvl="0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программы:</a:t>
            </a: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прошлого и настоящего с. Евстратовка: обычаев, традиций и духовной культуры населения.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Получение опыта практических действий по улучшению экологической ситуации в родном селе.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патриотизма у учащихся через краеведческие знания о родном селе.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Активизация поисковой деятельности учащихся.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школьников навыков информационной культуры. Использование Интернет и информационных технологий в изучении своей малой Родины.</a:t>
            </a: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pPr lvl="0"/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ценностного отношения к своей малой и большой Родине, убежденность учащихся в том, что настоящий гражданин гордиться своей Родиной, изучает ее историко-культурное и духовное наследие, верен своему гражданскому долгу и готов к защите Отечества;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экологической культуры, учащиеся должны серьезно задуматься над сохранением природных богатств малой Родины.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активная, всесторонне развитая творческая личность учащегося.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работы по программе: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Виртуальные путешествия.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в архивах.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Драматическая игра.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Конференции.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Уроки.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документами.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Театрализованные представления.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Исследовательская деятельность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реализации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  <a:p>
            <a:pPr marL="0" indent="0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1-й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(5 класс) «Познай историю села как самого себя». </a:t>
            </a:r>
          </a:p>
          <a:p>
            <a:pPr marL="0" indent="0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2-й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(6 класс) «Дела минувших дней».</a:t>
            </a:r>
          </a:p>
          <a:p>
            <a:pPr marL="0" indent="0">
              <a:buNone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3-й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(7 класс) «Друзья-односельчане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Приоритетные формы работы в нашем классе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Драматическая игра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Виртуальная экскурсия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папка Оксаны\РАБОТА\Учителям Английского Языка\НЕДЕЛЯ АНГЛИЙСКОГО ЯЫКА 2013\ФОТО\викторина\P11105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338437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апка Оксаны\РАБОТА\Учителям Английского Языка\НЕДЕЛЯ АНГЛИЙСКОГО ЯЫКА 2013\ФОТО\РОЖДЕСТВО\P111059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7" r="11117"/>
          <a:stretch/>
        </p:blipFill>
        <p:spPr bwMode="auto">
          <a:xfrm>
            <a:off x="5076056" y="2620214"/>
            <a:ext cx="32403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" y="77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 деятельность в рамках программы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«Душу греет сторонка моя…»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Участие в областном фото-конкурсе «Моё Отечество»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61142" y="1412776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«В память павшим…»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F:\ФОРУМ Воронеж\P1100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34" y="2204864"/>
            <a:ext cx="288032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ФОРУМ Воронеж\P1090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866" y="2204865"/>
            <a:ext cx="282251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76672"/>
            <a:ext cx="4040188" cy="63976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Экскурсия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в школьный музей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43012" y="1196752"/>
            <a:ext cx="4041775" cy="63976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«Чтобы помнили…»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DCIM\111_PANA\P11108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4298" y="1892046"/>
            <a:ext cx="4122118" cy="287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DCIM\111_PANA\P11108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88840"/>
            <a:ext cx="3952196" cy="378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0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76672"/>
            <a:ext cx="7776864" cy="63976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Спортивно-оздоровительная игра «Зарница»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F:\ФОРУМ Воронеж\P10803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51" y="1412776"/>
            <a:ext cx="3888432" cy="34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ФОРУМ Воронеж\P10803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93" y="1340768"/>
            <a:ext cx="3744416" cy="296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ФОРУМ Воронеж\P10803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98415" y="3423194"/>
            <a:ext cx="3051953" cy="205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9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freeppt.ru/MyShablony/May9Master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0497" y="620688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Акция «Цветок доброты», посвящённая Дню пожилых людей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Работа по проекту «Звените, струи родника родного нашего села»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F:\ФОРУМ Воронеж\P11009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19412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ФОРУМ Воронеж\Проект Звените, струи родника родного нашего села!\родник картинки\P10806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600400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Picture 25" descr="D:\фото\евстратовка\getImage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590" y="3933057"/>
            <a:ext cx="3077641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66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</TotalTime>
  <Words>311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Программа развития классного коллектива по гражданско-патриотическому направлению «Душу греет сторонка моя…»   </vt:lpstr>
      <vt:lpstr>Презентация PowerPoint</vt:lpstr>
      <vt:lpstr>Предполагаемые результаты </vt:lpstr>
      <vt:lpstr>Презентация PowerPoint</vt:lpstr>
      <vt:lpstr>Приоритетные формы работы в нашем классе</vt:lpstr>
      <vt:lpstr>Наша деятельность в рамках программы  «Душу греет сторонка моя…»</vt:lpstr>
      <vt:lpstr>Презентация PowerPoint</vt:lpstr>
      <vt:lpstr>Презентация PowerPoint</vt:lpstr>
      <vt:lpstr>Презентация PowerPoint</vt:lpstr>
      <vt:lpstr>Источники изображений</vt:lpstr>
      <vt:lpstr>  Моя Родина – ты, моё село! Сел других таких в мире нет, Сколько троп, дорог по земле легло, Только дорог мне твоих окон свет. А в Евстратовке сады везде  цветут И соловушки всю ночку нам поют. Здесь живут мои друзья и вся моя родня, Ты живи, цвети, Евстратовка моя.                                                                                                 Н.Паляничко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развития классного коллектива по гражданско-патриотическому направлению «Душу греет сторонка моя…»   </dc:title>
  <dc:creator>shkola</dc:creator>
  <cp:lastModifiedBy>Юля</cp:lastModifiedBy>
  <cp:revision>11</cp:revision>
  <dcterms:created xsi:type="dcterms:W3CDTF">2014-01-23T15:02:24Z</dcterms:created>
  <dcterms:modified xsi:type="dcterms:W3CDTF">2014-04-01T14:59:30Z</dcterms:modified>
</cp:coreProperties>
</file>