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strips dir="ru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892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МОУ Петровская СОШ  </a:t>
            </a:r>
            <a:r>
              <a:rPr lang="ru-RU" dirty="0" err="1" smtClean="0"/>
              <a:t>Гурьевского</a:t>
            </a:r>
            <a:r>
              <a:rPr lang="ru-RU" dirty="0" smtClean="0"/>
              <a:t> муниципального района Калининградской области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714357"/>
            <a:ext cx="8286808" cy="49244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Тема проектной задачи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«Покупка учебников общешкольным родительским комитетом»</a:t>
            </a:r>
            <a:endParaRPr lang="ru-RU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5643578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Авторы:</a:t>
            </a:r>
            <a:r>
              <a:rPr lang="ru-RU" dirty="0" smtClean="0"/>
              <a:t> ученики 4-го класса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786314" y="6000768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Руководитель проекта: </a:t>
            </a:r>
          </a:p>
          <a:p>
            <a:r>
              <a:rPr lang="ru-RU" dirty="0" err="1" smtClean="0"/>
              <a:t>Цауните</a:t>
            </a:r>
            <a:r>
              <a:rPr lang="ru-RU" dirty="0" smtClean="0"/>
              <a:t> Ирина Владимировна</a:t>
            </a:r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86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Проектная задача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2071678"/>
            <a:ext cx="81439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Купить учебники по математике, русскому языку  и тетради в клетку и в линейку для учеников начальных классов на год.</a:t>
            </a:r>
            <a:endParaRPr lang="ru-RU" sz="4000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1" y="285728"/>
            <a:ext cx="77153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Проблемные вопросы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2357430"/>
            <a:ext cx="8643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 Как рассчитать количество товара на год для учеников начальных классов?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929066"/>
            <a:ext cx="85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2 Как выбрать магазин, в котором будет производиться покупка товара?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9297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План</a:t>
            </a:r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работы над проектом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1142984"/>
            <a:ext cx="86439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Определить количество каждого наименования товара, для этого посчитать количество учеников в 1, 2, 3 и 4-ых классах по параллелям.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929198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4.  Рассчитать денежную сумму,  которую необходимо выделить на покупку учебников и тетрадей, и привести соответствующие обоснования.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857628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3.  Все полученные в ходе решения задачи данные внести в таблицу предполагаемых расходов (смета, табл. 2).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571744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2</a:t>
            </a:r>
            <a:r>
              <a:rPr lang="ru-RU" dirty="0" smtClean="0"/>
              <a:t>. </a:t>
            </a:r>
            <a:r>
              <a:rPr lang="ru-RU" sz="2400" dirty="0" smtClean="0"/>
              <a:t>Анализируя прейскуранты различных магазинов, необходимо выбрать оптимальное решение, т.е. выбрать тот магазин, в котором эти затраты окажутся наименьшими.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9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214290"/>
            <a:ext cx="38576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Выводы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728" y="1285860"/>
            <a:ext cx="65008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ходе работы над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проектом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научитесь: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57158" y="1928802"/>
            <a:ext cx="850112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ычленять требуемую информацию, представленную в различных видах (например, таблица, словесное описание).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Переводить описание модельной ситуации  на математический язык (построение математической модели).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3. </a:t>
            </a:r>
            <a:r>
              <a:rPr lang="ru-RU" sz="24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Применять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известные способы умножения  многозначных чисел.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4.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Применять  свойства  умножения  для рационализации вычислений.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5. </a:t>
            </a:r>
            <a:r>
              <a:rPr lang="ru-RU" sz="24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ыбирать оптимальный  вариант решения.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81439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Использованные материалы</a:t>
            </a: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857356" y="2857496"/>
            <a:ext cx="67151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Проектные задачи в начальной школе, под редакцией А.Б. Ворониной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143</TotalTime>
  <Words>253</Words>
  <Application>Microsoft Office PowerPoint</Application>
  <PresentationFormat>Экран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19</cp:revision>
  <dcterms:modified xsi:type="dcterms:W3CDTF">2010-04-04T07:02:31Z</dcterms:modified>
</cp:coreProperties>
</file>