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214290"/>
            <a:ext cx="5725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МОУ Петровская СОШ </a:t>
            </a:r>
          </a:p>
          <a:p>
            <a:pPr algn="ctr"/>
            <a:r>
              <a:rPr lang="ru-RU" dirty="0" err="1" smtClean="0"/>
              <a:t>Гурьевского</a:t>
            </a:r>
            <a:r>
              <a:rPr lang="ru-RU" dirty="0" smtClean="0"/>
              <a:t> муниципального района</a:t>
            </a:r>
          </a:p>
          <a:p>
            <a:pPr algn="ctr"/>
            <a:r>
              <a:rPr lang="ru-RU" dirty="0" smtClean="0"/>
              <a:t>Калининградской области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736"/>
            <a:ext cx="814393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Тема проекта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Весна 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произведениях поэтов-классиков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9124" y="5000636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Авторы проекта :</a:t>
            </a:r>
            <a:r>
              <a:rPr lang="ru-RU" sz="2000" dirty="0" smtClean="0"/>
              <a:t> ученики 4-го класса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5715016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Руководитель проекта: </a:t>
            </a:r>
          </a:p>
          <a:p>
            <a:r>
              <a:rPr lang="ru-RU" sz="2000" dirty="0" err="1" smtClean="0"/>
              <a:t>Цауните</a:t>
            </a:r>
            <a:r>
              <a:rPr lang="ru-RU" sz="2000" dirty="0" smtClean="0"/>
              <a:t> Ирина Владимировна</a:t>
            </a:r>
            <a:endParaRPr lang="ru-RU" sz="2000" dirty="0"/>
          </a:p>
        </p:txBody>
      </p:sp>
      <p:pic>
        <p:nvPicPr>
          <p:cNvPr id="30721" name="Picture 1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72074"/>
            <a:ext cx="1785950" cy="133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14422"/>
            <a:ext cx="876424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Основополагающий вопрос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3857628"/>
          <a:ext cx="7500990" cy="785818"/>
        </p:xfrm>
        <a:graphic>
          <a:graphicData uri="http://schemas.openxmlformats.org/drawingml/2006/table">
            <a:tbl>
              <a:tblPr/>
              <a:tblGrid>
                <a:gridCol w="7500990"/>
              </a:tblGrid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Calibri"/>
                          <a:cs typeface="Times New Roman"/>
                        </a:rPr>
                        <a:t>Кого называют поэтами-классиками?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8673" name="Picture 1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72074"/>
            <a:ext cx="1571636" cy="133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8670"/>
            <a:ext cx="8572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Проблемные вопросы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2143116"/>
            <a:ext cx="84296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Как человек связан с природой?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 Почему русские писатели и поэты воспевали весну в своих произведениях?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При помощи каких инструментов человек изучает окружающий мир?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214950"/>
            <a:ext cx="1785950" cy="133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Ход работы над проектом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071546"/>
            <a:ext cx="864399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занятие - вводное: беседа по теме проекта, стартовая презентация учителя, обсуждение плана работы по проекту, обсуждение форм представления результатов, рекомендация списка ресурсов по теме проекта.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занятие  на уроке русского языка и информатики написание сочинения «Весна пришла». В ходе самостоятельной работы учащиеся оформляют сочинения с помощью ИКТ.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занятие на уроке изобразительного искусства создание рисунков на тему «Весенние мотивы».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занятие на уроке технологии изготовление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мобилей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цветов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мобилей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- насекомых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5-7 занятие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внеучебная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деятельность: подбор стихотворений поэтов-классиков о весне, подбор музыкального сопровождения к стихотворениям, сбор информации о поэтах-классиках, создание презентаций, буклетов, кроссвордов о поэтах-классиках, о весенних изменениях в природе.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 занятие подготовка к литературно-музыкальному празднику «Весна»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 занятие: литературно-музыкальный  праздник «Весна в творчестве поэтов-классиков»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6072206"/>
            <a:ext cx="714380" cy="6123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8210" y="571480"/>
            <a:ext cx="41754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Выводы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785794"/>
            <a:ext cx="84296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3500438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00034" y="1857364"/>
            <a:ext cx="792961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завершения проекта учащиеся научатся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ответственно относиться к поручениям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работать в команде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самостоятельно искать ресурсы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формировать навыки публичного выступления;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коммуникативные и презентационные умения и навыки;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приобретут навыки самостоятельного исследования проблемы;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умение наблюдать и анализировать, выделять существенные признаки и на их основе делать выводы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626" name="Picture 2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214950"/>
            <a:ext cx="1714512" cy="133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14393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Использованные материалы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786058"/>
            <a:ext cx="828680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Советский энциклопедический словарь, 1987, Москва, 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Поэты серебряного века, под редакцией И.П. Суховой, Москва 2006,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 Справочник школьника, И.О. Родин, Т.М. Пименова, Москва, 2005,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 Современная школьная энциклопедия. Русская литература, Москва, 2007.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Picture 1" descr="C:\Documents and Settings\Ирина\Рабочий стол\КАРТИНКИ\Анимашки\knigi3\33dbb0986507ae6e94ee9dc1fc9bcc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929198"/>
            <a:ext cx="1714512" cy="133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327</Words>
  <Application>Microsoft Office PowerPoint</Application>
  <PresentationFormat>Экран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17</cp:revision>
  <dcterms:modified xsi:type="dcterms:W3CDTF">2010-03-08T12:56:31Z</dcterms:modified>
</cp:coreProperties>
</file>