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9" r:id="rId4"/>
    <p:sldId id="258" r:id="rId5"/>
    <p:sldId id="259" r:id="rId6"/>
    <p:sldId id="270" r:id="rId7"/>
    <p:sldId id="260" r:id="rId8"/>
    <p:sldId id="261" r:id="rId9"/>
    <p:sldId id="272" r:id="rId10"/>
    <p:sldId id="262" r:id="rId11"/>
    <p:sldId id="264" r:id="rId12"/>
    <p:sldId id="271" r:id="rId13"/>
    <p:sldId id="265" r:id="rId14"/>
    <p:sldId id="266" r:id="rId15"/>
    <p:sldId id="273" r:id="rId16"/>
    <p:sldId id="267" r:id="rId17"/>
    <p:sldId id="268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med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zoom dir="in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pushkin.niv.ru/" TargetMode="External"/><Relationship Id="rId3" Type="http://schemas.openxmlformats.org/officeDocument/2006/relationships/hyperlink" Target="http://ru.wikipedia.org/" TargetMode="External"/><Relationship Id="rId7" Type="http://schemas.openxmlformats.org/officeDocument/2006/relationships/hyperlink" Target="http://www.hrono.ru/" TargetMode="External"/><Relationship Id="rId12" Type="http://schemas.openxmlformats.org/officeDocument/2006/relationships/hyperlink" Target="http://www.goldpoetry.ru/" TargetMode="External"/><Relationship Id="rId2" Type="http://schemas.openxmlformats.org/officeDocument/2006/relationships/hyperlink" Target="http://www.litera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ookland.ru/" TargetMode="External"/><Relationship Id="rId11" Type="http://schemas.openxmlformats.org/officeDocument/2006/relationships/hyperlink" Target="http://taina.aib.ru/" TargetMode="External"/><Relationship Id="rId5" Type="http://schemas.openxmlformats.org/officeDocument/2006/relationships/hyperlink" Target="http://www.kto-is-kto.ru/" TargetMode="External"/><Relationship Id="rId10" Type="http://schemas.openxmlformats.org/officeDocument/2006/relationships/hyperlink" Target="http://www.kostyor.ru/" TargetMode="External"/><Relationship Id="rId4" Type="http://schemas.openxmlformats.org/officeDocument/2006/relationships/hyperlink" Target="http://www.mygedeze.info/" TargetMode="External"/><Relationship Id="rId9" Type="http://schemas.openxmlformats.org/officeDocument/2006/relationships/hyperlink" Target="http://www.tutchev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571612"/>
            <a:ext cx="685804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  Поэты –</a:t>
            </a:r>
          </a:p>
          <a:p>
            <a:pPr algn="ctr"/>
            <a:r>
              <a:rPr lang="ru-RU" sz="6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классики</a:t>
            </a:r>
            <a:endParaRPr lang="ru-RU" sz="6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1026" name="Picture 2" descr="C:\Documents and Settings\Ирина\Рабочий стол\проекты\сеть\поэты-классики\5гншнш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500570"/>
            <a:ext cx="2055814" cy="1384131"/>
          </a:xfrm>
          <a:prstGeom prst="rect">
            <a:avLst/>
          </a:prstGeom>
          <a:noFill/>
        </p:spPr>
      </p:pic>
      <p:pic>
        <p:nvPicPr>
          <p:cNvPr id="1027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1166816" cy="10239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Ирина\Рабочий стол\проекты\сеть\поэты-классики\баратынский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9791"/>
            <a:ext cx="1785950" cy="2467189"/>
          </a:xfrm>
          <a:prstGeom prst="rect">
            <a:avLst/>
          </a:prstGeom>
          <a:noFill/>
        </p:spPr>
      </p:pic>
      <p:pic>
        <p:nvPicPr>
          <p:cNvPr id="5122" name="Picture 2" descr="C:\Documents and Settings\Ирина\Рабочий стол\проекты\сеть\поэты-классики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8072" y="4122691"/>
            <a:ext cx="1477332" cy="23781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214290"/>
            <a:ext cx="63579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Родился 19 февраля (2 марта н.с.) в селе </a:t>
            </a:r>
            <a:r>
              <a:rPr lang="ru-RU" dirty="0" err="1" smtClean="0"/>
              <a:t>Мара</a:t>
            </a:r>
            <a:r>
              <a:rPr lang="ru-RU" dirty="0" smtClean="0"/>
              <a:t> Тамбовской губернии в небогатой дворянской семье. </a:t>
            </a:r>
          </a:p>
          <a:p>
            <a:endParaRPr lang="ru-RU" dirty="0" smtClean="0"/>
          </a:p>
          <a:p>
            <a:r>
              <a:rPr lang="ru-RU" dirty="0" smtClean="0"/>
              <a:t>В 1812 поступил в Петербургский Пажеский корпус, из которого в 1816 был исключен за не совсем безобидные мальчишеские проделки без права поступления на какую-либо службу, кроме солдатской. </a:t>
            </a:r>
          </a:p>
          <a:p>
            <a:endParaRPr lang="ru-RU" dirty="0" smtClean="0"/>
          </a:p>
          <a:p>
            <a:r>
              <a:rPr lang="ru-RU" dirty="0" smtClean="0"/>
              <a:t>В 1819 он был зачислен рядовым в петербургский лейб-гвардии егерский полк. В это время он знакомится с </a:t>
            </a:r>
            <a:r>
              <a:rPr lang="ru-RU" dirty="0" err="1" smtClean="0"/>
              <a:t>Дельвигом</a:t>
            </a:r>
            <a:r>
              <a:rPr lang="ru-RU" dirty="0" smtClean="0"/>
              <a:t>, не только нравственно поддержавшим его, но и оценившим его поэтическое дарование. Тогда же завязываются приятельские отношения с Пушкиным и Кюхельбекером.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714884"/>
            <a:ext cx="6572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печати появляются первые произведения Баратынского: послания "К </a:t>
            </a:r>
            <a:r>
              <a:rPr lang="ru-RU" dirty="0" err="1" smtClean="0"/>
              <a:t>Креницину</a:t>
            </a:r>
            <a:r>
              <a:rPr lang="ru-RU" dirty="0" smtClean="0"/>
              <a:t>", "</a:t>
            </a:r>
            <a:r>
              <a:rPr lang="ru-RU" dirty="0" err="1" smtClean="0"/>
              <a:t>Дельвигу</a:t>
            </a:r>
            <a:r>
              <a:rPr lang="ru-RU" dirty="0" smtClean="0"/>
              <a:t>", "К Кюхельбекеру", элегии, мадригалы, эпиграммы. В 1820 появляется поэма "Пиры", принесшая автору большой успех.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Ирина\Рабочий стол\проекты\сеть\поэты-классики\баратын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39" y="3500438"/>
            <a:ext cx="2286223" cy="3045123"/>
          </a:xfrm>
          <a:prstGeom prst="rect">
            <a:avLst/>
          </a:prstGeom>
          <a:noFill/>
        </p:spPr>
      </p:pic>
      <p:pic>
        <p:nvPicPr>
          <p:cNvPr id="20483" name="Picture 3" descr="C:\Documents and Settings\Ирина\Рабочий стол\проекты\сеть\поэты-классики\баратынский 3 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269082"/>
            <a:ext cx="1770876" cy="18740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214290"/>
            <a:ext cx="6572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1820 - 1926 Баратынский служит в Финляндии, много пишет. Видное место в его творчестве этой поры занимает элегия: "Финляндия", "Разуверение" ("Не искушай меня без нужды...), положенное на музыку М. Глинкой, "Водопад", "Две доли", "Истина", "Признание" и др. Попытки друзей добиться офицерского звания для Баратынского долго наталкивались на отказ императора, причиной которого был независимый характер творчества поэта, оппозиционные высказывания, которые часто можно было слышать от Баратынского.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28836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апреле 1825 Баратынский наконец был произведен в офицеры, что давало ему возможность распоряжаться своей судьбой.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4429133"/>
            <a:ext cx="67151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1843 поэт едет за границу, полгода проводит в Париже, встречаясь с писателями и общественными деятелями Франции. Бодрость и вера в будущее появляются в стихотворениях той поры. Смерть помешала началу нового этапа творчества. В Неаполе он заболел и скоропостижно скончался 29 июня (11 июля н.с.) 1844. Тело Баратынского было перевезено в Петербург и предано земле.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571876"/>
            <a:ext cx="65008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1832 начал издаваться журнал "Европеец", и Баратынский становится одним из самых активных его авторов. Он обращается к прозе и драме. 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129" y="571480"/>
            <a:ext cx="1538665" cy="11112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7" y="1857364"/>
            <a:ext cx="60007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фанасий  Афанасьевич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Фет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1820 - 1892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Ирина\Рабочий стол\проекты\сеть\поэты-классики\фе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14290"/>
            <a:ext cx="2540000" cy="3378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Ирина\Рабочий стол\проекты\сеть\поэты-классики\фет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786082" cy="3571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00430" y="428603"/>
            <a:ext cx="53578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Фет Афанасий Афанасьевич  (1820 — 1892)</a:t>
            </a:r>
          </a:p>
          <a:p>
            <a:endParaRPr lang="ru-RU" dirty="0" smtClean="0"/>
          </a:p>
          <a:p>
            <a:r>
              <a:rPr lang="ru-RU" dirty="0" smtClean="0"/>
              <a:t>Русский поэт (настоящая фамилия </a:t>
            </a:r>
            <a:r>
              <a:rPr lang="ru-RU" dirty="0" err="1" smtClean="0"/>
              <a:t>Шеншин</a:t>
            </a:r>
            <a:r>
              <a:rPr lang="ru-RU" dirty="0" smtClean="0"/>
              <a:t>), член-корреспондент Петербургской Академии Наук (1886). Насыщенная конкретными приметами лирика природы, мимолетные настроения человеческой души, музыкальность. Многие стихи положены на музыку.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000504"/>
            <a:ext cx="87154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Родился в октябре или ноябре в селе Новоселки Орловской губернии. Его отцом был богатый помещик А. </a:t>
            </a:r>
            <a:r>
              <a:rPr lang="ru-RU" dirty="0" err="1" smtClean="0"/>
              <a:t>Шеншин</a:t>
            </a:r>
            <a:r>
              <a:rPr lang="ru-RU" dirty="0" smtClean="0"/>
              <a:t>, мать — Каролина Шарлотта Фёт, приехавшая из Германии. Родители не состояли в браке. Мальчик был записан сыном </a:t>
            </a:r>
            <a:r>
              <a:rPr lang="ru-RU" dirty="0" err="1" smtClean="0"/>
              <a:t>Шеншина</a:t>
            </a:r>
            <a:r>
              <a:rPr lang="ru-RU" dirty="0" smtClean="0"/>
              <a:t>, но когда ему было 14 лет, обнаружилась юридическая незаконность этой записи, что лишало его привилегий, дававшихся потомственным дворянам. Отныне он должен был носить фамилию Фет,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Ирина\Рабочий стол\проекты\сеть\поэты-классики\фет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357166"/>
            <a:ext cx="2204443" cy="295751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43174" y="285728"/>
            <a:ext cx="62151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Учился в немецкой школе-пансионате в городе </a:t>
            </a:r>
            <a:r>
              <a:rPr lang="ru-RU" dirty="0" err="1" smtClean="0"/>
              <a:t>Верро</a:t>
            </a:r>
            <a:r>
              <a:rPr lang="ru-RU" dirty="0" smtClean="0"/>
              <a:t> (ныне Выру, Эстония), затем в пансионе профессора Погодина, историка, писателя, журналиста, в который поступил для подготовки в Московский университет. Окончил в 1844 словесное отделение философского факультета университета, где сдружился с Григорьевым, своим сверстником, товарищем по увлечению поэзией. "Благословение" на серьезную литературную работу Фету дал Гоголь, сказавший: "Это несомненное дарование". Первый сборник стихотворений Фета "Лирический пантеон" вышел в 1840 и получил одобрение Белинского, что вдохновило его на дальнейшее творчество. Его стихи появились во многих изданиях.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214818"/>
            <a:ext cx="87154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1850 в журнале "Современник", хозяином которого стал Некрасов, публикуются стихотворения Фета, которые вызывают восхищение критиков всех направлений. Он был принят в среду известнейших писателей (Некрасов и Тургенев, Боткин и Дружинин и др.), благодаря литературным заработкам улучшил свое материальное положение, что дало ему возможность совершить путешествие по Европе.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6143643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Умер А. Фет 21 ноября (3 декабря н.с.) 1892 в Москве.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1582626" cy="11430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5" y="1714488"/>
            <a:ext cx="542928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Аполлон Николаевич  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Майков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1821 - 1897</a:t>
            </a: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2" name="Picture 2" descr="C:\Documents and Settings\Ирина\Рабочий стол\проекты\сеть\поэты-классики\maj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14290"/>
            <a:ext cx="2806700" cy="3517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Ирина\Рабочий стол\проекты\сеть\поэты-классики\майков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85728"/>
            <a:ext cx="2659982" cy="35004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786190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В 1837 Майков поступил на юридический факультет Петербургского университета. Университетские профессора обратили внимание на поэтическую одаренность студента, печатавшегося к тому времени в журналах «Библиотека для чтения» и «Отечественные записки». </a:t>
            </a:r>
          </a:p>
          <a:p>
            <a:endParaRPr lang="ru-RU" dirty="0" smtClean="0"/>
          </a:p>
          <a:p>
            <a:r>
              <a:rPr lang="ru-RU" dirty="0" smtClean="0"/>
              <a:t>В 1842 Майков издал свой первый поэтический сборник. Как и во всей поэзии </a:t>
            </a:r>
            <a:r>
              <a:rPr lang="ru-RU" dirty="0" err="1" smtClean="0"/>
              <a:t>Майкова</a:t>
            </a:r>
            <a:r>
              <a:rPr lang="ru-RU" dirty="0" smtClean="0"/>
              <a:t>, в этом сборнике была широко представлена описательная пейзажная лирика.</a:t>
            </a:r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00042"/>
            <a:ext cx="59293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МАЙКОВ, АПОЛЛОН НИКОЛАЕВИЧ </a:t>
            </a:r>
            <a:r>
              <a:rPr lang="ru-RU" dirty="0" smtClean="0"/>
              <a:t>(1821–1897), русский поэт, переводчик. Родился 23 мая (4 июня) 1821 в Москве в семье известного живописца, академика императорской Академии художеств. Детство </a:t>
            </a:r>
            <a:r>
              <a:rPr lang="ru-RU" dirty="0" err="1" smtClean="0"/>
              <a:t>Майкова</a:t>
            </a:r>
            <a:r>
              <a:rPr lang="ru-RU" dirty="0" smtClean="0"/>
              <a:t> прошло в подмосковном имении.  Дом </a:t>
            </a:r>
            <a:r>
              <a:rPr lang="ru-RU" dirty="0" err="1" smtClean="0"/>
              <a:t>Майковых</a:t>
            </a:r>
            <a:r>
              <a:rPr lang="ru-RU" dirty="0" smtClean="0"/>
              <a:t> «кипел </a:t>
            </a:r>
            <a:r>
              <a:rPr lang="ru-RU" dirty="0" err="1" smtClean="0"/>
              <a:t>жизнию</a:t>
            </a:r>
            <a:r>
              <a:rPr lang="ru-RU" dirty="0" smtClean="0"/>
              <a:t>, людьми, приносившими сюда неистощимое содержание из сферы мысли, науки, искусства». В семье выпускался рукописный журнал «Подснежник» и альманах «Лунные ночи», в которых и появились первые стихи будущего поэта. Майков увлекался не только поэзией, но и живописью.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Ирина\Рабочий стол\проекты\сеть\поэты-классики\май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289391" cy="26432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000372"/>
            <a:ext cx="8643998" cy="3487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Поддерживал знакомство с Белинским, И.Тургеневым,                           Н.Некрасовым, А.Плещеевым, Ф.Достоевским.</a:t>
            </a:r>
          </a:p>
          <a:p>
            <a:endParaRPr lang="ru-RU" dirty="0" smtClean="0"/>
          </a:p>
          <a:p>
            <a:r>
              <a:rPr lang="ru-RU" dirty="0" smtClean="0"/>
              <a:t>     Майков был очень популярен: печатался в лучших литературных журналах, читал стихи на литературных вечерах. Духовно близкими называл А.Григорьева, Н.Страхова и Ф.Достоевского. Одной из главных задач искусства Майков считал углубление исторической памяти народа. Руководствуясь этой задачей, сделал вольные переводы белорусских и сербских народных песен. Одним из лучших произведений </a:t>
            </a:r>
            <a:r>
              <a:rPr lang="ru-RU" dirty="0" err="1" smtClean="0"/>
              <a:t>Майкова</a:t>
            </a:r>
            <a:r>
              <a:rPr lang="ru-RU" dirty="0" smtClean="0"/>
              <a:t> стал поэтический перевод Слова о полку Игореве (1870).</a:t>
            </a:r>
          </a:p>
          <a:p>
            <a:endParaRPr lang="ru-RU" dirty="0" smtClean="0"/>
          </a:p>
          <a:p>
            <a:r>
              <a:rPr lang="ru-RU" dirty="0" smtClean="0"/>
              <a:t>За поэму Два мира  </a:t>
            </a:r>
            <a:r>
              <a:rPr lang="ru-RU" dirty="0" err="1" smtClean="0"/>
              <a:t>Майкову</a:t>
            </a:r>
            <a:r>
              <a:rPr lang="ru-RU" dirty="0" smtClean="0"/>
              <a:t> в 1882 была присуждена Пушкинская премия Академии наук.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571480"/>
            <a:ext cx="61436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1841 Майков окончил университет первым кандидатом и начал работать в министерстве финансов. Вскоре получил от Николая I пособие для путешествия за границу и побывал в Италии, Франции, Германии и Чехии. За границей Майков занимался поэзией и живописью, слушал лекции по изобразительному искусству и литературе. 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89"/>
            <a:ext cx="807249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Используемые материалы</a:t>
            </a:r>
          </a:p>
          <a:p>
            <a:pPr algn="ctr"/>
            <a:endParaRPr lang="ru-RU" sz="2000" b="1" dirty="0" smtClean="0"/>
          </a:p>
          <a:p>
            <a:r>
              <a:rPr lang="ru-RU" u="sng" dirty="0" smtClean="0">
                <a:hlinkClick r:id="rId2"/>
              </a:rPr>
              <a:t>http://www.litera.ru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http://ru.wikipedia.org</a:t>
            </a:r>
            <a:endParaRPr lang="ru-RU" dirty="0" smtClean="0"/>
          </a:p>
          <a:p>
            <a:r>
              <a:rPr lang="ru-RU" u="sng" dirty="0" err="1" smtClean="0">
                <a:hlinkClick r:id="rId4"/>
              </a:rPr>
              <a:t>www.mygedeze.info</a:t>
            </a:r>
            <a:endParaRPr lang="ru-RU" dirty="0" smtClean="0"/>
          </a:p>
          <a:p>
            <a:r>
              <a:rPr lang="ru-RU" u="sng" dirty="0" err="1" smtClean="0">
                <a:hlinkClick r:id="rId5"/>
              </a:rPr>
              <a:t>www.kto-is-kto.ru</a:t>
            </a:r>
            <a:endParaRPr lang="ru-RU" dirty="0" smtClean="0"/>
          </a:p>
          <a:p>
            <a:r>
              <a:rPr lang="ru-RU" dirty="0" err="1" smtClean="0"/>
              <a:t>www.litra.ru</a:t>
            </a:r>
            <a:r>
              <a:rPr lang="ru-RU" dirty="0" smtClean="0"/>
              <a:t>  </a:t>
            </a:r>
          </a:p>
          <a:p>
            <a:r>
              <a:rPr lang="ru-RU" u="sng" dirty="0" err="1" smtClean="0">
                <a:hlinkClick r:id="rId6"/>
              </a:rPr>
              <a:t>www.bookland.ru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http://www.hrono.ru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http://pushkin.niv.ru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http://www.tutchev.ru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http://www.kostyor.ru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http://taina.aib.ru</a:t>
            </a:r>
            <a:endParaRPr lang="ru-RU" u="sng" dirty="0" smtClean="0"/>
          </a:p>
          <a:p>
            <a:r>
              <a:rPr lang="ru-RU" dirty="0" err="1" smtClean="0"/>
              <a:t>blogs.privet.ru</a:t>
            </a:r>
            <a:r>
              <a:rPr lang="ru-RU" dirty="0" smtClean="0"/>
              <a:t>  </a:t>
            </a:r>
          </a:p>
          <a:p>
            <a:r>
              <a:rPr lang="ru-RU" dirty="0" err="1" smtClean="0"/>
              <a:t>parere.ru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http://www.goldpoetry.ru</a:t>
            </a:r>
            <a:endParaRPr lang="ru-RU" u="sng" dirty="0" smtClean="0"/>
          </a:p>
          <a:p>
            <a:r>
              <a:rPr lang="ru-RU" dirty="0" smtClean="0"/>
              <a:t>Советский энциклопедический словарь, 1987, Москва, </a:t>
            </a:r>
          </a:p>
          <a:p>
            <a:r>
              <a:rPr lang="ru-RU" dirty="0" smtClean="0"/>
              <a:t>Поэты серебряного века, под редакцией И.П. Суховой, Москва 2006, </a:t>
            </a:r>
          </a:p>
          <a:p>
            <a:r>
              <a:rPr lang="ru-RU" dirty="0" smtClean="0"/>
              <a:t>Справочник школьника, И.О. Родин, Т.М. Пименова, Москва, 2005, Современная школьная энциклопедия. Русская литература, Москва, 2007.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5720" y="1714488"/>
            <a:ext cx="8358246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</a:rPr>
              <a:t>Классика—образцовые, выдающиеся, общепризнанные произведения литературы и искусства,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</a:rPr>
              <a:t>имеющие непреходящую ценность для национальной и мировой культуры.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</a:rPr>
              <a:t>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</a:rPr>
              <a:t>Советский энциклопедический словарь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</a:rPr>
              <a:t>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1285884" cy="928694"/>
          </a:xfrm>
          <a:prstGeom prst="rect">
            <a:avLst/>
          </a:prstGeom>
          <a:noFill/>
        </p:spPr>
      </p:pic>
      <p:pic>
        <p:nvPicPr>
          <p:cNvPr id="2050" name="Picture 2" descr="C:\Documents and Settings\Ирина\Рабочий стол\проекты\сеть\поэты-классики\роолол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428868"/>
            <a:ext cx="1333500" cy="10001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7" y="1928802"/>
            <a:ext cx="771530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Пушкин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Александр Сергеевич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1799 - 1837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1285884" cy="928694"/>
          </a:xfrm>
          <a:prstGeom prst="rect">
            <a:avLst/>
          </a:prstGeom>
          <a:noFill/>
        </p:spPr>
      </p:pic>
      <p:pic>
        <p:nvPicPr>
          <p:cNvPr id="1026" name="Picture 2" descr="C:\Documents and Settings\Ирина\Рабочий стол\проекты\сеть\поэты-классики\pushkin_01_h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9" y="285728"/>
            <a:ext cx="1794880" cy="22974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Ирина\Рабочий стол\проекты\сеть\поэты-классики\180px-С._Г._Чириков_-_Александр_Сергеевич_Пушкин_(акварель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2000264" cy="2644794"/>
          </a:xfrm>
          <a:prstGeom prst="rect">
            <a:avLst/>
          </a:prstGeom>
          <a:noFill/>
        </p:spPr>
      </p:pic>
      <p:pic>
        <p:nvPicPr>
          <p:cNvPr id="3074" name="Picture 2" descr="C:\Documents and Settings\Ирина\Рабочий стол\проекты\сеть\поэты-классики\335px-Pushkin_derzhav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214818"/>
            <a:ext cx="3825872" cy="21698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71736" y="285728"/>
            <a:ext cx="635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Алекса́ндр</a:t>
            </a:r>
            <a:r>
              <a:rPr lang="ru-RU" dirty="0" smtClean="0"/>
              <a:t> </a:t>
            </a:r>
            <a:r>
              <a:rPr lang="ru-RU" dirty="0" err="1" smtClean="0"/>
              <a:t>Серге́евич</a:t>
            </a:r>
            <a:r>
              <a:rPr lang="ru-RU" dirty="0" smtClean="0"/>
              <a:t> </a:t>
            </a:r>
            <a:r>
              <a:rPr lang="ru-RU" dirty="0" err="1" smtClean="0"/>
              <a:t>Пу́шкин</a:t>
            </a:r>
            <a:r>
              <a:rPr lang="ru-RU" dirty="0" smtClean="0"/>
              <a:t> (26 мая (6 июня) 1799, Москва — 29 января (10 февраля) 1837, Санкт-Петербург) — русский поэт, драматург и прозаик. Член Российской академии (1833).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428736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Пушкин родился 26 мая (6 июня) 1799 г. в Москве.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714488"/>
            <a:ext cx="64294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Летние месяцы 1805—1810 будущий поэт обычно проводил у своей бабушки по матери, Марии Алексеевны Ганнибал (1745—1818), в подмосковном селе Захарове, близ Звенигорода. Ранние детские впечатления отразились в первых опытах пушкинских поэм, написанных несколько позже («Монах», 1813; «</a:t>
            </a:r>
            <a:r>
              <a:rPr lang="ru-RU" dirty="0" err="1" smtClean="0"/>
              <a:t>Бова</a:t>
            </a:r>
            <a:r>
              <a:rPr lang="ru-RU" dirty="0" smtClean="0"/>
              <a:t>», 1814), в лицейских стихотворениях «Послание к Юдину» (1815), «Сон» (1816).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643314"/>
            <a:ext cx="4714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Шесть лет Пушкин провёл в Царскосельском Лицее, открытом 19 октября 1811 года.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4572008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начале 1815 года Пушкин читает в присутствии Гавриила Державина своё патриотическое стихотворение «Воспоминания в Царском Селе»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5786453"/>
            <a:ext cx="485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Ещё на лицейской скамье Пушкин был принят в литературное общество «Арзамас».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Ирина\Рабочий стол\проекты\сеть\поэты-классики\250px-Kiprensky_Pushk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464979" cy="2869236"/>
          </a:xfrm>
          <a:prstGeom prst="rect">
            <a:avLst/>
          </a:prstGeom>
          <a:noFill/>
        </p:spPr>
      </p:pic>
      <p:pic>
        <p:nvPicPr>
          <p:cNvPr id="2050" name="Picture 2" descr="C:\Documents and Settings\Ирина\Рабочий стол\проекты\сеть\поэты-классики\244px-Pushkin_Goncharova_Arbat_2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990418"/>
            <a:ext cx="2214578" cy="353969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488" y="214290"/>
            <a:ext cx="607223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Александр Сергеевич Пушкин имеет репутацию великого или величайшего русского поэта. Рассматривается как создатель современного русского литературного языка.</a:t>
            </a:r>
          </a:p>
          <a:p>
            <a:endParaRPr lang="ru-RU" dirty="0" smtClean="0"/>
          </a:p>
          <a:p>
            <a:r>
              <a:rPr lang="ru-RU" dirty="0" smtClean="0"/>
              <a:t>Ещё при жизни поэта стали именовать гением, в том числе </a:t>
            </a:r>
            <a:r>
              <a:rPr lang="ru-RU" dirty="0" err="1" smtClean="0"/>
              <a:t>печатно</a:t>
            </a:r>
            <a:r>
              <a:rPr lang="ru-RU" dirty="0" smtClean="0"/>
              <a:t>, со второй половины 1820-х годов он стал считаться «первым русским поэтом» (не только среди современников, но и русских поэтов всех времён).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214686"/>
            <a:ext cx="64294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ноябре 1836 года развился конфликт поэта с поручиком </a:t>
            </a:r>
            <a:r>
              <a:rPr lang="ru-RU" dirty="0" err="1" smtClean="0"/>
              <a:t>Геккереном</a:t>
            </a:r>
            <a:r>
              <a:rPr lang="ru-RU" dirty="0" smtClean="0"/>
              <a:t> (Дантесом), принятым на службу в русскую гвардию. Ссора, причиной которой была оскорблённая честь Пушкина, привела к дуэли, непосредственным поводом которой было оскорбительное письмо Пушкина посланнику Луи </a:t>
            </a:r>
            <a:r>
              <a:rPr lang="ru-RU" dirty="0" err="1" smtClean="0"/>
              <a:t>Геккерену</a:t>
            </a:r>
            <a:r>
              <a:rPr lang="ru-RU" dirty="0" smtClean="0"/>
              <a:t> в январе следующего года.</a:t>
            </a:r>
          </a:p>
          <a:p>
            <a:endParaRPr lang="ru-RU" dirty="0" smtClean="0"/>
          </a:p>
          <a:p>
            <a:r>
              <a:rPr lang="ru-RU" dirty="0" smtClean="0"/>
              <a:t>27 января на дуэли поэт был смертельно ранен в бедро; пуля перебила шейку бедра и проникла в живот. Для того времени ранение было смертельным.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072206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Александр Пушкин похоронен на кладбище </a:t>
            </a:r>
            <a:r>
              <a:rPr lang="ru-RU" dirty="0" err="1" smtClean="0"/>
              <a:t>Святогорского</a:t>
            </a:r>
            <a:r>
              <a:rPr lang="ru-RU" dirty="0" smtClean="0"/>
              <a:t> монастыря Псковской губернии.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1483712" cy="10715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1857364"/>
            <a:ext cx="750099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Тютчев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Фёдор  Иванович</a:t>
            </a:r>
          </a:p>
          <a:p>
            <a:pPr algn="ctr"/>
            <a:endParaRPr lang="ru-RU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1803 -1973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Ирина\Рабочий стол\проекты\сеть\поэты-классики\250px-Fyodor_Tyutch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214290"/>
            <a:ext cx="2000264" cy="24403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Ирина\Рабочий стол\проекты\сеть\поэты-классики\200px-Tiutch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1738282" cy="19465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285728"/>
            <a:ext cx="707236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Тютчев Федор Иванович (1803 — 1873)</a:t>
            </a:r>
          </a:p>
          <a:p>
            <a:endParaRPr lang="ru-RU" dirty="0" smtClean="0"/>
          </a:p>
          <a:p>
            <a:r>
              <a:rPr lang="ru-RU" dirty="0" smtClean="0"/>
              <a:t>Русский поэт, член-корреспондент петербургской Академии Наук (1857). </a:t>
            </a:r>
          </a:p>
          <a:p>
            <a:endParaRPr lang="ru-RU" dirty="0" smtClean="0"/>
          </a:p>
          <a:p>
            <a:r>
              <a:rPr lang="ru-RU" dirty="0" smtClean="0"/>
              <a:t>Родился 23 ноября (5 декабря н.с.) в усадьбе </a:t>
            </a:r>
            <a:r>
              <a:rPr lang="ru-RU" dirty="0" err="1" smtClean="0"/>
              <a:t>Овстуг</a:t>
            </a:r>
            <a:r>
              <a:rPr lang="ru-RU" dirty="0" smtClean="0"/>
              <a:t> Орловской губернии в стародворянской среднепоместной семье. Детские годы прошли в </a:t>
            </a:r>
            <a:r>
              <a:rPr lang="ru-RU" dirty="0" err="1" smtClean="0"/>
              <a:t>Овстуге</a:t>
            </a:r>
            <a:r>
              <a:rPr lang="ru-RU" dirty="0" smtClean="0"/>
              <a:t>, юношеские — связаны с Москвой.</a:t>
            </a:r>
          </a:p>
          <a:p>
            <a:endParaRPr lang="ru-RU" dirty="0" smtClean="0"/>
          </a:p>
          <a:p>
            <a:r>
              <a:rPr lang="ru-RU" dirty="0" smtClean="0"/>
              <a:t>Домашним образованием руководил молодой поэт-переводчик С. Раич, познакомивший ученика с творениями поэтов и поощрявший его первые стихотворные опыты. В 12 лет Тютчев уже успешно переводил Горация.</a:t>
            </a:r>
          </a:p>
          <a:p>
            <a:endParaRPr lang="ru-RU" dirty="0" smtClean="0"/>
          </a:p>
          <a:p>
            <a:r>
              <a:rPr lang="ru-RU" dirty="0" smtClean="0"/>
              <a:t>В 1819 поступил на словесное отделение Московского университета и сразу принял живое участие в его литературной жизни. Окончив университет в 1821 со степенью кандидата словесных наук, в начале 1822 Тютчев поступил на службу в Государственную коллегию иностранных дел. Через несколько месяцев был назначен чиновником при Русской дипломатической миссии в Мюнхене.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Documents and Settings\Ирина\Рабочий стол\проекты\сеть\поэты-классики\тютче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950257" cy="278608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28860" y="714356"/>
            <a:ext cx="67151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Настоящее признание поэзия Тютчева впервые получила в 1836, когда в пушкинском "Современнике" появились его 16 стихотворений.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285992"/>
            <a:ext cx="6572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Началом поэтической известности Тютчева и толчком к его активному творчеству стала статья Некрасова "Русские второстепенные поэты" в журнале "Современник", в которой говорилось о таланте этого поэта, не замеченного критикой, и публикация 24 стихотворений Тютчева. К поэту пришло настоящее признание.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071942"/>
            <a:ext cx="6643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1854 вышел первый сборник стихотворений, в этом же году был напечатан цикл стихов о любви.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000636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15 июля (27 н.с.) 1873 в Царском Селе Тютчев скончался.</a:t>
            </a:r>
            <a:endParaRPr lang="ru-RU" dirty="0"/>
          </a:p>
        </p:txBody>
      </p:sp>
      <p:pic>
        <p:nvPicPr>
          <p:cNvPr id="2050" name="Picture 2" descr="C:\Documents and Settings\Ирина\Рабочий стол\200px-Tyutchev_memorial_Bryan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929066"/>
            <a:ext cx="1766145" cy="2675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Ирина\Рабочий стол\КАРТИНКИ\Анимашки\knigi1\79b3566c165c61829f2bf362f6589fa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1483712" cy="10715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500306"/>
            <a:ext cx="842831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Евгений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брамович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Боратынский</a:t>
            </a: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(Баратынский)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1800 - 1844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Ирина\Рабочий стол\проекты\сеть\поэты-классики\баратынский 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85728"/>
            <a:ext cx="1717523" cy="21634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118</TotalTime>
  <Words>1588</Words>
  <Application>Microsoft Office PowerPoint</Application>
  <PresentationFormat>Экран (4:3)</PresentationFormat>
  <Paragraphs>97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17</cp:revision>
  <dcterms:modified xsi:type="dcterms:W3CDTF">2010-03-26T14:39:04Z</dcterms:modified>
</cp:coreProperties>
</file>