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4C680-3BFB-441E-A9E9-16F8A4F478FF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3E606-CAEE-48E0-8769-9174F5791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24CA0-9440-446D-A064-EED97597BA2C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E0847-7F59-41C7-88B0-4D889A564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7B43-5C6B-4C09-A121-3370228A9045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3F378-74D8-4CAB-87AF-C86E136B1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D7FF-93E3-404C-A34F-E4ADF68D29FB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32F7F-74BE-4A59-AB50-AD2EC1F03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A2293-13EE-45EC-ADC5-F83950D35798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768AE-B67B-4BA1-9FE2-2CDA7D31E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F8E9-DE14-4B44-8B82-08D5DCA2C092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7354D-45B0-48BC-8407-63EB2738D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BBCF3-B4FB-4D4F-B392-AFBBFE7546E9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EA385-3B6C-48C9-9A34-7B0DEFA84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1511B-A2C8-4334-83D7-05693626DD7C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743C-A030-4EA0-A2AF-6295D6AA3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9B925-F877-4AAB-8C8D-2F74584B3342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F6976-760C-49C5-B3EC-0454436B5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5169-353F-4D9D-B4D1-C8652017BA89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2F246-EDF4-4B14-A879-03F655720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D580E-BC31-4AEB-B443-4C29143E2899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180AE-7AF3-4C50-A777-B4AFB6A70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942653-71AB-4429-A623-41C58AEEAD96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1AD625-57B3-4D96-A028-49D1A6DE5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/>
          <a:lstStyle/>
          <a:p>
            <a:r>
              <a:rPr lang="ru-RU" i="1" kern="10" dirty="0" smtClean="0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solidFill>
                  <a:schemeClr val="accent3"/>
                </a:solidFill>
                <a:latin typeface="Times New Roman"/>
                <a:cs typeface="Times New Roman"/>
              </a:rPr>
              <a:t>8 Марта -</a:t>
            </a:r>
            <a:br>
              <a:rPr lang="ru-RU" i="1" kern="10" dirty="0" smtClean="0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solidFill>
                  <a:schemeClr val="accent3"/>
                </a:solidFill>
                <a:latin typeface="Times New Roman"/>
                <a:cs typeface="Times New Roman"/>
              </a:rPr>
            </a:br>
            <a:r>
              <a:rPr lang="ru-RU" i="1" kern="10" dirty="0" smtClean="0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solidFill>
                  <a:schemeClr val="accent3"/>
                </a:solidFill>
                <a:latin typeface="Times New Roman"/>
                <a:cs typeface="Times New Roman"/>
              </a:rPr>
              <a:t> Международный женский день</a:t>
            </a:r>
            <a:endParaRPr lang="ru-RU" dirty="0" smtClean="0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    8 Марта – день торжественный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День радости и красоты.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На всей земле он дарит женщинам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Свои улыбки и цветы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319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b="1" dirty="0" smtClean="0">
              <a:solidFill>
                <a:schemeClr val="accent3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85794"/>
            <a:ext cx="45005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Милые женщины, добрые, верные!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 новой весной вас, с каплями первыми!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Мирного неба вам, солнца лучистого,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Счастья заветного, самого чистого!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Много в вас ласки, тепла, доброты, -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Пусть исполняются ваши мечты!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43443"/>
          </a:xfrm>
        </p:spPr>
        <p:txBody>
          <a:bodyPr numCol="1"/>
          <a:lstStyle/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Вас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поздравляем с праздником   весны, 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 дыханием реки и блеском солнца, 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Пусть будут дни блаженны и ясны. 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И солнце пусть заглянет к Вам в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оконце.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marL="2328863" indent="96838">
              <a:buNone/>
              <a:tabLst>
                <a:tab pos="2425700" algn="l"/>
              </a:tabLst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marL="2328863" indent="96838">
              <a:buNone/>
              <a:tabLst>
                <a:tab pos="2425700" algn="l"/>
              </a:tabLst>
            </a:pP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marL="2328863" indent="96838" algn="ctr">
              <a:buNone/>
              <a:tabLst>
                <a:tab pos="2425700" algn="l"/>
              </a:tabLst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-714412" y="1714488"/>
            <a:ext cx="9144064" cy="502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17875"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Восьмое марта — день весенний,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И скажем правду: в этот день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Охапку нежных поздравлений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Нести нам женщинам не лень.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Сегодня вы нежней и краше,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Вам дарим лучшие цветы.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Татьяны, Лены и Наташи,</a:t>
            </a:r>
            <a:b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Любая — ангел красоты! </a:t>
            </a:r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mart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8marta</Template>
  <TotalTime>138</TotalTime>
  <Words>30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8marta</vt:lpstr>
      <vt:lpstr>8 Марта -  Международный женский день</vt:lpstr>
      <vt:lpstr>Слайд 2</vt:lpstr>
      <vt:lpstr>Слайд 3</vt:lpstr>
      <vt:lpstr>Слайд 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15</cp:revision>
  <dcterms:created xsi:type="dcterms:W3CDTF">2012-02-16T15:47:57Z</dcterms:created>
  <dcterms:modified xsi:type="dcterms:W3CDTF">2012-02-17T19:01:56Z</dcterms:modified>
</cp:coreProperties>
</file>