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8" r:id="rId2"/>
    <p:sldId id="267" r:id="rId3"/>
    <p:sldId id="282" r:id="rId4"/>
    <p:sldId id="272" r:id="rId5"/>
    <p:sldId id="269" r:id="rId6"/>
    <p:sldId id="270" r:id="rId7"/>
    <p:sldId id="274" r:id="rId8"/>
    <p:sldId id="273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6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562EC0-7652-49A2-B12B-EC1472811BF2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B1CE2E-B35F-4E2D-A323-D7C6E4C6D2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562EC0-7652-49A2-B12B-EC1472811BF2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B1CE2E-B35F-4E2D-A323-D7C6E4C6D2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562EC0-7652-49A2-B12B-EC1472811BF2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B1CE2E-B35F-4E2D-A323-D7C6E4C6D2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562EC0-7652-49A2-B12B-EC1472811BF2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B1CE2E-B35F-4E2D-A323-D7C6E4C6D2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562EC0-7652-49A2-B12B-EC1472811BF2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B1CE2E-B35F-4E2D-A323-D7C6E4C6D2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562EC0-7652-49A2-B12B-EC1472811BF2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B1CE2E-B35F-4E2D-A323-D7C6E4C6D2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562EC0-7652-49A2-B12B-EC1472811BF2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B1CE2E-B35F-4E2D-A323-D7C6E4C6D2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562EC0-7652-49A2-B12B-EC1472811BF2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B1CE2E-B35F-4E2D-A323-D7C6E4C6D2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562EC0-7652-49A2-B12B-EC1472811BF2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B1CE2E-B35F-4E2D-A323-D7C6E4C6D2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562EC0-7652-49A2-B12B-EC1472811BF2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B1CE2E-B35F-4E2D-A323-D7C6E4C6D2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562EC0-7652-49A2-B12B-EC1472811BF2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B1CE2E-B35F-4E2D-A323-D7C6E4C6D2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FE562EC0-7652-49A2-B12B-EC1472811BF2}" type="datetimeFigureOut">
              <a:rPr lang="ru-RU" smtClean="0"/>
              <a:pPr/>
              <a:t>15.02.2012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43B1CE2E-B35F-4E2D-A323-D7C6E4C6D2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microstocker.com.ua/upload/image/fotos/big/197b1ad29d07f797c527567f8ccc6cfe.jpg" TargetMode="External"/><Relationship Id="rId2" Type="http://schemas.openxmlformats.org/officeDocument/2006/relationships/hyperlink" Target="http://rp.foto.radikal.ru/0709/01/c6be96133af5t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1m1.ucoz.ru/VEKTOR/BUMAGA/SVITKI_01/10/01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428604"/>
            <a:ext cx="8072494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Государственное образовательное учреждение для детей </a:t>
            </a:r>
            <a:r>
              <a:rPr lang="ru-RU" dirty="0" smtClean="0">
                <a:ea typeface="Calibri" pitchFamily="34" charset="0"/>
                <a:cs typeface="Times New Roman" pitchFamily="18" charset="0"/>
              </a:rPr>
              <a:t>–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сирот и детей, оставшихся без попечения родителей, Сахалинская область </a:t>
            </a:r>
            <a:r>
              <a:rPr lang="ru-RU" dirty="0" smtClean="0">
                <a:ea typeface="Calibri" pitchFamily="34" charset="0"/>
                <a:cs typeface="Times New Roman" pitchFamily="18" charset="0"/>
              </a:rPr>
              <a:t>«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Специальная  (коррекционная) школа </a:t>
            </a:r>
            <a:r>
              <a:rPr lang="ru-RU" dirty="0" smtClean="0">
                <a:ea typeface="Calibri" pitchFamily="34" charset="0"/>
                <a:cs typeface="Times New Roman" pitchFamily="18" charset="0"/>
              </a:rPr>
              <a:t>–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интернат №2 для детей с ограниченными возможностями здоровья</a:t>
            </a:r>
          </a:p>
          <a:p>
            <a:pPr algn="ctr" eaLnBrk="0" hangingPunct="0"/>
            <a:endParaRPr lang="ru-RU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0" hangingPunct="0"/>
            <a:endParaRPr lang="ru-RU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0" hangingPunct="0"/>
            <a:endParaRPr lang="ru-RU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0" hangingPunct="0"/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Презентация  к конспекту</a:t>
            </a:r>
          </a:p>
          <a:p>
            <a:pPr algn="ctr" eaLnBrk="0" hangingPunct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театрализованного представления «Путешествие в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сказочную страну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Русскоград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dirty="0" smtClean="0"/>
          </a:p>
          <a:p>
            <a:pPr algn="ctr" eaLnBrk="0" hangingPunct="0"/>
            <a:r>
              <a:rPr lang="ru-RU" sz="2000" dirty="0" smtClean="0">
                <a:latin typeface="Times New Roman" pitchFamily="18" charset="0"/>
                <a:ea typeface="Calibri" pitchFamily="34" charset="0"/>
                <a:cs typeface="Calibri" pitchFamily="34" charset="0"/>
              </a:rPr>
              <a:t>                                       </a:t>
            </a:r>
            <a:endParaRPr lang="ru-RU" sz="1100" dirty="0" smtClean="0"/>
          </a:p>
          <a:p>
            <a:pPr algn="ctr" eaLnBrk="0" hangingPunct="0"/>
            <a:r>
              <a:rPr lang="ru-RU" dirty="0" smtClean="0">
                <a:latin typeface="Times New Roman" pitchFamily="18" charset="0"/>
                <a:ea typeface="Calibri" pitchFamily="34" charset="0"/>
                <a:cs typeface="Calibri" pitchFamily="34" charset="0"/>
              </a:rPr>
              <a:t>                                                            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Calibri" pitchFamily="34" charset="0"/>
              </a:rPr>
              <a:t>Выполнила: 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Calibri" pitchFamily="34" charset="0"/>
              </a:rPr>
              <a:t>                                                                   </a:t>
            </a:r>
            <a:endParaRPr lang="ru-RU" sz="1050" dirty="0" smtClean="0"/>
          </a:p>
          <a:p>
            <a:pPr algn="ctr" eaLnBrk="0" hangingPunct="0"/>
            <a:r>
              <a:rPr lang="ru-RU" dirty="0" smtClean="0">
                <a:latin typeface="Times New Roman" pitchFamily="18" charset="0"/>
                <a:ea typeface="Calibri" pitchFamily="34" charset="0"/>
                <a:cs typeface="Calibri" pitchFamily="34" charset="0"/>
              </a:rPr>
              <a:t>                                                                       Учитель - дефектолог  В.И. Попык   </a:t>
            </a:r>
            <a:endParaRPr lang="ru-RU" sz="1050" dirty="0" smtClean="0"/>
          </a:p>
          <a:p>
            <a:pPr algn="ctr" eaLnBrk="0" hangingPunct="0"/>
            <a:endParaRPr lang="en-US" sz="2000" dirty="0" smtClean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algn="ctr" eaLnBrk="0" hangingPunct="0"/>
            <a:endParaRPr lang="en-US" sz="2000" dirty="0" smtClean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algn="ctr" eaLnBrk="0" hangingPunct="0"/>
            <a:endParaRPr lang="en-US" sz="2000" dirty="0" smtClean="0"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algn="ctr" eaLnBrk="0" hangingPunct="0"/>
            <a:r>
              <a:rPr lang="ru-RU" sz="2000" dirty="0" smtClean="0">
                <a:latin typeface="Times New Roman" pitchFamily="18" charset="0"/>
                <a:ea typeface="Calibri" pitchFamily="34" charset="0"/>
                <a:cs typeface="Calibri" pitchFamily="34" charset="0"/>
              </a:rPr>
              <a:t>                                                                      </a:t>
            </a:r>
            <a:endParaRPr lang="ru-RU" sz="1100" dirty="0" smtClean="0"/>
          </a:p>
          <a:p>
            <a:pPr algn="ctr" eaLnBrk="0" hangingPunct="0"/>
            <a:r>
              <a:rPr lang="ru-RU" sz="2000" dirty="0" smtClean="0">
                <a:latin typeface="Times New Roman" pitchFamily="18" charset="0"/>
                <a:ea typeface="Calibri" pitchFamily="34" charset="0"/>
                <a:cs typeface="Calibri" pitchFamily="34" charset="0"/>
              </a:rPr>
              <a:t>                       </a:t>
            </a:r>
            <a:endParaRPr lang="ru-RU" sz="1100" dirty="0" smtClean="0"/>
          </a:p>
          <a:p>
            <a:pPr algn="ctr" eaLnBrk="0" hangingPunct="0"/>
            <a:r>
              <a:rPr lang="ru-RU" dirty="0" smtClean="0">
                <a:latin typeface="Times New Roman" pitchFamily="18" charset="0"/>
                <a:ea typeface="Calibri" pitchFamily="34" charset="0"/>
                <a:cs typeface="Calibri" pitchFamily="34" charset="0"/>
              </a:rPr>
              <a:t>Смирных, 2012 г.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57422" y="785794"/>
            <a:ext cx="4429156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286116" y="1857364"/>
            <a:ext cx="235745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С…</a:t>
            </a:r>
            <a:r>
              <a:rPr lang="ru-RU" sz="2400" dirty="0" err="1" smtClean="0"/>
              <a:t>езд</a:t>
            </a:r>
            <a:r>
              <a:rPr lang="ru-RU" sz="2400" dirty="0" smtClean="0"/>
              <a:t>, </a:t>
            </a:r>
            <a:r>
              <a:rPr lang="ru-RU" sz="2400" dirty="0" err="1" smtClean="0"/>
              <a:t>с</a:t>
            </a:r>
            <a:r>
              <a:rPr lang="ru-RU" sz="2400" dirty="0" smtClean="0"/>
              <a:t>…</a:t>
            </a:r>
            <a:r>
              <a:rPr lang="ru-RU" sz="2400" dirty="0" err="1" smtClean="0"/>
              <a:t>едобный</a:t>
            </a:r>
            <a:r>
              <a:rPr lang="ru-RU" sz="2400" dirty="0" smtClean="0"/>
              <a:t>, об…</a:t>
            </a:r>
            <a:r>
              <a:rPr lang="ru-RU" sz="2400" dirty="0" err="1" smtClean="0"/>
              <a:t>яснение</a:t>
            </a:r>
            <a:r>
              <a:rPr lang="ru-RU" sz="2400" dirty="0" smtClean="0"/>
              <a:t>, под…</a:t>
            </a:r>
            <a:r>
              <a:rPr lang="ru-RU" sz="2400" dirty="0" err="1" smtClean="0"/>
              <a:t>езд</a:t>
            </a:r>
            <a:r>
              <a:rPr lang="ru-RU" sz="2400" dirty="0" smtClean="0"/>
              <a:t>, об…явление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00298" y="672292"/>
            <a:ext cx="4399782" cy="4542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571868" y="1714488"/>
            <a:ext cx="321471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Съезд, </a:t>
            </a:r>
          </a:p>
          <a:p>
            <a:r>
              <a:rPr lang="ru-RU" sz="2800" dirty="0" smtClean="0"/>
              <a:t>съедобный,</a:t>
            </a:r>
          </a:p>
          <a:p>
            <a:r>
              <a:rPr lang="ru-RU" sz="2800" dirty="0" smtClean="0"/>
              <a:t>Объяснение,</a:t>
            </a:r>
          </a:p>
          <a:p>
            <a:r>
              <a:rPr lang="ru-RU" sz="2800" dirty="0" smtClean="0"/>
              <a:t> подъезд, </a:t>
            </a:r>
          </a:p>
          <a:p>
            <a:r>
              <a:rPr lang="ru-RU" sz="2800" dirty="0" smtClean="0"/>
              <a:t>объявление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00298" y="857232"/>
            <a:ext cx="4399782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500431" y="2143116"/>
            <a:ext cx="27146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err="1" smtClean="0"/>
              <a:t>Жи</a:t>
            </a:r>
            <a:r>
              <a:rPr lang="ru-RU" sz="3200" dirty="0" smtClean="0"/>
              <a:t> – </a:t>
            </a:r>
            <a:r>
              <a:rPr lang="ru-RU" sz="3200" dirty="0" err="1" smtClean="0"/>
              <a:t>ши</a:t>
            </a:r>
            <a:r>
              <a:rPr lang="ru-RU" sz="3200" dirty="0" smtClean="0"/>
              <a:t>, </a:t>
            </a:r>
          </a:p>
          <a:p>
            <a:r>
              <a:rPr lang="ru-RU" sz="3200" dirty="0" err="1" smtClean="0"/>
              <a:t>Ча</a:t>
            </a:r>
            <a:r>
              <a:rPr lang="ru-RU" sz="3200" dirty="0" smtClean="0"/>
              <a:t> – </a:t>
            </a:r>
            <a:r>
              <a:rPr lang="ru-RU" sz="3200" dirty="0" err="1" smtClean="0"/>
              <a:t>ща</a:t>
            </a:r>
            <a:r>
              <a:rPr lang="ru-RU" sz="3200" dirty="0" smtClean="0"/>
              <a:t>, </a:t>
            </a:r>
          </a:p>
          <a:p>
            <a:r>
              <a:rPr lang="ru-RU" sz="3200" dirty="0" smtClean="0"/>
              <a:t>Чу - </a:t>
            </a:r>
            <a:r>
              <a:rPr lang="ru-RU" sz="3200" dirty="0" err="1" smtClean="0"/>
              <a:t>щу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00298" y="785794"/>
            <a:ext cx="4399782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286116" y="2071678"/>
            <a:ext cx="3429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Ирис – </a:t>
            </a:r>
            <a:r>
              <a:rPr lang="ru-RU" sz="3200" dirty="0" err="1" smtClean="0"/>
              <a:t>ирис</a:t>
            </a:r>
            <a:r>
              <a:rPr lang="ru-RU" sz="3200" dirty="0" smtClean="0"/>
              <a:t> 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00298" y="928670"/>
            <a:ext cx="4328344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000364" y="1785926"/>
            <a:ext cx="35004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Ведь могуча та страна,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Что и грамотна,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 и умна.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28860" y="1000108"/>
            <a:ext cx="4542658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071802" y="2071678"/>
            <a:ext cx="342902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Викторина по пословицам. Викторина по сказкам.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857892"/>
            <a:ext cx="8183880" cy="1771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684598"/>
          </a:xfrm>
        </p:spPr>
        <p:txBody>
          <a:bodyPr>
            <a:normAutofit fontScale="55000" lnSpcReduction="20000"/>
          </a:bodyPr>
          <a:lstStyle/>
          <a:p>
            <a:endParaRPr lang="en-US" dirty="0" smtClean="0"/>
          </a:p>
          <a:p>
            <a:r>
              <a:rPr lang="en-US" dirty="0" smtClean="0"/>
              <a:t>              </a:t>
            </a:r>
            <a:endParaRPr lang="ru-RU" dirty="0" smtClean="0"/>
          </a:p>
          <a:p>
            <a:endParaRPr lang="ru-RU" dirty="0"/>
          </a:p>
          <a:p>
            <a:r>
              <a:rPr lang="ru-RU" dirty="0"/>
              <a:t> </a:t>
            </a:r>
            <a:r>
              <a:rPr lang="ru-RU" dirty="0" smtClean="0"/>
              <a:t>Литература :</a:t>
            </a:r>
          </a:p>
          <a:p>
            <a:r>
              <a:rPr lang="ru-RU" dirty="0" smtClean="0"/>
              <a:t>1.Внеклассная работа в школе. Русский язык. </a:t>
            </a:r>
            <a:r>
              <a:rPr lang="ru-RU" dirty="0" err="1" smtClean="0"/>
              <a:t>Т.А.Курушина</a:t>
            </a:r>
            <a:r>
              <a:rPr lang="ru-RU" dirty="0" smtClean="0"/>
              <a:t> и др.  </a:t>
            </a:r>
          </a:p>
          <a:p>
            <a:r>
              <a:rPr lang="ru-RU" dirty="0" smtClean="0"/>
              <a:t>Волгоград : Учитель,2009. – 253 с. </a:t>
            </a:r>
          </a:p>
          <a:p>
            <a:r>
              <a:rPr lang="ru-RU" dirty="0" smtClean="0"/>
              <a:t>2.Игровые технологии на уроках русского языка .В.Н.Пташкина и др.</a:t>
            </a:r>
          </a:p>
          <a:p>
            <a:r>
              <a:rPr lang="ru-RU" dirty="0" smtClean="0"/>
              <a:t>Волгоград : Учитель,2009. – 238 с. </a:t>
            </a:r>
            <a:endParaRPr lang="en-US" dirty="0" smtClean="0"/>
          </a:p>
          <a:p>
            <a:r>
              <a:rPr lang="en-US" dirty="0" smtClean="0"/>
              <a:t>3</a:t>
            </a:r>
            <a:r>
              <a:rPr lang="ru-RU" dirty="0" smtClean="0"/>
              <a:t>.</a:t>
            </a:r>
            <a:r>
              <a:rPr lang="ru-RU" dirty="0" err="1" smtClean="0"/>
              <a:t>Психолого</a:t>
            </a:r>
            <a:r>
              <a:rPr lang="ru-RU" dirty="0" smtClean="0"/>
              <a:t> – педагогические инновации в коррекционных классах. Т.Н. </a:t>
            </a:r>
            <a:r>
              <a:rPr lang="ru-RU" dirty="0" err="1" smtClean="0"/>
              <a:t>Горделюк</a:t>
            </a:r>
            <a:r>
              <a:rPr lang="ru-RU" dirty="0" smtClean="0"/>
              <a:t> и др. – Волгоград: Учитель, 2009. – 182 с.</a:t>
            </a:r>
          </a:p>
          <a:p>
            <a:r>
              <a:rPr lang="en-US" dirty="0" smtClean="0"/>
              <a:t>4</a:t>
            </a:r>
            <a:r>
              <a:rPr lang="ru-RU" dirty="0" smtClean="0"/>
              <a:t>.В презентации показана наглядность используемая в мероприятии.</a:t>
            </a:r>
          </a:p>
          <a:p>
            <a:r>
              <a:rPr lang="ru-RU" dirty="0" smtClean="0"/>
              <a:t>5. </a:t>
            </a:r>
            <a:r>
              <a:rPr lang="en-US" dirty="0" smtClean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rp.foto.radikal.ru/0709/01/c6be96133af5t.jpg</a:t>
            </a:r>
            <a:endParaRPr lang="en-US" dirty="0" smtClean="0"/>
          </a:p>
          <a:p>
            <a:r>
              <a:rPr lang="ru-RU" dirty="0" smtClean="0"/>
              <a:t>6. </a:t>
            </a:r>
            <a:r>
              <a:rPr lang="en-US" u="sng" dirty="0" smtClean="0">
                <a:hlinkClick r:id="rId3"/>
              </a:rPr>
              <a:t>http</a:t>
            </a:r>
            <a:r>
              <a:rPr lang="ru-RU" u="sng" dirty="0" smtClean="0">
                <a:hlinkClick r:id="rId3"/>
              </a:rPr>
              <a:t>://</a:t>
            </a:r>
            <a:r>
              <a:rPr lang="en-US" u="sng" dirty="0" smtClean="0">
                <a:hlinkClick r:id="rId3"/>
              </a:rPr>
              <a:t>microstocker</a:t>
            </a:r>
            <a:r>
              <a:rPr lang="ru-RU" u="sng" dirty="0" smtClean="0">
                <a:hlinkClick r:id="rId3"/>
              </a:rPr>
              <a:t>.</a:t>
            </a:r>
            <a:r>
              <a:rPr lang="en-US" u="sng" dirty="0" smtClean="0">
                <a:hlinkClick r:id="rId3"/>
              </a:rPr>
              <a:t>com</a:t>
            </a:r>
            <a:r>
              <a:rPr lang="ru-RU" u="sng" dirty="0" smtClean="0">
                <a:hlinkClick r:id="rId3"/>
              </a:rPr>
              <a:t>.</a:t>
            </a:r>
            <a:r>
              <a:rPr lang="en-US" u="sng" dirty="0" smtClean="0">
                <a:hlinkClick r:id="rId3"/>
              </a:rPr>
              <a:t>ua</a:t>
            </a:r>
            <a:r>
              <a:rPr lang="ru-RU" u="sng" dirty="0" smtClean="0">
                <a:hlinkClick r:id="rId3"/>
              </a:rPr>
              <a:t>/</a:t>
            </a:r>
            <a:r>
              <a:rPr lang="en-US" u="sng" dirty="0" smtClean="0">
                <a:hlinkClick r:id="rId3"/>
              </a:rPr>
              <a:t>upload</a:t>
            </a:r>
            <a:r>
              <a:rPr lang="ru-RU" u="sng" dirty="0" smtClean="0">
                <a:hlinkClick r:id="rId3"/>
              </a:rPr>
              <a:t>/</a:t>
            </a:r>
            <a:r>
              <a:rPr lang="en-US" u="sng" dirty="0" smtClean="0">
                <a:hlinkClick r:id="rId3"/>
              </a:rPr>
              <a:t>image</a:t>
            </a:r>
            <a:r>
              <a:rPr lang="ru-RU" u="sng" dirty="0" smtClean="0">
                <a:hlinkClick r:id="rId3"/>
              </a:rPr>
              <a:t>/</a:t>
            </a:r>
            <a:r>
              <a:rPr lang="en-US" u="sng" dirty="0" smtClean="0">
                <a:hlinkClick r:id="rId3"/>
              </a:rPr>
              <a:t>fotos</a:t>
            </a:r>
            <a:r>
              <a:rPr lang="ru-RU" u="sng" dirty="0" smtClean="0">
                <a:hlinkClick r:id="rId3"/>
              </a:rPr>
              <a:t>/</a:t>
            </a:r>
            <a:r>
              <a:rPr lang="en-US" u="sng" dirty="0" smtClean="0">
                <a:hlinkClick r:id="rId3"/>
              </a:rPr>
              <a:t>big</a:t>
            </a:r>
            <a:r>
              <a:rPr lang="ru-RU" u="sng" dirty="0" smtClean="0">
                <a:hlinkClick r:id="rId3"/>
              </a:rPr>
              <a:t>/197</a:t>
            </a:r>
            <a:r>
              <a:rPr lang="en-US" u="sng" dirty="0" smtClean="0">
                <a:hlinkClick r:id="rId3"/>
              </a:rPr>
              <a:t>b</a:t>
            </a:r>
            <a:r>
              <a:rPr lang="ru-RU" u="sng" dirty="0" smtClean="0">
                <a:hlinkClick r:id="rId3"/>
              </a:rPr>
              <a:t>1</a:t>
            </a:r>
            <a:r>
              <a:rPr lang="en-US" u="sng" dirty="0" smtClean="0">
                <a:hlinkClick r:id="rId3"/>
              </a:rPr>
              <a:t>ad</a:t>
            </a:r>
            <a:r>
              <a:rPr lang="ru-RU" u="sng" dirty="0" smtClean="0">
                <a:hlinkClick r:id="rId3"/>
              </a:rPr>
              <a:t>29</a:t>
            </a:r>
            <a:r>
              <a:rPr lang="en-US" u="sng" dirty="0" smtClean="0">
                <a:hlinkClick r:id="rId3"/>
              </a:rPr>
              <a:t>d</a:t>
            </a:r>
            <a:r>
              <a:rPr lang="ru-RU" u="sng" dirty="0" smtClean="0">
                <a:hlinkClick r:id="rId3"/>
              </a:rPr>
              <a:t>07</a:t>
            </a:r>
            <a:r>
              <a:rPr lang="en-US" u="sng" dirty="0" smtClean="0">
                <a:hlinkClick r:id="rId3"/>
              </a:rPr>
              <a:t>f</a:t>
            </a:r>
            <a:r>
              <a:rPr lang="ru-RU" u="sng" dirty="0" smtClean="0">
                <a:hlinkClick r:id="rId3"/>
              </a:rPr>
              <a:t>797</a:t>
            </a:r>
            <a:r>
              <a:rPr lang="en-US" u="sng" dirty="0" smtClean="0">
                <a:hlinkClick r:id="rId3"/>
              </a:rPr>
              <a:t>c</a:t>
            </a:r>
            <a:r>
              <a:rPr lang="ru-RU" u="sng" dirty="0" smtClean="0">
                <a:hlinkClick r:id="rId3"/>
              </a:rPr>
              <a:t>527567</a:t>
            </a:r>
            <a:r>
              <a:rPr lang="en-US" u="sng" dirty="0" smtClean="0">
                <a:hlinkClick r:id="rId3"/>
              </a:rPr>
              <a:t>f</a:t>
            </a:r>
            <a:r>
              <a:rPr lang="ru-RU" u="sng" dirty="0" smtClean="0">
                <a:hlinkClick r:id="rId3"/>
              </a:rPr>
              <a:t>8</a:t>
            </a:r>
            <a:r>
              <a:rPr lang="en-US" u="sng" dirty="0" smtClean="0">
                <a:hlinkClick r:id="rId3"/>
              </a:rPr>
              <a:t>ccc</a:t>
            </a:r>
            <a:r>
              <a:rPr lang="ru-RU" u="sng" dirty="0" smtClean="0">
                <a:hlinkClick r:id="rId3"/>
              </a:rPr>
              <a:t>6</a:t>
            </a:r>
            <a:r>
              <a:rPr lang="en-US" u="sng" dirty="0" smtClean="0">
                <a:hlinkClick r:id="rId3"/>
              </a:rPr>
              <a:t>cfe</a:t>
            </a:r>
            <a:r>
              <a:rPr lang="ru-RU" u="sng" dirty="0" smtClean="0">
                <a:hlinkClick r:id="rId3"/>
              </a:rPr>
              <a:t>.</a:t>
            </a:r>
            <a:r>
              <a:rPr lang="en-US" u="sng" dirty="0" smtClean="0">
                <a:hlinkClick r:id="rId3"/>
              </a:rPr>
              <a:t>jpg</a:t>
            </a:r>
            <a:endParaRPr lang="ru-RU" dirty="0" smtClean="0"/>
          </a:p>
          <a:p>
            <a:r>
              <a:rPr lang="ru-RU" dirty="0" smtClean="0"/>
              <a:t>7</a:t>
            </a:r>
            <a:r>
              <a:rPr lang="ru-RU" dirty="0" smtClean="0"/>
              <a:t>.   </a:t>
            </a:r>
            <a:r>
              <a:rPr lang="en-US" u="sng" dirty="0" smtClean="0">
                <a:hlinkClick r:id="rId4"/>
              </a:rPr>
              <a:t>http</a:t>
            </a:r>
            <a:r>
              <a:rPr lang="ru-RU" u="sng" dirty="0" smtClean="0">
                <a:hlinkClick r:id="rId4"/>
              </a:rPr>
              <a:t>://1</a:t>
            </a:r>
            <a:r>
              <a:rPr lang="en-US" u="sng" dirty="0" smtClean="0">
                <a:hlinkClick r:id="rId4"/>
              </a:rPr>
              <a:t>m</a:t>
            </a:r>
            <a:r>
              <a:rPr lang="ru-RU" u="sng" dirty="0" smtClean="0">
                <a:hlinkClick r:id="rId4"/>
              </a:rPr>
              <a:t>1.</a:t>
            </a:r>
            <a:r>
              <a:rPr lang="en-US" u="sng" dirty="0" err="1" smtClean="0">
                <a:hlinkClick r:id="rId4"/>
              </a:rPr>
              <a:t>ucoz</a:t>
            </a:r>
            <a:r>
              <a:rPr lang="ru-RU" u="sng" dirty="0" smtClean="0">
                <a:hlinkClick r:id="rId4"/>
              </a:rPr>
              <a:t>.</a:t>
            </a:r>
            <a:r>
              <a:rPr lang="en-US" u="sng" dirty="0" err="1" smtClean="0">
                <a:hlinkClick r:id="rId4"/>
              </a:rPr>
              <a:t>ru</a:t>
            </a:r>
            <a:r>
              <a:rPr lang="ru-RU" u="sng" dirty="0" smtClean="0">
                <a:hlinkClick r:id="rId4"/>
              </a:rPr>
              <a:t>/</a:t>
            </a:r>
            <a:r>
              <a:rPr lang="en-US" u="sng" dirty="0" smtClean="0">
                <a:hlinkClick r:id="rId4"/>
              </a:rPr>
              <a:t>VEKTOR</a:t>
            </a:r>
            <a:r>
              <a:rPr lang="ru-RU" u="sng" dirty="0" smtClean="0">
                <a:hlinkClick r:id="rId4"/>
              </a:rPr>
              <a:t>/</a:t>
            </a:r>
            <a:r>
              <a:rPr lang="en-US" u="sng" dirty="0" smtClean="0">
                <a:hlinkClick r:id="rId4"/>
              </a:rPr>
              <a:t>BUMAGA</a:t>
            </a:r>
            <a:r>
              <a:rPr lang="ru-RU" u="sng" dirty="0" smtClean="0">
                <a:hlinkClick r:id="rId4"/>
              </a:rPr>
              <a:t>/</a:t>
            </a:r>
            <a:r>
              <a:rPr lang="en-US" u="sng" dirty="0" smtClean="0">
                <a:hlinkClick r:id="rId4"/>
              </a:rPr>
              <a:t>SVITKI</a:t>
            </a:r>
            <a:r>
              <a:rPr lang="ru-RU" u="sng" dirty="0" smtClean="0">
                <a:hlinkClick r:id="rId4"/>
              </a:rPr>
              <a:t>_01/10/01.</a:t>
            </a:r>
            <a:r>
              <a:rPr lang="en-US" u="sng" dirty="0" smtClean="0">
                <a:hlinkClick r:id="rId4"/>
              </a:rPr>
              <a:t>jpg</a:t>
            </a:r>
            <a:endParaRPr lang="en-US" u="sng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2920" y="5643578"/>
            <a:ext cx="8183880" cy="64294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       Трон 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9572660" y="500042"/>
            <a:ext cx="1800225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1142984"/>
            <a:ext cx="2686061" cy="3786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1142984"/>
            <a:ext cx="2686061" cy="3786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1142984"/>
            <a:ext cx="2686061" cy="3786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24202" y="1295384"/>
            <a:ext cx="2686061" cy="3786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286388"/>
            <a:ext cx="8183880" cy="748652"/>
          </a:xfrm>
        </p:spPr>
        <p:txBody>
          <a:bodyPr/>
          <a:lstStyle/>
          <a:p>
            <a:r>
              <a:rPr lang="ru-RU" dirty="0" smtClean="0"/>
              <a:t>                  Свиток          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5984" y="1566862"/>
            <a:ext cx="4572031" cy="331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00100" y="663015"/>
            <a:ext cx="7394976" cy="115836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14546" y="1142984"/>
            <a:ext cx="4380741" cy="4500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3286116" y="2500306"/>
            <a:ext cx="25717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Д…</a:t>
            </a:r>
            <a:r>
              <a:rPr lang="ru-RU" sz="4400" dirty="0" err="1" smtClean="0"/>
              <a:t>ма</a:t>
            </a:r>
            <a:r>
              <a:rPr lang="ru-RU" sz="4400" dirty="0" smtClean="0"/>
              <a:t> - дом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00100" y="663015"/>
            <a:ext cx="7394976" cy="115836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3108" y="1214422"/>
            <a:ext cx="4572032" cy="4429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3286116" y="2571744"/>
            <a:ext cx="25717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Дома - дом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5286388"/>
            <a:ext cx="7972452" cy="74865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00231" y="1285860"/>
            <a:ext cx="4500595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928926" y="2000240"/>
            <a:ext cx="27146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err="1" smtClean="0"/>
              <a:t>Зу</a:t>
            </a:r>
            <a:r>
              <a:rPr lang="ru-RU" sz="3200" dirty="0" smtClean="0"/>
              <a:t>…- зубы</a:t>
            </a:r>
          </a:p>
          <a:p>
            <a:r>
              <a:rPr lang="ru-RU" sz="3200" dirty="0" err="1" smtClean="0"/>
              <a:t>Лё</a:t>
            </a:r>
            <a:r>
              <a:rPr lang="ru-RU" sz="3200" dirty="0" smtClean="0"/>
              <a:t>… - льды</a:t>
            </a:r>
            <a:endParaRPr lang="ru-RU" sz="32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285860"/>
            <a:ext cx="4572032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2928926" y="2500306"/>
            <a:ext cx="27146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err="1" smtClean="0"/>
              <a:t>Зу</a:t>
            </a:r>
            <a:r>
              <a:rPr lang="ru-RU" sz="3200" dirty="0" smtClean="0"/>
              <a:t>… - зубы</a:t>
            </a:r>
          </a:p>
          <a:p>
            <a:r>
              <a:rPr lang="ru-RU" sz="3200" dirty="0" err="1" smtClean="0"/>
              <a:t>Лё</a:t>
            </a:r>
            <a:r>
              <a:rPr lang="ru-RU" sz="3200" dirty="0" smtClean="0"/>
              <a:t>… - льды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14546" y="1071546"/>
            <a:ext cx="4357718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143240" y="2000240"/>
            <a:ext cx="22860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Зуб – зубы</a:t>
            </a:r>
          </a:p>
          <a:p>
            <a:r>
              <a:rPr lang="ru-RU" sz="2800" dirty="0" smtClean="0"/>
              <a:t>Лёд - льды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5984" y="646892"/>
            <a:ext cx="4286280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000364" y="1643050"/>
            <a:ext cx="292895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err="1" smtClean="0"/>
              <a:t>Ден</a:t>
            </a:r>
            <a:r>
              <a:rPr lang="ru-RU" sz="3200" dirty="0" smtClean="0"/>
              <a:t>… - деньки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71736" y="600854"/>
            <a:ext cx="4328344" cy="4328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500430" y="1714488"/>
            <a:ext cx="25717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День - деньки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392</TotalTime>
  <Words>157</Words>
  <Application>Microsoft Office PowerPoint</Application>
  <PresentationFormat>Экран (4:3)</PresentationFormat>
  <Paragraphs>55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Аспект</vt:lpstr>
      <vt:lpstr>Слайд 1</vt:lpstr>
      <vt:lpstr>                      Трон  </vt:lpstr>
      <vt:lpstr>                  Свиток         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Notebook</dc:creator>
  <cp:lastModifiedBy>Notebook</cp:lastModifiedBy>
  <cp:revision>37</cp:revision>
  <dcterms:created xsi:type="dcterms:W3CDTF">2012-01-31T10:08:39Z</dcterms:created>
  <dcterms:modified xsi:type="dcterms:W3CDTF">2012-02-15T07:46:57Z</dcterms:modified>
</cp:coreProperties>
</file>