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0" r:id="rId6"/>
    <p:sldId id="265" r:id="rId7"/>
    <p:sldId id="259" r:id="rId8"/>
    <p:sldId id="266" r:id="rId9"/>
    <p:sldId id="267" r:id="rId10"/>
    <p:sldId id="268" r:id="rId11"/>
    <p:sldId id="269" r:id="rId12"/>
    <p:sldId id="261" r:id="rId13"/>
    <p:sldId id="270" r:id="rId14"/>
    <p:sldId id="262" r:id="rId15"/>
    <p:sldId id="271" r:id="rId16"/>
    <p:sldId id="263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8" autoAdjust="0"/>
    <p:restoredTop sz="94660"/>
  </p:normalViewPr>
  <p:slideViewPr>
    <p:cSldViewPr>
      <p:cViewPr varScale="1">
        <p:scale>
          <a:sx n="65" d="100"/>
          <a:sy n="65" d="100"/>
        </p:scale>
        <p:origin x="-14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32189-1B12-4488-90EF-23AA418D2692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23305-C7DE-4848-9AD7-04223A0FD6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s7.rimg.info/a829201e39cc802e3485398dca1d9ea3.gif" TargetMode="External"/><Relationship Id="rId3" Type="http://schemas.openxmlformats.org/officeDocument/2006/relationships/hyperlink" Target="http://images04.olx.ru/ui/11/05/05/1306656730_210890005_1----2-.jpg" TargetMode="External"/><Relationship Id="rId7" Type="http://schemas.openxmlformats.org/officeDocument/2006/relationships/hyperlink" Target="http://briticat.ru/smail/30.gif" TargetMode="External"/><Relationship Id="rId2" Type="http://schemas.openxmlformats.org/officeDocument/2006/relationships/hyperlink" Target="http://g.io.ua/img_aa/large/1921/71/1921712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ooclub.ru/attach/fotogal/anima/425.gif" TargetMode="External"/><Relationship Id="rId5" Type="http://schemas.openxmlformats.org/officeDocument/2006/relationships/hyperlink" Target="http://s3.rimg.info/c273b024f5e2394d6cce510fe04118b9.gif" TargetMode="External"/><Relationship Id="rId4" Type="http://schemas.openxmlformats.org/officeDocument/2006/relationships/hyperlink" Target="http://www.xrest.ru/images/collection/00673/351/preview.jpg" TargetMode="External"/><Relationship Id="rId9" Type="http://schemas.openxmlformats.org/officeDocument/2006/relationships/hyperlink" Target="http://brotherbear.aniworld.ru/koda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304256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ТЕРЕМОК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игра по теме «парные согласные»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3573016"/>
            <a:ext cx="5904656" cy="1800200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САЕТОВА С.В.</a:t>
            </a:r>
          </a:p>
          <a:p>
            <a:pPr algn="r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Кикеринская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067944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067944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5013176"/>
            <a:ext cx="4067944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47664" y="908720"/>
            <a:ext cx="53103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полотняной стране,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реке простыне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Плывёт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парохо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вперё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за ним такая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и зыби не видать.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41620" y="3982998"/>
            <a:ext cx="21305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УТЮГ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1052736"/>
            <a:ext cx="5814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Просыпаюсь утром рано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Вместе с солнышком румяным,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Заправляю сам кроватку,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Быстро делаю…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895528" y="5085184"/>
            <a:ext cx="4248472" cy="152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9080"/>
            <a:ext cx="4067944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137425" y="3244334"/>
            <a:ext cx="1792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ЗАРЯДКУ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етлана\Desktop\теремок\1306656730_210890005_1----2-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Светлана\Desktop\теремок\571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437112"/>
            <a:ext cx="2123728" cy="2420888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5652120" y="3573016"/>
            <a:ext cx="3024336" cy="1368152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лисичка- сестричка, пусти меня жить.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907704" y="1844824"/>
            <a:ext cx="2736304" cy="1656184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Помоги справиться с заданием.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9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652120" y="5661248"/>
            <a:ext cx="403244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484784"/>
            <a:ext cx="3024336" cy="27363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Товарищ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Противник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Причина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Страх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Волшебник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1556792"/>
            <a:ext cx="2592288" cy="27363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Пово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defRPr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Дру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defRPr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defRPr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defRPr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Испу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332656"/>
            <a:ext cx="496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ПОДБЕРИ СИНОНИМЫ  </a:t>
            </a:r>
            <a:endParaRPr lang="ru-RU" sz="2800" dirty="0"/>
          </a:p>
        </p:txBody>
      </p:sp>
      <p:pic>
        <p:nvPicPr>
          <p:cNvPr id="6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941168"/>
            <a:ext cx="4067944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Прямая со стрелкой 18"/>
          <p:cNvCxnSpPr/>
          <p:nvPr/>
        </p:nvCxnSpPr>
        <p:spPr>
          <a:xfrm>
            <a:off x="2195736" y="1988840"/>
            <a:ext cx="316835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555776" y="2420888"/>
            <a:ext cx="28803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123728" y="2132856"/>
            <a:ext cx="324036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907704" y="3284984"/>
            <a:ext cx="352839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555776" y="3356992"/>
            <a:ext cx="288032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\Desktop\теремок\1306656730_210890005_1----2-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7181" cy="6858000"/>
          </a:xfrm>
          <a:prstGeom prst="rect">
            <a:avLst/>
          </a:prstGeom>
          <a:noFill/>
        </p:spPr>
      </p:pic>
      <p:pic>
        <p:nvPicPr>
          <p:cNvPr id="4099" name="Picture 3" descr="C:\Users\Светлана\Desktop\теремок\3631416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4"/>
            <a:ext cx="2664296" cy="2132856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971600" y="3429000"/>
            <a:ext cx="2952328" cy="1548752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волчок, серый бочок, пустите меня жить.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5580112" y="260648"/>
            <a:ext cx="2880320" cy="1404736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Выполни сначала задание.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556792"/>
            <a:ext cx="5832648" cy="331236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оши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подру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..кие ко..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чу..кие у..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доро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мя..кие варе..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13176"/>
            <a:ext cx="3600400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868144" y="4869160"/>
            <a:ext cx="3275856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2" y="188640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СПИШИ СЛОВОСОЧЕТАНИЯ, ВСТАВЬ  ПАРНЫЕ  СОГЛАСНЫЕ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лана\Desktop\теремок\1306656730_210890005_1----2-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450"/>
            <a:ext cx="9144000" cy="6902450"/>
          </a:xfrm>
          <a:prstGeom prst="rect">
            <a:avLst/>
          </a:prstGeom>
          <a:noFill/>
        </p:spPr>
      </p:pic>
      <p:pic>
        <p:nvPicPr>
          <p:cNvPr id="5124" name="Picture 4" descr="C:\Users\Светлана\Desktop\теремок\33[2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077072"/>
            <a:ext cx="2339752" cy="2322388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796136" y="2708920"/>
            <a:ext cx="3347864" cy="1584176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мишенька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–медведь, пустите меня жить.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843808" y="548680"/>
            <a:ext cx="2592288" cy="1332728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Помоги справиться с заданием.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88640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  ПАРУ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836712"/>
            <a:ext cx="6336704" cy="50405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numCol="1" rtlCol="0" anchor="ctr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Ловок                                                          ре..кий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Гладок                                            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..кий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Близок                                            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..кий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Резок                                                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..кий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Лёгок                                                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..кий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Сладок                                             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..кий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Крепок                                             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лё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..кий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Гибок                                                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..кий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Робок                                                 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..кий</a:t>
            </a:r>
          </a:p>
        </p:txBody>
      </p:sp>
      <p:pic>
        <p:nvPicPr>
          <p:cNvPr id="4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30696"/>
            <a:ext cx="2699792" cy="122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372200" y="5221288"/>
            <a:ext cx="2483768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>
            <a:off x="2267744" y="1124744"/>
            <a:ext cx="3456384" cy="38884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267744" y="1700808"/>
            <a:ext cx="3312368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339752" y="1772816"/>
            <a:ext cx="316835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123728" y="1196752"/>
            <a:ext cx="3312368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195736" y="3284984"/>
            <a:ext cx="3384376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411760" y="2276872"/>
            <a:ext cx="3096344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195736" y="2852936"/>
            <a:ext cx="3384376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411760" y="4437112"/>
            <a:ext cx="324036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195736" y="3356992"/>
            <a:ext cx="3384376" cy="2160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теремок\1921712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120680" cy="6859588"/>
          </a:xfrm>
          <a:prstGeom prst="rect">
            <a:avLst/>
          </a:prstGeom>
          <a:noFill/>
        </p:spPr>
      </p:pic>
      <p:pic>
        <p:nvPicPr>
          <p:cNvPr id="3" name="Picture 39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5630697"/>
            <a:ext cx="2267744" cy="122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9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04248" y="5630697"/>
            <a:ext cx="2555776" cy="122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292080" y="0"/>
            <a:ext cx="3312368" cy="1484784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Будем жить поживать и ума наживать!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ССЫЛКИ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http://g.io.ua/img_aa/large/1921/71/19217125.jpg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-теремок с героями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http://images04.olx.ru/ui/11/05/05/1306656730_210890005_1----2-.jpg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- теремок 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http://www.xrest.ru/images/collection/00673/351/preview.jpg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-заяц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http://s3.rimg.info/c273b024f5e2394d6cce510fe04118b9.gif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-мышка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http://zooclub.ru/attach/fotogal/anima/425.gif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-лягушка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http://briticat.ru/smail/30.gif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-лиса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http://s7.rimg.info/a829201e39cc802e3485398dca1d9ea3.gif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-волк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http://brotherbear.aniworld.ru/koda.gif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-медведь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теремок\1306656730_210890005_1----2-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5292080" y="0"/>
            <a:ext cx="3851920" cy="1844824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Стоял терем- теремок.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ни низок , ни высок. Прибежал зайка-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побегайка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9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21288"/>
            <a:ext cx="3059832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теремок\1306656730_210890005_1----2-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Светлана\Desktop\теремок\zajats48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725144"/>
            <a:ext cx="1840950" cy="1754113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6156176" y="3429000"/>
            <a:ext cx="2987824" cy="126072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Терем-теремок,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усти меня жить.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228184" y="260648"/>
            <a:ext cx="2592288" cy="1368152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Выполни моё задание.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700808"/>
            <a:ext cx="7272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л…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сица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в…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с…бака,  с…рока, п…тух, скор…,  м…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дведь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п…суда, р…бота, п…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льто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ф…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милия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быстр…,  с…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м…роз,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…вод, к…пуста.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4149080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Назови слова с парными согласными на конце слова. Объясни их написание.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067944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404664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НАПИШИ  СЛОВАРНЫЕ  СЛОВА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7963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теремок\1306656730_210890005_1----2-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5511"/>
            <a:ext cx="9144000" cy="6943511"/>
          </a:xfrm>
          <a:prstGeom prst="rect">
            <a:avLst/>
          </a:prstGeom>
          <a:noFill/>
        </p:spPr>
      </p:pic>
      <p:pic>
        <p:nvPicPr>
          <p:cNvPr id="2051" name="Picture 3" descr="C:\Users\Светлана\Desktop\теремок\mysh27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869160"/>
            <a:ext cx="1927070" cy="1695822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6084168" y="3140968"/>
            <a:ext cx="3059832" cy="1764776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мышка-норушка, пусти меня жить в терем- теремок.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1331640" y="1700808"/>
            <a:ext cx="3024336" cy="1404736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Помоги справиться с заданием.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9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221288"/>
            <a:ext cx="3131840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067944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860032" y="5301208"/>
            <a:ext cx="4600129" cy="185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31640" y="260648"/>
            <a:ext cx="5542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ОТГАДАЙ  МЕТАГРАММЫ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052737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 звонким – я цветов царица.         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 глухим – лишь капелька водицы.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276873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 звонким – много времени пройдёт.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глухим – он ест мышей и песенки поёт.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501008"/>
            <a:ext cx="6390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глухим – траву она срезает.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 звонким – листья объедает.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6215" y="1196752"/>
            <a:ext cx="198484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/>
              <a:t>РОЗА-РОСА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16216" y="2492896"/>
            <a:ext cx="184026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/>
              <a:t>ГОД-КОТ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16216" y="3717032"/>
            <a:ext cx="176825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/>
              <a:t>КОСА-КОЗА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теремок\1306656730_210890005_1----2-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Светлана\Desktop\теремок\42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6891"/>
            <a:ext cx="2088232" cy="2201109"/>
          </a:xfrm>
          <a:prstGeom prst="rect">
            <a:avLst/>
          </a:prstGeom>
          <a:noFill/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827584" y="3861048"/>
            <a:ext cx="2952328" cy="126072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лягушка-квакушка, пусти меня жить.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5652120" y="188640"/>
            <a:ext cx="3096344" cy="126072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Выполни сначала задание.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9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0232" y="5373216"/>
            <a:ext cx="2483768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067944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71600" y="1700808"/>
            <a:ext cx="5886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и круглый, я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…кий,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на вкус приятно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…кий.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Знает каждый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карапу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зовут меня 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4293097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АРБУЗ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32656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ОТГАДАЙ     ЗАГАДКИ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1288"/>
            <a:ext cx="4067944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20344" y="5085184"/>
            <a:ext cx="4785002" cy="192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31640" y="1196752"/>
            <a:ext cx="56886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и горький, я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…кий,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солнцу я тянусь из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гря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Малышам полезный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дру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зовусь я просто - 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3951640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ЛУК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478</Words>
  <Application>Microsoft Office PowerPoint</Application>
  <PresentationFormat>Экран (4:3)</PresentationFormat>
  <Paragraphs>96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ТЕРЕМОК игра по теме «парные согласные»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ССЫЛКИ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ТЕРЕМОК игра по теме «парные согласные»</dc:title>
  <dc:creator>Светлана</dc:creator>
  <cp:lastModifiedBy>Светлана</cp:lastModifiedBy>
  <cp:revision>31</cp:revision>
  <dcterms:created xsi:type="dcterms:W3CDTF">2011-11-22T13:39:45Z</dcterms:created>
  <dcterms:modified xsi:type="dcterms:W3CDTF">2012-01-23T17:01:20Z</dcterms:modified>
</cp:coreProperties>
</file>