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0066FF"/>
    <a:srgbClr val="9C1063"/>
    <a:srgbClr val="07B4E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7276" autoAdjust="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D934B-EDD7-4422-8C9F-F3B934C9333A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C2151-6194-483F-B600-85F597E39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C2151-6194-483F-B600-85F597E39ED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65C69-7294-431D-858A-E7D3F92619F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1F780-7AB9-491B-90C6-7902F3578A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65C69-7294-431D-858A-E7D3F92619F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1F780-7AB9-491B-90C6-7902F3578A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65C69-7294-431D-858A-E7D3F92619F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1F780-7AB9-491B-90C6-7902F3578A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65C69-7294-431D-858A-E7D3F92619F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1F780-7AB9-491B-90C6-7902F3578A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65C69-7294-431D-858A-E7D3F92619F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1F780-7AB9-491B-90C6-7902F3578A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65C69-7294-431D-858A-E7D3F92619F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1F780-7AB9-491B-90C6-7902F3578A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65C69-7294-431D-858A-E7D3F92619F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1F780-7AB9-491B-90C6-7902F3578A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65C69-7294-431D-858A-E7D3F92619F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1F780-7AB9-491B-90C6-7902F3578A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65C69-7294-431D-858A-E7D3F92619F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1F780-7AB9-491B-90C6-7902F3578A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65C69-7294-431D-858A-E7D3F92619F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1F780-7AB9-491B-90C6-7902F3578A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65C69-7294-431D-858A-E7D3F92619F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21F780-7AB9-491B-90C6-7902F3578A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965C69-7294-431D-858A-E7D3F92619F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21F780-7AB9-491B-90C6-7902F3578AB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928670"/>
            <a:ext cx="8280276" cy="20717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 </a:t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 </a:t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sz="53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 «Влажность воздуха».</a:t>
            </a:r>
            <a:br>
              <a:rPr lang="ru-RU" sz="53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10 класс</a:t>
            </a:r>
            <a:r>
              <a:rPr lang="ru-RU" sz="4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571744"/>
            <a:ext cx="7854696" cy="142876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Автор работы: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Елена Николаевна Выговская, учитель математики и физики</a:t>
            </a:r>
            <a:endParaRPr lang="ru-RU" sz="2800" dirty="0" smtClean="0"/>
          </a:p>
          <a:p>
            <a:pPr algn="ctr"/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www.mr7.ru/netcat_files/825/620/oblaka_580_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071942"/>
            <a:ext cx="7715304" cy="2463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85720" y="785794"/>
            <a:ext cx="85725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2.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«Проблемы при отклонениях от оптимальной влажности».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www.goodteplo.ru/uploads/diff/045_menu7_optim_urov_vlazh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1"/>
            <a:ext cx="842968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4282" y="1071546"/>
            <a:ext cx="8643998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60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имптомы ухудшения здоровья при избыточной сухости: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обветривание кожи и губ,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раздражение носа, ангина,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проблемы с дыханием.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60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имптомы ухудшения здоровья при избыточной влажности:</a:t>
            </a:r>
            <a:endParaRPr lang="ru-RU" sz="26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аллергические реакции,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проблемы с астмой,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ринит.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Гигиенические правила гласят: влажность воздуха в жилых помещениях должна составлять 40-60%, отклонения в ту или иную сторону вредны для здоровья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57158" y="928670"/>
            <a:ext cx="8501122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Применение на практике способов  увеличения (уменьшения) влажность воздуха в помещении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Есть несколько способов повышения влажности воздуха в помещении.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Опрыскивание. 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Приборы, которые повышают влажность воздуха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Вентиляция и кондиционирование.</a:t>
            </a: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Уменьшение влажность воздуха в помещении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Там, где влажность воздуха зашкаливает за 60%.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Выход один - чаще проветривать помещение, не занавешивать и не заставлять окна, впуская в комнату больше солнечного света. Возможно применение кондиционера с функцией подсушивания воздуха.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3571876"/>
          <a:ext cx="8358246" cy="2071703"/>
        </p:xfrm>
        <a:graphic>
          <a:graphicData uri="http://schemas.openxmlformats.org/drawingml/2006/table">
            <a:tbl>
              <a:tblPr/>
              <a:tblGrid>
                <a:gridCol w="2785791"/>
                <a:gridCol w="2785791"/>
                <a:gridCol w="2786664"/>
              </a:tblGrid>
              <a:tr h="1035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Кабинет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Температура  </a:t>
                      </a:r>
                      <a:r>
                        <a:rPr lang="ru-RU" sz="2400" baseline="30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Относительная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влажность %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Каб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. физики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Лаборатория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71472" y="857232"/>
            <a:ext cx="800105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Измерение влажность воздуха в классных помещениях.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4.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Температура и относительная влажностью воздуха в учебных кабинетах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928670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ВЫВОД: </a:t>
            </a:r>
            <a:r>
              <a:rPr lang="ru-RU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температура и относительная влажностью воздуха в учебных кабинетах нашей школы соответствует «Гигиеническим требованиям к классным помещениям».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28596" y="2214555"/>
            <a:ext cx="821537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таблице1 для определения точки росы найдите: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каб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физики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при температуре 25 °C и влажности 45%,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точка росы равна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°C.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лаборатории, при температуре 22 °C и влажности 43%,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точка росы равна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°C.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8596" y="1142984"/>
            <a:ext cx="828680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Ответьте на вопросы: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Каков физический смысл абсолютной влажности воздуха?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Что показывает относительная влажность воздуха?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Какой пар называют насыщенным?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Каково важнейшее свойство насыщенных паров?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От чего и как зависит относительная влажность воздуха?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Что такое точка росы?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От чего и как зависит точка росы?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71472" y="1214422"/>
            <a:ext cx="807249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п. 74; упр. №14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305800" cy="1643074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9C1063"/>
                </a:solidFill>
                <a:latin typeface="Monotype Corsiva" pitchFamily="66" charset="0"/>
                <a:cs typeface="Browallia New" pitchFamily="34" charset="-34"/>
              </a:rPr>
              <a:t>Спасибо за внимание!</a:t>
            </a:r>
            <a:endParaRPr lang="ru-RU" sz="7200" dirty="0">
              <a:solidFill>
                <a:srgbClr val="9C1063"/>
              </a:solidFill>
              <a:latin typeface="Monotype Corsiva" pitchFamily="66" charset="0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3239643"/>
          <a:ext cx="6096000" cy="40767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571480"/>
            <a:ext cx="842968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571480"/>
            <a:ext cx="8215370" cy="6062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</a:rPr>
              <a:t>Диктант</a:t>
            </a:r>
          </a:p>
          <a:p>
            <a:r>
              <a:rPr lang="ru-RU" sz="2200" b="1" dirty="0" smtClean="0">
                <a:solidFill>
                  <a:srgbClr val="9C1063"/>
                </a:solidFill>
                <a:latin typeface="Calibri" pitchFamily="34" charset="0"/>
              </a:rPr>
              <a:t>1</a:t>
            </a:r>
            <a:r>
              <a:rPr lang="ru-RU" sz="2200" dirty="0" smtClean="0">
                <a:latin typeface="Calibri" pitchFamily="34" charset="0"/>
              </a:rPr>
              <a:t>. </a:t>
            </a:r>
            <a:r>
              <a:rPr lang="ru-RU" sz="2200" b="1" dirty="0" smtClean="0">
                <a:latin typeface="Calibri" pitchFamily="34" charset="0"/>
              </a:rPr>
              <a:t>Запишите буквенные обозначения следующих физических  величин: удельная теплота парообразования, количество теплоты, масса тела.</a:t>
            </a:r>
          </a:p>
          <a:p>
            <a:r>
              <a:rPr lang="ru-RU" sz="2200" b="1" dirty="0" smtClean="0">
                <a:solidFill>
                  <a:srgbClr val="9C1063"/>
                </a:solidFill>
                <a:latin typeface="Calibri" pitchFamily="34" charset="0"/>
              </a:rPr>
              <a:t>2</a:t>
            </a:r>
            <a:r>
              <a:rPr lang="ru-RU" sz="2200" b="1" dirty="0" smtClean="0">
                <a:latin typeface="Calibri" pitchFamily="34" charset="0"/>
              </a:rPr>
              <a:t>. В том же порядке запишите основные единицы измерения данных физических величин.</a:t>
            </a:r>
          </a:p>
          <a:p>
            <a:r>
              <a:rPr lang="ru-RU" sz="2200" b="1" dirty="0" smtClean="0">
                <a:solidFill>
                  <a:srgbClr val="9C1063"/>
                </a:solidFill>
                <a:latin typeface="Calibri" pitchFamily="34" charset="0"/>
              </a:rPr>
              <a:t>3</a:t>
            </a:r>
            <a:r>
              <a:rPr lang="ru-RU" sz="2200" b="1" dirty="0" smtClean="0">
                <a:latin typeface="Calibri" pitchFamily="34" charset="0"/>
              </a:rPr>
              <a:t>.  Продолжите предложение:  </a:t>
            </a:r>
          </a:p>
          <a:p>
            <a:r>
              <a:rPr lang="ru-RU" sz="2200" b="1" dirty="0" smtClean="0">
                <a:latin typeface="Calibri" pitchFamily="34" charset="0"/>
              </a:rPr>
              <a:t>а) Интенсивный </a:t>
            </a:r>
            <a:r>
              <a:rPr lang="ru-RU" sz="2200" b="1" dirty="0" smtClean="0">
                <a:latin typeface="Calibri" pitchFamily="34" charset="0"/>
              </a:rPr>
              <a:t>процесс перехода жидкости в пар, происходящий с образованием пузырьков пара по всему объёму жидкости при определённой температуре называется…..</a:t>
            </a:r>
          </a:p>
          <a:p>
            <a:r>
              <a:rPr lang="ru-RU" sz="2200" b="1" dirty="0" smtClean="0">
                <a:latin typeface="Calibri" pitchFamily="34" charset="0"/>
              </a:rPr>
              <a:t>б</a:t>
            </a:r>
            <a:r>
              <a:rPr lang="ru-RU" sz="2200" b="1" dirty="0" smtClean="0">
                <a:latin typeface="Calibri" pitchFamily="34" charset="0"/>
              </a:rPr>
              <a:t>) </a:t>
            </a:r>
            <a:r>
              <a:rPr lang="ru-RU" sz="2200" b="1" dirty="0" smtClean="0">
                <a:latin typeface="Calibri" pitchFamily="34" charset="0"/>
              </a:rPr>
              <a:t>Процесс </a:t>
            </a:r>
            <a:r>
              <a:rPr lang="ru-RU" sz="2200" b="1" dirty="0" smtClean="0">
                <a:latin typeface="Calibri" pitchFamily="34" charset="0"/>
              </a:rPr>
              <a:t>парообразования, происходящий с поверхности жидкости  называется</a:t>
            </a:r>
            <a:r>
              <a:rPr lang="ru-RU" sz="2200" b="1" dirty="0" smtClean="0">
                <a:latin typeface="Calibri" pitchFamily="34" charset="0"/>
              </a:rPr>
              <a:t>….</a:t>
            </a:r>
            <a:endParaRPr lang="ru-RU" sz="2200" b="1" dirty="0" smtClean="0">
              <a:latin typeface="Calibri" pitchFamily="34" charset="0"/>
            </a:endParaRPr>
          </a:p>
          <a:p>
            <a:r>
              <a:rPr lang="ru-RU" sz="2200" b="1" dirty="0" smtClean="0">
                <a:solidFill>
                  <a:srgbClr val="9C1063"/>
                </a:solidFill>
                <a:latin typeface="Calibri" pitchFamily="34" charset="0"/>
              </a:rPr>
              <a:t>4</a:t>
            </a:r>
            <a:r>
              <a:rPr lang="ru-RU" sz="2200" b="1" dirty="0" smtClean="0">
                <a:latin typeface="Calibri" pitchFamily="34" charset="0"/>
              </a:rPr>
              <a:t>. Запишите формулу для расчёта количества теплоты :</a:t>
            </a:r>
          </a:p>
          <a:p>
            <a:r>
              <a:rPr lang="ru-RU" sz="2200" b="1" dirty="0" smtClean="0">
                <a:latin typeface="Calibri" pitchFamily="34" charset="0"/>
              </a:rPr>
              <a:t> </a:t>
            </a:r>
            <a:r>
              <a:rPr lang="ru-RU" sz="2200" b="1" dirty="0" smtClean="0">
                <a:latin typeface="Calibri" pitchFamily="34" charset="0"/>
              </a:rPr>
              <a:t>а) при </a:t>
            </a:r>
            <a:r>
              <a:rPr lang="ru-RU" sz="2200" b="1" dirty="0" smtClean="0">
                <a:latin typeface="Calibri" pitchFamily="34" charset="0"/>
              </a:rPr>
              <a:t>парообразовании,    </a:t>
            </a:r>
            <a:r>
              <a:rPr lang="ru-RU" sz="2200" b="1" dirty="0" smtClean="0">
                <a:latin typeface="Calibri" pitchFamily="34" charset="0"/>
              </a:rPr>
              <a:t>б) при конденсации</a:t>
            </a:r>
            <a:endParaRPr lang="ru-RU" sz="2200" b="1" dirty="0" smtClean="0">
              <a:latin typeface="Calibri" pitchFamily="34" charset="0"/>
            </a:endParaRPr>
          </a:p>
          <a:p>
            <a:r>
              <a:rPr lang="ru-RU" sz="2200" b="1" dirty="0" smtClean="0">
                <a:solidFill>
                  <a:srgbClr val="9C1063"/>
                </a:solidFill>
                <a:latin typeface="Calibri" pitchFamily="34" charset="0"/>
              </a:rPr>
              <a:t>5</a:t>
            </a:r>
            <a:r>
              <a:rPr lang="ru-RU" sz="2200" b="1" dirty="0" smtClean="0">
                <a:latin typeface="Calibri" pitchFamily="34" charset="0"/>
              </a:rPr>
              <a:t>. Рассчитайте количество теплоты затраченное на парообразование  10 грамм спирта  (эфира) при температуре кипения данного вещества.</a:t>
            </a:r>
            <a:endParaRPr lang="ru-RU" sz="22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16" y="2071678"/>
            <a:ext cx="8429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14348" y="1000108"/>
            <a:ext cx="771530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Диктант: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(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Ответы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№1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,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Q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 ,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m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  <a:cs typeface="Arabic Typesetting" pitchFamily="66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№2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Дж/кг, Дж, кг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№3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а)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кипение, </a:t>
            </a:r>
            <a:r>
              <a:rPr lang="ru-RU" sz="3600" dirty="0" smtClean="0"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б)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испарение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  <a:cs typeface="Arabic Typesetting" pitchFamily="66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№4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Q = Lm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  <a:cs typeface="Arabic Typesetting" pitchFamily="66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№5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Q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 =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 9000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Дж   (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Q=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abic Typesetting" pitchFamily="66" charset="-78"/>
              </a:rPr>
              <a:t>4000 Дж)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57158" y="571480"/>
            <a:ext cx="8429684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Пар, находящийся в динамическом равновесии со своей жидкостью, называется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9C106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насыщенным паром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не находящийся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9C106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ненасыщенным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Абсолютная влажность  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показывает ,сколько граммов водяного пара содержится в воздухе объемом 1м </a:t>
            </a:r>
            <a:r>
              <a:rPr kumimoji="0" lang="ru-RU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при данных условиях, т. е. плотность водяного пара ( при 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=100 </a:t>
            </a:r>
            <a:r>
              <a:rPr kumimoji="0" lang="ru-RU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0,590 кг/м</a:t>
            </a:r>
            <a:r>
              <a:rPr kumimoji="0" lang="ru-RU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Давление, которое производил бы водяной пар, если бы все остальные газы отсутствовали, называют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парциальным давлением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водяного пара.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495550" algn="l"/>
                <a:tab pos="2970213" algn="ctr"/>
              </a:tabLst>
            </a:pPr>
            <a:r>
              <a:rPr lang="ru-RU" sz="22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Относительной  влажностью воздуха </a:t>
            </a:r>
            <a:r>
              <a:rPr lang="ru-RU" sz="22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называют отношение абсолютной влажности воздуха</a:t>
            </a:r>
            <a:r>
              <a:rPr lang="en-US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 </a:t>
            </a: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плотности насыщенного водяного пара</a:t>
            </a:r>
            <a:r>
              <a:rPr lang="en-US" sz="22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p</a:t>
            </a:r>
            <a:r>
              <a:rPr lang="ru-RU" sz="2200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нас.</a:t>
            </a: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 той же температуре выраженной в процентах.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495550" algn="l"/>
                <a:tab pos="2970213" algn="ctr"/>
              </a:tabLst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Рисунок 0" descr="формул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5429264"/>
            <a:ext cx="2357454" cy="7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85720" y="928670"/>
            <a:ext cx="850112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расчете оптимальной влажности воздуха в помещении говорят именно об относительной влажности.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Например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при температуре 21°С один килограмм сухого воздуха может содержать до 15,8 г влаги. Если 1 кг сухого воздуха содержит 15,8 г воды, то говорят, что </a:t>
            </a: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относительная влажность воздуха составляет 100 %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то же самое количество воздуха содержит 7,9 г воды при той же температуре, то, по сравнению с максимально возможным количеством влаги, отношение составит: 7,9/15,8=0,50 (50 %). Следовательно, относительная влажность такого воздуха будет 50 %.</a:t>
            </a:r>
            <a:endParaRPr lang="ru-RU" sz="2600" baseline="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071546"/>
            <a:ext cx="842968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Идеальная влажность в жилом помещении составляет 40-60%.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58" y="1857364"/>
            <a:ext cx="857256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Температура, при которой пар, находящийся в воздухе, становится насыщенным, называется </a:t>
            </a:r>
            <a:r>
              <a:rPr kumimoji="0" lang="ru-RU" sz="2400" b="1" i="1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точкой росы.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Точка росы также характеризует влажность воздуха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т. е.,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очка росы определяется относительной влажностью воздуха.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Чем выше относительная влажность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тем точка росы выше и ближе к фактической температуре воздуха.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 ниже относительная влажность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тем точка росы ниже фактической температуры.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относительная влажность составляет 100 %, то точка росы совпадает с фактической температурой</a:t>
            </a: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401080" cy="148992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Измерительные приборы - гигрометры.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Существуют несколько видов гигрометров, но основные: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волосной  и психрометрический.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пппп.jpg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43504" y="2357430"/>
            <a:ext cx="2143140" cy="3643338"/>
          </a:xfrm>
          <a:prstGeom prst="rect">
            <a:avLst/>
          </a:prstGeom>
        </p:spPr>
      </p:pic>
      <p:pic>
        <p:nvPicPr>
          <p:cNvPr id="8" name="Содержимое 7"/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11496" y="2357429"/>
            <a:ext cx="2730008" cy="3643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928670"/>
            <a:ext cx="8501122" cy="257176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Исследование влияния влажности воздуха на человека и окружающую среду.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Влажность воздуха и климат в помещении.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«Гигиенические требования к классным помещениям».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000372"/>
            <a:ext cx="8229600" cy="35004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Исследованиями установлено, что воздушный режим классных помещений будет благоприятным при следующих параметрах его факторов: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температура воздуха 16—18  °С,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относительная влажность — 30—60 %,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скорость движения воздуха — 0,2—0,4 м/с.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9" y="3143247"/>
          <a:ext cx="8501121" cy="3214712"/>
        </p:xfrm>
        <a:graphic>
          <a:graphicData uri="http://schemas.openxmlformats.org/drawingml/2006/table">
            <a:tbl>
              <a:tblPr/>
              <a:tblGrid>
                <a:gridCol w="2124615"/>
                <a:gridCol w="2125502"/>
                <a:gridCol w="2125502"/>
                <a:gridCol w="2125502"/>
              </a:tblGrid>
              <a:tr h="88613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ОПТИМАЛЬНЫЕ ПАРАМЕТРЫ   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ДОПУСТИМЫЕ </a:t>
                      </a: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ПАРАМЕТРЫ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14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Температура  </a:t>
                      </a:r>
                      <a:r>
                        <a:rPr lang="ru-RU" sz="2400" baseline="30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Относительная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влажность %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Температура  </a:t>
                      </a:r>
                      <a:r>
                        <a:rPr lang="ru-RU" sz="2400" baseline="30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Относительная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влажность %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7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7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7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000109"/>
            <a:ext cx="84296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3.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Оптимальные и допустимые параметры температуры и относительной влажностью воздуха во всех учебных и дошкольных учреждениях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510</TotalTime>
  <Words>851</Words>
  <Application>Microsoft Office PowerPoint</Application>
  <PresentationFormat>Экран (4:3)</PresentationFormat>
  <Paragraphs>129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                   Тема: «Влажность воздуха». 10 класс  </vt:lpstr>
      <vt:lpstr>Слайд 2</vt:lpstr>
      <vt:lpstr>Слайд 3</vt:lpstr>
      <vt:lpstr>Слайд 4</vt:lpstr>
      <vt:lpstr>Слайд 5</vt:lpstr>
      <vt:lpstr>Слайд 6</vt:lpstr>
      <vt:lpstr> Измерительные приборы - гигрометры. Существуют несколько видов гигрометров, но основные: волосной  и психрометрический. </vt:lpstr>
      <vt:lpstr> Исследование влияния влажности воздуха на человека и окружающую среду.  Влажность воздуха и климат в помещении.  «Гигиенические требования к классным помещениям».  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ВЕН</dc:title>
  <dc:subject>Вл. воздуха</dc:subject>
  <dc:creator>ЕЛЕНА</dc:creator>
  <cp:lastModifiedBy>Vista DNA X86</cp:lastModifiedBy>
  <cp:revision>54</cp:revision>
  <dcterms:created xsi:type="dcterms:W3CDTF">2011-02-24T17:29:05Z</dcterms:created>
  <dcterms:modified xsi:type="dcterms:W3CDTF">2011-10-30T07:18:37Z</dcterms:modified>
</cp:coreProperties>
</file>