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87" autoAdjust="0"/>
    <p:restoredTop sz="9466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wmf"/><Relationship Id="rId3" Type="http://schemas.openxmlformats.org/officeDocument/2006/relationships/image" Target="../media/image119.wmf"/><Relationship Id="rId7" Type="http://schemas.openxmlformats.org/officeDocument/2006/relationships/image" Target="../media/image123.wmf"/><Relationship Id="rId2" Type="http://schemas.openxmlformats.org/officeDocument/2006/relationships/image" Target="../media/image118.wmf"/><Relationship Id="rId1" Type="http://schemas.openxmlformats.org/officeDocument/2006/relationships/image" Target="../media/image117.wmf"/><Relationship Id="rId6" Type="http://schemas.openxmlformats.org/officeDocument/2006/relationships/image" Target="../media/image122.wmf"/><Relationship Id="rId11" Type="http://schemas.openxmlformats.org/officeDocument/2006/relationships/image" Target="../media/image127.wmf"/><Relationship Id="rId5" Type="http://schemas.openxmlformats.org/officeDocument/2006/relationships/image" Target="../media/image121.wmf"/><Relationship Id="rId10" Type="http://schemas.openxmlformats.org/officeDocument/2006/relationships/image" Target="../media/image126.wmf"/><Relationship Id="rId4" Type="http://schemas.openxmlformats.org/officeDocument/2006/relationships/image" Target="../media/image120.wmf"/><Relationship Id="rId9" Type="http://schemas.openxmlformats.org/officeDocument/2006/relationships/image" Target="../media/image12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8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12" Type="http://schemas.openxmlformats.org/officeDocument/2006/relationships/image" Target="../media/image27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5" Type="http://schemas.openxmlformats.org/officeDocument/2006/relationships/image" Target="../media/image20.wmf"/><Relationship Id="rId10" Type="http://schemas.openxmlformats.org/officeDocument/2006/relationships/image" Target="../media/image25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Relationship Id="rId14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image" Target="../media/image42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12" Type="http://schemas.openxmlformats.org/officeDocument/2006/relationships/image" Target="../media/image41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5" Type="http://schemas.openxmlformats.org/officeDocument/2006/relationships/image" Target="../media/image34.wmf"/><Relationship Id="rId10" Type="http://schemas.openxmlformats.org/officeDocument/2006/relationships/image" Target="../media/image39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Relationship Id="rId14" Type="http://schemas.openxmlformats.org/officeDocument/2006/relationships/image" Target="../media/image4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image" Target="../media/image55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12" Type="http://schemas.openxmlformats.org/officeDocument/2006/relationships/image" Target="../media/image54.wmf"/><Relationship Id="rId2" Type="http://schemas.openxmlformats.org/officeDocument/2006/relationships/image" Target="../media/image44.wmf"/><Relationship Id="rId1" Type="http://schemas.openxmlformats.org/officeDocument/2006/relationships/image" Target="../media/image16.wmf"/><Relationship Id="rId6" Type="http://schemas.openxmlformats.org/officeDocument/2006/relationships/image" Target="../media/image48.wmf"/><Relationship Id="rId11" Type="http://schemas.openxmlformats.org/officeDocument/2006/relationships/image" Target="../media/image53.wmf"/><Relationship Id="rId5" Type="http://schemas.openxmlformats.org/officeDocument/2006/relationships/image" Target="../media/image47.wmf"/><Relationship Id="rId10" Type="http://schemas.openxmlformats.org/officeDocument/2006/relationships/image" Target="../media/image52.wmf"/><Relationship Id="rId4" Type="http://schemas.openxmlformats.org/officeDocument/2006/relationships/image" Target="../media/image46.wmf"/><Relationship Id="rId9" Type="http://schemas.openxmlformats.org/officeDocument/2006/relationships/image" Target="../media/image51.wmf"/><Relationship Id="rId14" Type="http://schemas.openxmlformats.org/officeDocument/2006/relationships/image" Target="../media/image5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image" Target="../media/image67.wmf"/><Relationship Id="rId7" Type="http://schemas.openxmlformats.org/officeDocument/2006/relationships/image" Target="../media/image71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13" Type="http://schemas.openxmlformats.org/officeDocument/2006/relationships/image" Target="../media/image85.wmf"/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12" Type="http://schemas.openxmlformats.org/officeDocument/2006/relationships/image" Target="../media/image84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11" Type="http://schemas.openxmlformats.org/officeDocument/2006/relationships/image" Target="../media/image83.wmf"/><Relationship Id="rId5" Type="http://schemas.openxmlformats.org/officeDocument/2006/relationships/image" Target="../media/image77.wmf"/><Relationship Id="rId10" Type="http://schemas.openxmlformats.org/officeDocument/2006/relationships/image" Target="../media/image82.wmf"/><Relationship Id="rId4" Type="http://schemas.openxmlformats.org/officeDocument/2006/relationships/image" Target="../media/image76.wmf"/><Relationship Id="rId9" Type="http://schemas.openxmlformats.org/officeDocument/2006/relationships/image" Target="../media/image81.wmf"/><Relationship Id="rId14" Type="http://schemas.openxmlformats.org/officeDocument/2006/relationships/image" Target="../media/image86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94.wmf"/><Relationship Id="rId13" Type="http://schemas.openxmlformats.org/officeDocument/2006/relationships/image" Target="../media/image99.wmf"/><Relationship Id="rId3" Type="http://schemas.openxmlformats.org/officeDocument/2006/relationships/image" Target="../media/image89.wmf"/><Relationship Id="rId7" Type="http://schemas.openxmlformats.org/officeDocument/2006/relationships/image" Target="../media/image93.wmf"/><Relationship Id="rId12" Type="http://schemas.openxmlformats.org/officeDocument/2006/relationships/image" Target="../media/image98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Relationship Id="rId6" Type="http://schemas.openxmlformats.org/officeDocument/2006/relationships/image" Target="../media/image92.wmf"/><Relationship Id="rId11" Type="http://schemas.openxmlformats.org/officeDocument/2006/relationships/image" Target="../media/image97.wmf"/><Relationship Id="rId5" Type="http://schemas.openxmlformats.org/officeDocument/2006/relationships/image" Target="../media/image91.wmf"/><Relationship Id="rId10" Type="http://schemas.openxmlformats.org/officeDocument/2006/relationships/image" Target="../media/image96.wmf"/><Relationship Id="rId4" Type="http://schemas.openxmlformats.org/officeDocument/2006/relationships/image" Target="../media/image90.wmf"/><Relationship Id="rId9" Type="http://schemas.openxmlformats.org/officeDocument/2006/relationships/image" Target="../media/image95.wmf"/><Relationship Id="rId14" Type="http://schemas.openxmlformats.org/officeDocument/2006/relationships/image" Target="../media/image100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wmf"/><Relationship Id="rId13" Type="http://schemas.openxmlformats.org/officeDocument/2006/relationships/image" Target="../media/image113.wmf"/><Relationship Id="rId3" Type="http://schemas.openxmlformats.org/officeDocument/2006/relationships/image" Target="../media/image103.wmf"/><Relationship Id="rId7" Type="http://schemas.openxmlformats.org/officeDocument/2006/relationships/image" Target="../media/image107.wmf"/><Relationship Id="rId12" Type="http://schemas.openxmlformats.org/officeDocument/2006/relationships/image" Target="../media/image112.wmf"/><Relationship Id="rId2" Type="http://schemas.openxmlformats.org/officeDocument/2006/relationships/image" Target="../media/image102.wmf"/><Relationship Id="rId16" Type="http://schemas.openxmlformats.org/officeDocument/2006/relationships/image" Target="../media/image116.wmf"/><Relationship Id="rId1" Type="http://schemas.openxmlformats.org/officeDocument/2006/relationships/image" Target="../media/image101.wmf"/><Relationship Id="rId6" Type="http://schemas.openxmlformats.org/officeDocument/2006/relationships/image" Target="../media/image106.wmf"/><Relationship Id="rId11" Type="http://schemas.openxmlformats.org/officeDocument/2006/relationships/image" Target="../media/image111.wmf"/><Relationship Id="rId5" Type="http://schemas.openxmlformats.org/officeDocument/2006/relationships/image" Target="../media/image105.wmf"/><Relationship Id="rId15" Type="http://schemas.openxmlformats.org/officeDocument/2006/relationships/image" Target="../media/image115.wmf"/><Relationship Id="rId10" Type="http://schemas.openxmlformats.org/officeDocument/2006/relationships/image" Target="../media/image110.wmf"/><Relationship Id="rId4" Type="http://schemas.openxmlformats.org/officeDocument/2006/relationships/image" Target="../media/image104.wmf"/><Relationship Id="rId9" Type="http://schemas.openxmlformats.org/officeDocument/2006/relationships/image" Target="../media/image109.wmf"/><Relationship Id="rId14" Type="http://schemas.openxmlformats.org/officeDocument/2006/relationships/image" Target="../media/image1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F7C7A-D8F7-41BA-A0A6-475120478BEF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7133C4-55EF-4084-941D-0B006362EE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7133C4-55EF-4084-941D-0B006362EEC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9.bin"/><Relationship Id="rId13" Type="http://schemas.openxmlformats.org/officeDocument/2006/relationships/oleObject" Target="../embeddings/oleObject104.bin"/><Relationship Id="rId18" Type="http://schemas.openxmlformats.org/officeDocument/2006/relationships/oleObject" Target="../embeddings/oleObject109.bin"/><Relationship Id="rId3" Type="http://schemas.openxmlformats.org/officeDocument/2006/relationships/oleObject" Target="../embeddings/oleObject94.bin"/><Relationship Id="rId7" Type="http://schemas.openxmlformats.org/officeDocument/2006/relationships/oleObject" Target="../embeddings/oleObject98.bin"/><Relationship Id="rId12" Type="http://schemas.openxmlformats.org/officeDocument/2006/relationships/oleObject" Target="../embeddings/oleObject103.bin"/><Relationship Id="rId17" Type="http://schemas.openxmlformats.org/officeDocument/2006/relationships/oleObject" Target="../embeddings/oleObject108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07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7.bin"/><Relationship Id="rId11" Type="http://schemas.openxmlformats.org/officeDocument/2006/relationships/oleObject" Target="../embeddings/oleObject102.bin"/><Relationship Id="rId5" Type="http://schemas.openxmlformats.org/officeDocument/2006/relationships/oleObject" Target="../embeddings/oleObject96.bin"/><Relationship Id="rId15" Type="http://schemas.openxmlformats.org/officeDocument/2006/relationships/oleObject" Target="../embeddings/oleObject106.bin"/><Relationship Id="rId10" Type="http://schemas.openxmlformats.org/officeDocument/2006/relationships/oleObject" Target="../embeddings/oleObject101.bin"/><Relationship Id="rId4" Type="http://schemas.openxmlformats.org/officeDocument/2006/relationships/oleObject" Target="../embeddings/oleObject95.bin"/><Relationship Id="rId9" Type="http://schemas.openxmlformats.org/officeDocument/2006/relationships/oleObject" Target="../embeddings/oleObject100.bin"/><Relationship Id="rId14" Type="http://schemas.openxmlformats.org/officeDocument/2006/relationships/oleObject" Target="../embeddings/oleObject105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5.bin"/><Relationship Id="rId13" Type="http://schemas.openxmlformats.org/officeDocument/2006/relationships/oleObject" Target="../embeddings/oleObject120.bin"/><Relationship Id="rId18" Type="http://schemas.openxmlformats.org/officeDocument/2006/relationships/oleObject" Target="../embeddings/oleObject125.bin"/><Relationship Id="rId3" Type="http://schemas.openxmlformats.org/officeDocument/2006/relationships/oleObject" Target="../embeddings/oleObject110.bin"/><Relationship Id="rId7" Type="http://schemas.openxmlformats.org/officeDocument/2006/relationships/oleObject" Target="../embeddings/oleObject114.bin"/><Relationship Id="rId12" Type="http://schemas.openxmlformats.org/officeDocument/2006/relationships/oleObject" Target="../embeddings/oleObject119.bin"/><Relationship Id="rId17" Type="http://schemas.openxmlformats.org/officeDocument/2006/relationships/oleObject" Target="../embeddings/oleObject124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23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13.bin"/><Relationship Id="rId11" Type="http://schemas.openxmlformats.org/officeDocument/2006/relationships/oleObject" Target="../embeddings/oleObject118.bin"/><Relationship Id="rId5" Type="http://schemas.openxmlformats.org/officeDocument/2006/relationships/oleObject" Target="../embeddings/oleObject112.bin"/><Relationship Id="rId15" Type="http://schemas.openxmlformats.org/officeDocument/2006/relationships/oleObject" Target="../embeddings/oleObject122.bin"/><Relationship Id="rId10" Type="http://schemas.openxmlformats.org/officeDocument/2006/relationships/oleObject" Target="../embeddings/oleObject117.bin"/><Relationship Id="rId4" Type="http://schemas.openxmlformats.org/officeDocument/2006/relationships/oleObject" Target="../embeddings/oleObject111.bin"/><Relationship Id="rId9" Type="http://schemas.openxmlformats.org/officeDocument/2006/relationships/oleObject" Target="../embeddings/oleObject116.bin"/><Relationship Id="rId14" Type="http://schemas.openxmlformats.org/officeDocument/2006/relationships/oleObject" Target="../embeddings/oleObject121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1.wmf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0.wmf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3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oleObject" Target="../embeddings/oleObject18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2.bin"/><Relationship Id="rId12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1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20.bin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9.bin"/><Relationship Id="rId9" Type="http://schemas.openxmlformats.org/officeDocument/2006/relationships/oleObject" Target="../embeddings/oleObject14.bin"/><Relationship Id="rId14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oleObject" Target="../embeddings/oleObject32.bin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6.bin"/><Relationship Id="rId12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5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5.bin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34.bin"/><Relationship Id="rId10" Type="http://schemas.openxmlformats.org/officeDocument/2006/relationships/oleObject" Target="../embeddings/oleObject29.bin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8.bin"/><Relationship Id="rId14" Type="http://schemas.openxmlformats.org/officeDocument/2006/relationships/oleObject" Target="../embeddings/oleObject3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oleObject" Target="../embeddings/oleObject46.bin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40.bin"/><Relationship Id="rId12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9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9.bin"/><Relationship Id="rId11" Type="http://schemas.openxmlformats.org/officeDocument/2006/relationships/oleObject" Target="../embeddings/oleObject44.bin"/><Relationship Id="rId5" Type="http://schemas.openxmlformats.org/officeDocument/2006/relationships/oleObject" Target="../embeddings/oleObject38.bin"/><Relationship Id="rId15" Type="http://schemas.openxmlformats.org/officeDocument/2006/relationships/oleObject" Target="../embeddings/oleObject48.bin"/><Relationship Id="rId10" Type="http://schemas.openxmlformats.org/officeDocument/2006/relationships/oleObject" Target="../embeddings/oleObject43.bin"/><Relationship Id="rId4" Type="http://schemas.openxmlformats.org/officeDocument/2006/relationships/oleObject" Target="../embeddings/oleObject37.bin"/><Relationship Id="rId9" Type="http://schemas.openxmlformats.org/officeDocument/2006/relationships/oleObject" Target="../embeddings/oleObject42.bin"/><Relationship Id="rId14" Type="http://schemas.openxmlformats.org/officeDocument/2006/relationships/oleObject" Target="../embeddings/oleObject4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oleObject" Target="../embeddings/oleObject50.bin"/><Relationship Id="rId7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3.bin"/><Relationship Id="rId5" Type="http://schemas.openxmlformats.org/officeDocument/2006/relationships/oleObject" Target="../embeddings/oleObject52.bin"/><Relationship Id="rId10" Type="http://schemas.openxmlformats.org/officeDocument/2006/relationships/oleObject" Target="../embeddings/oleObject57.bin"/><Relationship Id="rId4" Type="http://schemas.openxmlformats.org/officeDocument/2006/relationships/oleObject" Target="../embeddings/oleObject51.bin"/><Relationship Id="rId9" Type="http://schemas.openxmlformats.org/officeDocument/2006/relationships/oleObject" Target="../embeddings/oleObject5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3" Type="http://schemas.openxmlformats.org/officeDocument/2006/relationships/oleObject" Target="../embeddings/oleObject58.bin"/><Relationship Id="rId7" Type="http://schemas.openxmlformats.org/officeDocument/2006/relationships/oleObject" Target="../embeddings/oleObject6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1.bin"/><Relationship Id="rId5" Type="http://schemas.openxmlformats.org/officeDocument/2006/relationships/oleObject" Target="../embeddings/oleObject60.bin"/><Relationship Id="rId10" Type="http://schemas.openxmlformats.org/officeDocument/2006/relationships/oleObject" Target="../embeddings/oleObject65.bin"/><Relationship Id="rId4" Type="http://schemas.openxmlformats.org/officeDocument/2006/relationships/oleObject" Target="../embeddings/oleObject59.bin"/><Relationship Id="rId9" Type="http://schemas.openxmlformats.org/officeDocument/2006/relationships/oleObject" Target="../embeddings/oleObject6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13" Type="http://schemas.openxmlformats.org/officeDocument/2006/relationships/oleObject" Target="../embeddings/oleObject76.bin"/><Relationship Id="rId3" Type="http://schemas.openxmlformats.org/officeDocument/2006/relationships/oleObject" Target="../embeddings/oleObject66.bin"/><Relationship Id="rId7" Type="http://schemas.openxmlformats.org/officeDocument/2006/relationships/oleObject" Target="../embeddings/oleObject70.bin"/><Relationship Id="rId12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79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69.bin"/><Relationship Id="rId11" Type="http://schemas.openxmlformats.org/officeDocument/2006/relationships/oleObject" Target="../embeddings/oleObject74.bin"/><Relationship Id="rId5" Type="http://schemas.openxmlformats.org/officeDocument/2006/relationships/oleObject" Target="../embeddings/oleObject68.bin"/><Relationship Id="rId15" Type="http://schemas.openxmlformats.org/officeDocument/2006/relationships/oleObject" Target="../embeddings/oleObject78.bin"/><Relationship Id="rId10" Type="http://schemas.openxmlformats.org/officeDocument/2006/relationships/oleObject" Target="../embeddings/oleObject73.bin"/><Relationship Id="rId4" Type="http://schemas.openxmlformats.org/officeDocument/2006/relationships/oleObject" Target="../embeddings/oleObject67.bin"/><Relationship Id="rId9" Type="http://schemas.openxmlformats.org/officeDocument/2006/relationships/oleObject" Target="../embeddings/oleObject72.bin"/><Relationship Id="rId14" Type="http://schemas.openxmlformats.org/officeDocument/2006/relationships/oleObject" Target="../embeddings/oleObject77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.bin"/><Relationship Id="rId13" Type="http://schemas.openxmlformats.org/officeDocument/2006/relationships/oleObject" Target="../embeddings/oleObject90.bin"/><Relationship Id="rId3" Type="http://schemas.openxmlformats.org/officeDocument/2006/relationships/oleObject" Target="../embeddings/oleObject80.bin"/><Relationship Id="rId7" Type="http://schemas.openxmlformats.org/officeDocument/2006/relationships/oleObject" Target="../embeddings/oleObject84.bin"/><Relationship Id="rId12" Type="http://schemas.openxmlformats.org/officeDocument/2006/relationships/oleObject" Target="../embeddings/oleObject89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93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3.bin"/><Relationship Id="rId11" Type="http://schemas.openxmlformats.org/officeDocument/2006/relationships/oleObject" Target="../embeddings/oleObject88.bin"/><Relationship Id="rId5" Type="http://schemas.openxmlformats.org/officeDocument/2006/relationships/oleObject" Target="../embeddings/oleObject82.bin"/><Relationship Id="rId15" Type="http://schemas.openxmlformats.org/officeDocument/2006/relationships/oleObject" Target="../embeddings/oleObject92.bin"/><Relationship Id="rId10" Type="http://schemas.openxmlformats.org/officeDocument/2006/relationships/oleObject" Target="../embeddings/oleObject87.bin"/><Relationship Id="rId4" Type="http://schemas.openxmlformats.org/officeDocument/2006/relationships/oleObject" Target="../embeddings/oleObject81.bin"/><Relationship Id="rId9" Type="http://schemas.openxmlformats.org/officeDocument/2006/relationships/oleObject" Target="../embeddings/oleObject86.bin"/><Relationship Id="rId14" Type="http://schemas.openxmlformats.org/officeDocument/2006/relationships/oleObject" Target="../embeddings/oleObject9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1066800"/>
            <a:ext cx="8610600" cy="91440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>«Математическое лото» 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09800"/>
            <a:ext cx="7854696" cy="3733800"/>
          </a:xfrm>
        </p:spPr>
        <p:txBody>
          <a:bodyPr/>
          <a:lstStyle/>
          <a:p>
            <a:pPr algn="l"/>
            <a:r>
              <a:rPr lang="ru-RU" sz="3600" dirty="0" smtClean="0">
                <a:solidFill>
                  <a:srgbClr val="002060"/>
                </a:solidFill>
              </a:rPr>
              <a:t>По  теме:</a:t>
            </a:r>
          </a:p>
          <a:p>
            <a:pPr marL="514350" indent="-514350" algn="l">
              <a:buAutoNum type="arabicPeriod"/>
            </a:pPr>
            <a:r>
              <a:rPr lang="ru-RU" sz="3600" dirty="0" smtClean="0"/>
              <a:t>Обыкновенные дроби.</a:t>
            </a:r>
          </a:p>
          <a:p>
            <a:pPr marL="514350" indent="-514350" algn="l">
              <a:buAutoNum type="arabicPeriod"/>
            </a:pPr>
            <a:r>
              <a:rPr lang="ru-RU" sz="3600" dirty="0" smtClean="0"/>
              <a:t>Десятичные  дроби. </a:t>
            </a:r>
          </a:p>
          <a:p>
            <a:pPr marL="514350" indent="-514350" algn="l">
              <a:buAutoNum type="arabicPeriod"/>
            </a:pPr>
            <a:r>
              <a:rPr lang="ru-RU" sz="3600" dirty="0" smtClean="0"/>
              <a:t>Отрицательные числа</a:t>
            </a:r>
            <a:r>
              <a:rPr lang="ru-RU" sz="3600" dirty="0" smtClean="0"/>
              <a:t>.</a:t>
            </a:r>
          </a:p>
          <a:p>
            <a:r>
              <a:rPr lang="ru-RU" sz="1600" dirty="0" smtClean="0"/>
              <a:t>Выполнила: </a:t>
            </a:r>
          </a:p>
          <a:p>
            <a:r>
              <a:rPr lang="ru-RU" sz="1600" dirty="0" smtClean="0"/>
              <a:t>учитель математики и физики</a:t>
            </a:r>
          </a:p>
          <a:p>
            <a:r>
              <a:rPr lang="ru-RU" sz="1600" dirty="0" smtClean="0"/>
              <a:t> </a:t>
            </a:r>
            <a:r>
              <a:rPr lang="ru-RU" sz="1600" i="1" dirty="0" smtClean="0"/>
              <a:t>Елена Николаевна Выговская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09600" y="2133600"/>
          <a:ext cx="7772401" cy="3742062"/>
        </p:xfrm>
        <a:graphic>
          <a:graphicData uri="http://schemas.openxmlformats.org/drawingml/2006/table">
            <a:tbl>
              <a:tblPr/>
              <a:tblGrid>
                <a:gridCol w="971246"/>
                <a:gridCol w="971246"/>
                <a:gridCol w="971246"/>
                <a:gridCol w="971246"/>
                <a:gridCol w="971246"/>
                <a:gridCol w="972057"/>
                <a:gridCol w="972057"/>
                <a:gridCol w="972057"/>
              </a:tblGrid>
              <a:tr h="810046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55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554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55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6640" name="Object 16"/>
          <p:cNvGraphicFramePr>
            <a:graphicFrameLocks noChangeAspect="1"/>
          </p:cNvGraphicFramePr>
          <p:nvPr/>
        </p:nvGraphicFramePr>
        <p:xfrm>
          <a:off x="685800" y="2286000"/>
          <a:ext cx="838200" cy="304800"/>
        </p:xfrm>
        <a:graphic>
          <a:graphicData uri="http://schemas.openxmlformats.org/presentationml/2006/ole">
            <p:oleObj spid="_x0000_s26640" name="Формула" r:id="rId3" imgW="329914" imgH="177646" progId="Equation.3">
              <p:embed/>
            </p:oleObj>
          </a:graphicData>
        </a:graphic>
      </p:graphicFrame>
      <p:graphicFrame>
        <p:nvGraphicFramePr>
          <p:cNvPr id="26639" name="Object 15"/>
          <p:cNvGraphicFramePr>
            <a:graphicFrameLocks noChangeAspect="1"/>
          </p:cNvGraphicFramePr>
          <p:nvPr/>
        </p:nvGraphicFramePr>
        <p:xfrm>
          <a:off x="1676400" y="2286000"/>
          <a:ext cx="838200" cy="304800"/>
        </p:xfrm>
        <a:graphic>
          <a:graphicData uri="http://schemas.openxmlformats.org/presentationml/2006/ole">
            <p:oleObj spid="_x0000_s26639" name="Формула" r:id="rId4" imgW="304404" imgH="177569" progId="Equation.3">
              <p:embed/>
            </p:oleObj>
          </a:graphicData>
        </a:graphic>
      </p:graphicFrame>
      <p:graphicFrame>
        <p:nvGraphicFramePr>
          <p:cNvPr id="26638" name="Object 14"/>
          <p:cNvGraphicFramePr>
            <a:graphicFrameLocks noChangeAspect="1"/>
          </p:cNvGraphicFramePr>
          <p:nvPr/>
        </p:nvGraphicFramePr>
        <p:xfrm>
          <a:off x="2667000" y="2286000"/>
          <a:ext cx="838200" cy="304800"/>
        </p:xfrm>
        <a:graphic>
          <a:graphicData uri="http://schemas.openxmlformats.org/presentationml/2006/ole">
            <p:oleObj spid="_x0000_s26638" name="Формула" r:id="rId5" imgW="457002" imgH="177723" progId="Equation.3">
              <p:embed/>
            </p:oleObj>
          </a:graphicData>
        </a:graphic>
      </p:graphicFrame>
      <p:graphicFrame>
        <p:nvGraphicFramePr>
          <p:cNvPr id="26637" name="Object 13"/>
          <p:cNvGraphicFramePr>
            <a:graphicFrameLocks noChangeAspect="1"/>
          </p:cNvGraphicFramePr>
          <p:nvPr/>
        </p:nvGraphicFramePr>
        <p:xfrm>
          <a:off x="3505200" y="2286000"/>
          <a:ext cx="914400" cy="381000"/>
        </p:xfrm>
        <a:graphic>
          <a:graphicData uri="http://schemas.openxmlformats.org/presentationml/2006/ole">
            <p:oleObj spid="_x0000_s26637" name="Формула" r:id="rId6" imgW="507780" imgH="215806" progId="Equation.3">
              <p:embed/>
            </p:oleObj>
          </a:graphicData>
        </a:graphic>
      </p:graphicFrame>
      <p:graphicFrame>
        <p:nvGraphicFramePr>
          <p:cNvPr id="26636" name="Object 12"/>
          <p:cNvGraphicFramePr>
            <a:graphicFrameLocks noChangeAspect="1"/>
          </p:cNvGraphicFramePr>
          <p:nvPr/>
        </p:nvGraphicFramePr>
        <p:xfrm>
          <a:off x="4572000" y="2286000"/>
          <a:ext cx="838200" cy="304800"/>
        </p:xfrm>
        <a:graphic>
          <a:graphicData uri="http://schemas.openxmlformats.org/presentationml/2006/ole">
            <p:oleObj spid="_x0000_s26636" name="Формула" r:id="rId7" imgW="329914" imgH="177646" progId="Equation.3">
              <p:embed/>
            </p:oleObj>
          </a:graphicData>
        </a:graphic>
      </p:graphicFrame>
      <p:graphicFrame>
        <p:nvGraphicFramePr>
          <p:cNvPr id="26635" name="Object 11"/>
          <p:cNvGraphicFramePr>
            <a:graphicFrameLocks noChangeAspect="1"/>
          </p:cNvGraphicFramePr>
          <p:nvPr/>
        </p:nvGraphicFramePr>
        <p:xfrm>
          <a:off x="5486400" y="2286000"/>
          <a:ext cx="914400" cy="304800"/>
        </p:xfrm>
        <a:graphic>
          <a:graphicData uri="http://schemas.openxmlformats.org/presentationml/2006/ole">
            <p:oleObj spid="_x0000_s26635" name="Формула" r:id="rId8" imgW="279158" imgH="177646" progId="Equation.3">
              <p:embed/>
            </p:oleObj>
          </a:graphicData>
        </a:graphic>
      </p:graphicFrame>
      <p:graphicFrame>
        <p:nvGraphicFramePr>
          <p:cNvPr id="26634" name="Object 10"/>
          <p:cNvGraphicFramePr>
            <a:graphicFrameLocks noChangeAspect="1"/>
          </p:cNvGraphicFramePr>
          <p:nvPr/>
        </p:nvGraphicFramePr>
        <p:xfrm>
          <a:off x="6477000" y="2286000"/>
          <a:ext cx="914400" cy="304800"/>
        </p:xfrm>
        <a:graphic>
          <a:graphicData uri="http://schemas.openxmlformats.org/presentationml/2006/ole">
            <p:oleObj spid="_x0000_s26634" name="Формула" r:id="rId9" imgW="532937" imgH="215713" progId="Equation.3">
              <p:embed/>
            </p:oleObj>
          </a:graphicData>
        </a:graphic>
      </p:graphicFrame>
      <p:graphicFrame>
        <p:nvGraphicFramePr>
          <p:cNvPr id="26633" name="Object 9"/>
          <p:cNvGraphicFramePr>
            <a:graphicFrameLocks noChangeAspect="1"/>
          </p:cNvGraphicFramePr>
          <p:nvPr/>
        </p:nvGraphicFramePr>
        <p:xfrm>
          <a:off x="7467600" y="2286000"/>
          <a:ext cx="838200" cy="304800"/>
        </p:xfrm>
        <a:graphic>
          <a:graphicData uri="http://schemas.openxmlformats.org/presentationml/2006/ole">
            <p:oleObj spid="_x0000_s26633" name="Формула" r:id="rId10" imgW="393359" imgH="177646" progId="Equation.3">
              <p:embed/>
            </p:oleObj>
          </a:graphicData>
        </a:graphic>
      </p:graphicFrame>
      <p:graphicFrame>
        <p:nvGraphicFramePr>
          <p:cNvPr id="26632" name="Object 8"/>
          <p:cNvGraphicFramePr>
            <a:graphicFrameLocks noChangeAspect="1"/>
          </p:cNvGraphicFramePr>
          <p:nvPr/>
        </p:nvGraphicFramePr>
        <p:xfrm>
          <a:off x="685800" y="3124200"/>
          <a:ext cx="838200" cy="365125"/>
        </p:xfrm>
        <a:graphic>
          <a:graphicData uri="http://schemas.openxmlformats.org/presentationml/2006/ole">
            <p:oleObj spid="_x0000_s26632" name="Формула" r:id="rId11" imgW="647419" imgH="215806" progId="Equation.3">
              <p:embed/>
            </p:oleObj>
          </a:graphicData>
        </a:graphic>
      </p:graphicFrame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1676400" y="3124200"/>
          <a:ext cx="838200" cy="365125"/>
        </p:xfrm>
        <a:graphic>
          <a:graphicData uri="http://schemas.openxmlformats.org/presentationml/2006/ole">
            <p:oleObj spid="_x0000_s26631" name="Формула" r:id="rId12" imgW="710891" imgH="215806" progId="Equation.3">
              <p:embed/>
            </p:oleObj>
          </a:graphicData>
        </a:graphic>
      </p:graphicFrame>
      <p:graphicFrame>
        <p:nvGraphicFramePr>
          <p:cNvPr id="26630" name="Object 6"/>
          <p:cNvGraphicFramePr>
            <a:graphicFrameLocks noChangeAspect="1"/>
          </p:cNvGraphicFramePr>
          <p:nvPr/>
        </p:nvGraphicFramePr>
        <p:xfrm>
          <a:off x="2590800" y="3124200"/>
          <a:ext cx="838200" cy="365125"/>
        </p:xfrm>
        <a:graphic>
          <a:graphicData uri="http://schemas.openxmlformats.org/presentationml/2006/ole">
            <p:oleObj spid="_x0000_s26630" name="Формула" r:id="rId13" imgW="545626" imgH="215713" progId="Equation.3">
              <p:embed/>
            </p:oleObj>
          </a:graphicData>
        </a:graphic>
      </p:graphicFrame>
      <p:graphicFrame>
        <p:nvGraphicFramePr>
          <p:cNvPr id="26629" name="Object 5"/>
          <p:cNvGraphicFramePr>
            <a:graphicFrameLocks noChangeAspect="1"/>
          </p:cNvGraphicFramePr>
          <p:nvPr/>
        </p:nvGraphicFramePr>
        <p:xfrm>
          <a:off x="3581400" y="3124200"/>
          <a:ext cx="838200" cy="304800"/>
        </p:xfrm>
        <a:graphic>
          <a:graphicData uri="http://schemas.openxmlformats.org/presentationml/2006/ole">
            <p:oleObj spid="_x0000_s26629" name="Формула" r:id="rId14" imgW="507780" imgH="215806" progId="Equation.3">
              <p:embed/>
            </p:oleObj>
          </a:graphicData>
        </a:graphic>
      </p:graphicFrame>
      <p:graphicFrame>
        <p:nvGraphicFramePr>
          <p:cNvPr id="26628" name="Object 4"/>
          <p:cNvGraphicFramePr>
            <a:graphicFrameLocks noChangeAspect="1"/>
          </p:cNvGraphicFramePr>
          <p:nvPr/>
        </p:nvGraphicFramePr>
        <p:xfrm>
          <a:off x="4572000" y="3124200"/>
          <a:ext cx="838200" cy="304800"/>
        </p:xfrm>
        <a:graphic>
          <a:graphicData uri="http://schemas.openxmlformats.org/presentationml/2006/ole">
            <p:oleObj spid="_x0000_s26628" name="Формула" r:id="rId15" imgW="444114" imgH="177646" progId="Equation.3">
              <p:embed/>
            </p:oleObj>
          </a:graphicData>
        </a:graphic>
      </p:graphicFrame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5486400" y="3124200"/>
          <a:ext cx="914400" cy="304800"/>
        </p:xfrm>
        <a:graphic>
          <a:graphicData uri="http://schemas.openxmlformats.org/presentationml/2006/ole">
            <p:oleObj spid="_x0000_s26627" name="Формула" r:id="rId16" imgW="698197" imgH="215806" progId="Equation.3">
              <p:embed/>
            </p:oleObj>
          </a:graphicData>
        </a:graphic>
      </p:graphicFrame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477000" y="3124200"/>
          <a:ext cx="876300" cy="304800"/>
        </p:xfrm>
        <a:graphic>
          <a:graphicData uri="http://schemas.openxmlformats.org/presentationml/2006/ole">
            <p:oleObj spid="_x0000_s26626" name="Формула" r:id="rId17" imgW="647419" imgH="215806" progId="Equation.3">
              <p:embed/>
            </p:oleObj>
          </a:graphicData>
        </a:graphic>
      </p:graphicFrame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7467600" y="3124200"/>
          <a:ext cx="838200" cy="304800"/>
        </p:xfrm>
        <a:graphic>
          <a:graphicData uri="http://schemas.openxmlformats.org/presentationml/2006/ole">
            <p:oleObj spid="_x0000_s26625" name="Формула" r:id="rId18" imgW="494870" imgH="215713" progId="Equation.3">
              <p:embed/>
            </p:oleObj>
          </a:graphicData>
        </a:graphic>
      </p:graphicFrame>
      <p:sp>
        <p:nvSpPr>
          <p:cNvPr id="26641" name="Rectangle 17"/>
          <p:cNvSpPr>
            <a:spLocks noChangeArrowheads="1"/>
          </p:cNvSpPr>
          <p:nvPr/>
        </p:nvSpPr>
        <p:spPr bwMode="auto">
          <a:xfrm>
            <a:off x="533400" y="990600"/>
            <a:ext cx="8077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42" name="Rectangle 18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33400" y="914400"/>
            <a:ext cx="7924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Отрицательные числа.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Карточка №5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66800" y="1981200"/>
          <a:ext cx="6934201" cy="2743200"/>
        </p:xfrm>
        <a:graphic>
          <a:graphicData uri="http://schemas.openxmlformats.org/drawingml/2006/table">
            <a:tbl>
              <a:tblPr/>
              <a:tblGrid>
                <a:gridCol w="866504"/>
                <a:gridCol w="866504"/>
                <a:gridCol w="866504"/>
                <a:gridCol w="866504"/>
                <a:gridCol w="866504"/>
                <a:gridCol w="867227"/>
                <a:gridCol w="867227"/>
                <a:gridCol w="867227"/>
              </a:tblGrid>
              <a:tr h="13716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5624" name="Object 24"/>
          <p:cNvGraphicFramePr>
            <a:graphicFrameLocks noChangeAspect="1"/>
          </p:cNvGraphicFramePr>
          <p:nvPr/>
        </p:nvGraphicFramePr>
        <p:xfrm>
          <a:off x="1295400" y="2133600"/>
          <a:ext cx="419100" cy="533400"/>
        </p:xfrm>
        <a:graphic>
          <a:graphicData uri="http://schemas.openxmlformats.org/presentationml/2006/ole">
            <p:oleObj spid="_x0000_s25624" name="Формула" r:id="rId3" imgW="114102" imgH="177492" progId="Equation.3">
              <p:embed/>
            </p:oleObj>
          </a:graphicData>
        </a:graphic>
      </p:graphicFrame>
      <p:graphicFrame>
        <p:nvGraphicFramePr>
          <p:cNvPr id="25623" name="Object 23"/>
          <p:cNvGraphicFramePr>
            <a:graphicFrameLocks noChangeAspect="1"/>
          </p:cNvGraphicFramePr>
          <p:nvPr/>
        </p:nvGraphicFramePr>
        <p:xfrm>
          <a:off x="2133600" y="2209800"/>
          <a:ext cx="434975" cy="533400"/>
        </p:xfrm>
        <a:graphic>
          <a:graphicData uri="http://schemas.openxmlformats.org/presentationml/2006/ole">
            <p:oleObj spid="_x0000_s25623" name="Формула" r:id="rId4" imgW="126725" imgH="177415" progId="Equation.3">
              <p:embed/>
            </p:oleObj>
          </a:graphicData>
        </a:graphic>
      </p:graphicFrame>
      <p:graphicFrame>
        <p:nvGraphicFramePr>
          <p:cNvPr id="25622" name="Object 22"/>
          <p:cNvGraphicFramePr>
            <a:graphicFrameLocks noChangeAspect="1"/>
          </p:cNvGraphicFramePr>
          <p:nvPr/>
        </p:nvGraphicFramePr>
        <p:xfrm>
          <a:off x="3048000" y="2209800"/>
          <a:ext cx="533400" cy="533400"/>
        </p:xfrm>
        <a:graphic>
          <a:graphicData uri="http://schemas.openxmlformats.org/presentationml/2006/ole">
            <p:oleObj spid="_x0000_s25622" name="Формула" r:id="rId5" imgW="114102" imgH="177492" progId="Equation.3">
              <p:embed/>
            </p:oleObj>
          </a:graphicData>
        </a:graphic>
      </p:graphicFrame>
      <p:graphicFrame>
        <p:nvGraphicFramePr>
          <p:cNvPr id="25621" name="Object 21"/>
          <p:cNvGraphicFramePr>
            <a:graphicFrameLocks noChangeAspect="1"/>
          </p:cNvGraphicFramePr>
          <p:nvPr/>
        </p:nvGraphicFramePr>
        <p:xfrm>
          <a:off x="3810000" y="2209800"/>
          <a:ext cx="609600" cy="533400"/>
        </p:xfrm>
        <a:graphic>
          <a:graphicData uri="http://schemas.openxmlformats.org/presentationml/2006/ole">
            <p:oleObj spid="_x0000_s25621" name="Формула" r:id="rId6" imgW="241091" imgH="177646" progId="Equation.3">
              <p:embed/>
            </p:oleObj>
          </a:graphicData>
        </a:graphic>
      </p:graphicFrame>
      <p:graphicFrame>
        <p:nvGraphicFramePr>
          <p:cNvPr id="25620" name="Object 20"/>
          <p:cNvGraphicFramePr>
            <a:graphicFrameLocks noChangeAspect="1"/>
          </p:cNvGraphicFramePr>
          <p:nvPr/>
        </p:nvGraphicFramePr>
        <p:xfrm>
          <a:off x="4724400" y="2209800"/>
          <a:ext cx="533400" cy="533400"/>
        </p:xfrm>
        <a:graphic>
          <a:graphicData uri="http://schemas.openxmlformats.org/presentationml/2006/ole">
            <p:oleObj spid="_x0000_s25620" name="Формула" r:id="rId7" imgW="228402" imgH="177646" progId="Equation.3">
              <p:embed/>
            </p:oleObj>
          </a:graphicData>
        </a:graphic>
      </p:graphicFrame>
      <p:graphicFrame>
        <p:nvGraphicFramePr>
          <p:cNvPr id="25619" name="Object 19"/>
          <p:cNvGraphicFramePr>
            <a:graphicFrameLocks noChangeAspect="1"/>
          </p:cNvGraphicFramePr>
          <p:nvPr/>
        </p:nvGraphicFramePr>
        <p:xfrm>
          <a:off x="5638800" y="2209800"/>
          <a:ext cx="434975" cy="533400"/>
        </p:xfrm>
        <a:graphic>
          <a:graphicData uri="http://schemas.openxmlformats.org/presentationml/2006/ole">
            <p:oleObj spid="_x0000_s25619" name="Формула" r:id="rId8" imgW="126780" imgH="164814" progId="Equation.3">
              <p:embed/>
            </p:oleObj>
          </a:graphicData>
        </a:graphic>
      </p:graphicFrame>
      <p:graphicFrame>
        <p:nvGraphicFramePr>
          <p:cNvPr id="25618" name="Object 18"/>
          <p:cNvGraphicFramePr>
            <a:graphicFrameLocks noChangeAspect="1"/>
          </p:cNvGraphicFramePr>
          <p:nvPr/>
        </p:nvGraphicFramePr>
        <p:xfrm>
          <a:off x="6477000" y="2209800"/>
          <a:ext cx="457200" cy="533400"/>
        </p:xfrm>
        <a:graphic>
          <a:graphicData uri="http://schemas.openxmlformats.org/presentationml/2006/ole">
            <p:oleObj spid="_x0000_s25618" name="Формула" r:id="rId9" imgW="126725" imgH="177415" progId="Equation.3">
              <p:embed/>
            </p:oleObj>
          </a:graphicData>
        </a:graphic>
      </p:graphicFrame>
      <p:graphicFrame>
        <p:nvGraphicFramePr>
          <p:cNvPr id="25617" name="Object 17"/>
          <p:cNvGraphicFramePr>
            <a:graphicFrameLocks noChangeAspect="1"/>
          </p:cNvGraphicFramePr>
          <p:nvPr/>
        </p:nvGraphicFramePr>
        <p:xfrm>
          <a:off x="7239000" y="2209800"/>
          <a:ext cx="609600" cy="533400"/>
        </p:xfrm>
        <a:graphic>
          <a:graphicData uri="http://schemas.openxmlformats.org/presentationml/2006/ole">
            <p:oleObj spid="_x0000_s25617" name="Формула" r:id="rId10" imgW="241091" imgH="164957" progId="Equation.3">
              <p:embed/>
            </p:oleObj>
          </a:graphicData>
        </a:graphic>
      </p:graphicFrame>
      <p:graphicFrame>
        <p:nvGraphicFramePr>
          <p:cNvPr id="25616" name="Object 16"/>
          <p:cNvGraphicFramePr>
            <a:graphicFrameLocks noChangeAspect="1"/>
          </p:cNvGraphicFramePr>
          <p:nvPr/>
        </p:nvGraphicFramePr>
        <p:xfrm>
          <a:off x="1295400" y="3505200"/>
          <a:ext cx="457200" cy="533400"/>
        </p:xfrm>
        <a:graphic>
          <a:graphicData uri="http://schemas.openxmlformats.org/presentationml/2006/ole">
            <p:oleObj spid="_x0000_s25616" name="Формула" r:id="rId11" imgW="228402" imgH="177646" progId="Equation.3">
              <p:embed/>
            </p:oleObj>
          </a:graphicData>
        </a:graphic>
      </p:graphicFrame>
      <p:graphicFrame>
        <p:nvGraphicFramePr>
          <p:cNvPr id="25615" name="Object 15"/>
          <p:cNvGraphicFramePr>
            <a:graphicFrameLocks noChangeAspect="1"/>
          </p:cNvGraphicFramePr>
          <p:nvPr/>
        </p:nvGraphicFramePr>
        <p:xfrm>
          <a:off x="2133600" y="3505200"/>
          <a:ext cx="457200" cy="533400"/>
        </p:xfrm>
        <a:graphic>
          <a:graphicData uri="http://schemas.openxmlformats.org/presentationml/2006/ole">
            <p:oleObj spid="_x0000_s25615" name="Формула" r:id="rId12" imgW="126725" imgH="177415" progId="Equation.3">
              <p:embed/>
            </p:oleObj>
          </a:graphicData>
        </a:graphic>
      </p:graphicFrame>
      <p:graphicFrame>
        <p:nvGraphicFramePr>
          <p:cNvPr id="25614" name="Object 14"/>
          <p:cNvGraphicFramePr>
            <a:graphicFrameLocks noChangeAspect="1"/>
          </p:cNvGraphicFramePr>
          <p:nvPr/>
        </p:nvGraphicFramePr>
        <p:xfrm>
          <a:off x="2971800" y="3505200"/>
          <a:ext cx="533400" cy="533400"/>
        </p:xfrm>
        <a:graphic>
          <a:graphicData uri="http://schemas.openxmlformats.org/presentationml/2006/ole">
            <p:oleObj spid="_x0000_s25614" name="Формула" r:id="rId13" imgW="228402" imgH="177646" progId="Equation.3">
              <p:embed/>
            </p:oleObj>
          </a:graphicData>
        </a:graphic>
      </p:graphicFrame>
      <p:graphicFrame>
        <p:nvGraphicFramePr>
          <p:cNvPr id="25613" name="Object 13"/>
          <p:cNvGraphicFramePr>
            <a:graphicFrameLocks noChangeAspect="1"/>
          </p:cNvGraphicFramePr>
          <p:nvPr/>
        </p:nvGraphicFramePr>
        <p:xfrm>
          <a:off x="3810000" y="3505200"/>
          <a:ext cx="609600" cy="533400"/>
        </p:xfrm>
        <a:graphic>
          <a:graphicData uri="http://schemas.openxmlformats.org/presentationml/2006/ole">
            <p:oleObj spid="_x0000_s25613" name="Формула" r:id="rId14" imgW="241091" imgH="177646" progId="Equation.3">
              <p:embed/>
            </p:oleObj>
          </a:graphicData>
        </a:graphic>
      </p:graphicFrame>
      <p:graphicFrame>
        <p:nvGraphicFramePr>
          <p:cNvPr id="25612" name="Object 12"/>
          <p:cNvGraphicFramePr>
            <a:graphicFrameLocks noChangeAspect="1"/>
          </p:cNvGraphicFramePr>
          <p:nvPr/>
        </p:nvGraphicFramePr>
        <p:xfrm>
          <a:off x="4724400" y="3505200"/>
          <a:ext cx="457200" cy="533400"/>
        </p:xfrm>
        <a:graphic>
          <a:graphicData uri="http://schemas.openxmlformats.org/presentationml/2006/ole">
            <p:oleObj spid="_x0000_s25612" name="Формула" r:id="rId15" imgW="241091" imgH="177646" progId="Equation.3">
              <p:embed/>
            </p:oleObj>
          </a:graphicData>
        </a:graphic>
      </p:graphicFrame>
      <p:graphicFrame>
        <p:nvGraphicFramePr>
          <p:cNvPr id="25611" name="Object 11"/>
          <p:cNvGraphicFramePr>
            <a:graphicFrameLocks noChangeAspect="1"/>
          </p:cNvGraphicFramePr>
          <p:nvPr/>
        </p:nvGraphicFramePr>
        <p:xfrm>
          <a:off x="5638800" y="3505200"/>
          <a:ext cx="457200" cy="533400"/>
        </p:xfrm>
        <a:graphic>
          <a:graphicData uri="http://schemas.openxmlformats.org/presentationml/2006/ole">
            <p:oleObj spid="_x0000_s25611" name="Формула" r:id="rId16" imgW="126780" imgH="164814" progId="Equation.3">
              <p:embed/>
            </p:oleObj>
          </a:graphicData>
        </a:graphic>
      </p:graphicFrame>
      <p:graphicFrame>
        <p:nvGraphicFramePr>
          <p:cNvPr id="25610" name="Object 10"/>
          <p:cNvGraphicFramePr>
            <a:graphicFrameLocks noChangeAspect="1"/>
          </p:cNvGraphicFramePr>
          <p:nvPr/>
        </p:nvGraphicFramePr>
        <p:xfrm>
          <a:off x="6477000" y="3505200"/>
          <a:ext cx="381000" cy="533400"/>
        </p:xfrm>
        <a:graphic>
          <a:graphicData uri="http://schemas.openxmlformats.org/presentationml/2006/ole">
            <p:oleObj spid="_x0000_s25610" name="Формула" r:id="rId17" imgW="114102" imgH="177492" progId="Equation.3">
              <p:embed/>
            </p:oleObj>
          </a:graphicData>
        </a:graphic>
      </p:graphicFrame>
      <p:graphicFrame>
        <p:nvGraphicFramePr>
          <p:cNvPr id="25609" name="Object 9"/>
          <p:cNvGraphicFramePr>
            <a:graphicFrameLocks noChangeAspect="1"/>
          </p:cNvGraphicFramePr>
          <p:nvPr/>
        </p:nvGraphicFramePr>
        <p:xfrm>
          <a:off x="7239000" y="3505200"/>
          <a:ext cx="685800" cy="533400"/>
        </p:xfrm>
        <a:graphic>
          <a:graphicData uri="http://schemas.openxmlformats.org/presentationml/2006/ole">
            <p:oleObj spid="_x0000_s25609" name="Формула" r:id="rId18" imgW="241091" imgH="164957" progId="Equation.3">
              <p:embed/>
            </p:oleObj>
          </a:graphicData>
        </a:graphic>
      </p:graphicFrame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0" y="381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38200" y="990600"/>
            <a:ext cx="7467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 Black" pitchFamily="34" charset="0"/>
                <a:ea typeface="Times New Roman" pitchFamily="18" charset="0"/>
                <a:cs typeface="Arial" pitchFamily="34" charset="0"/>
              </a:rPr>
              <a:t>Ответы к карточке №5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57199" y="1905000"/>
          <a:ext cx="8153401" cy="4511040"/>
        </p:xfrm>
        <a:graphic>
          <a:graphicData uri="http://schemas.openxmlformats.org/drawingml/2006/table">
            <a:tbl>
              <a:tblPr/>
              <a:tblGrid>
                <a:gridCol w="1189215"/>
                <a:gridCol w="1145800"/>
                <a:gridCol w="1242499"/>
                <a:gridCol w="1135931"/>
                <a:gridCol w="1110414"/>
                <a:gridCol w="1081574"/>
                <a:gridCol w="1247968"/>
              </a:tblGrid>
              <a:tr h="1123950">
                <a:tc>
                  <a:txBody>
                    <a:bodyPr/>
                    <a:lstStyle/>
                    <a:p>
                      <a:pPr algn="r"/>
                      <a:endParaRPr lang="ru-RU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r"/>
                      <a:endParaRPr lang="ru-RU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r"/>
                      <a:endParaRPr lang="ru-RU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endParaRPr lang="ru-RU" dirty="0" smtClean="0"/>
                    </a:p>
                    <a:p>
                      <a:pPr algn="r"/>
                      <a:endParaRPr lang="ru-RU" dirty="0" smtClean="0"/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r"/>
                      <a:endParaRPr lang="ru-RU" dirty="0" smtClean="0"/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r"/>
                      <a:endParaRPr lang="ru-RU" dirty="0" smtClean="0"/>
                    </a:p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 smtClean="0"/>
                    </a:p>
                    <a:p>
                      <a:pPr algn="r"/>
                      <a:endParaRPr lang="ru-RU" dirty="0" smtClean="0"/>
                    </a:p>
                    <a:p>
                      <a:pPr algn="r"/>
                      <a:endParaRPr lang="ru-RU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 </a:t>
                      </a:r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lang="ru-RU" b="1" dirty="0" smtClean="0"/>
                        <a:t>  </a:t>
                      </a:r>
                      <a:endParaRPr lang="ru-RU" b="1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algn="r"/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r"/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r"/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r"/>
                      <a:endParaRPr lang="ru-RU" b="1" dirty="0" smtClean="0"/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/>
                        <a:t> </a:t>
                      </a:r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lang="ru-RU" b="1" dirty="0" smtClean="0"/>
                        <a:t>  </a:t>
                      </a:r>
                      <a:endParaRPr lang="ru-RU" b="1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endParaRPr lang="ru-RU" b="1" dirty="0" smtClean="0"/>
                    </a:p>
                    <a:p>
                      <a:pPr algn="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62" name="Object 14"/>
          <p:cNvGraphicFramePr>
            <a:graphicFrameLocks noChangeAspect="1"/>
          </p:cNvGraphicFramePr>
          <p:nvPr/>
        </p:nvGraphicFramePr>
        <p:xfrm>
          <a:off x="533400" y="1981200"/>
          <a:ext cx="762000" cy="708025"/>
        </p:xfrm>
        <a:graphic>
          <a:graphicData uri="http://schemas.openxmlformats.org/presentationml/2006/ole">
            <p:oleObj spid="_x0000_s2062" name="Формула" r:id="rId4" imgW="380835" imgH="393529" progId="Equation.3">
              <p:embed/>
            </p:oleObj>
          </a:graphicData>
        </a:graphic>
      </p:graphicFrame>
      <p:graphicFrame>
        <p:nvGraphicFramePr>
          <p:cNvPr id="2061" name="Object 13"/>
          <p:cNvGraphicFramePr>
            <a:graphicFrameLocks noChangeAspect="1"/>
          </p:cNvGraphicFramePr>
          <p:nvPr/>
        </p:nvGraphicFramePr>
        <p:xfrm>
          <a:off x="1752600" y="1981200"/>
          <a:ext cx="762000" cy="685800"/>
        </p:xfrm>
        <a:graphic>
          <a:graphicData uri="http://schemas.openxmlformats.org/presentationml/2006/ole">
            <p:oleObj spid="_x0000_s2061" name="Формула" r:id="rId5" imgW="393529" imgH="393529" progId="Equation.3">
              <p:embed/>
            </p:oleObj>
          </a:graphicData>
        </a:graphic>
      </p:graphicFrame>
      <p:graphicFrame>
        <p:nvGraphicFramePr>
          <p:cNvPr id="2060" name="Object 12"/>
          <p:cNvGraphicFramePr>
            <a:graphicFrameLocks noChangeAspect="1"/>
          </p:cNvGraphicFramePr>
          <p:nvPr/>
        </p:nvGraphicFramePr>
        <p:xfrm>
          <a:off x="2895600" y="1981200"/>
          <a:ext cx="685800" cy="685800"/>
        </p:xfrm>
        <a:graphic>
          <a:graphicData uri="http://schemas.openxmlformats.org/presentationml/2006/ole">
            <p:oleObj spid="_x0000_s2060" name="Формула" r:id="rId6" imgW="571252" imgH="393529" progId="Equation.3">
              <p:embed/>
            </p:oleObj>
          </a:graphicData>
        </a:graphic>
      </p:graphicFrame>
      <p:graphicFrame>
        <p:nvGraphicFramePr>
          <p:cNvPr id="2059" name="Object 11"/>
          <p:cNvGraphicFramePr>
            <a:graphicFrameLocks noChangeAspect="1"/>
          </p:cNvGraphicFramePr>
          <p:nvPr/>
        </p:nvGraphicFramePr>
        <p:xfrm>
          <a:off x="4114800" y="1981200"/>
          <a:ext cx="685800" cy="685800"/>
        </p:xfrm>
        <a:graphic>
          <a:graphicData uri="http://schemas.openxmlformats.org/presentationml/2006/ole">
            <p:oleObj spid="_x0000_s2059" name="Формула" r:id="rId7" imgW="393529" imgH="393529" progId="Equation.3">
              <p:embed/>
            </p:oleObj>
          </a:graphicData>
        </a:graphic>
      </p:graphicFrame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5257800" y="1981200"/>
          <a:ext cx="685800" cy="609600"/>
        </p:xfrm>
        <a:graphic>
          <a:graphicData uri="http://schemas.openxmlformats.org/presentationml/2006/ole">
            <p:oleObj spid="_x0000_s2058" name="Формула" r:id="rId8" imgW="469696" imgH="393529" progId="Equation.3">
              <p:embed/>
            </p:oleObj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6400800" y="1981200"/>
          <a:ext cx="609600" cy="685800"/>
        </p:xfrm>
        <a:graphic>
          <a:graphicData uri="http://schemas.openxmlformats.org/presentationml/2006/ole">
            <p:oleObj spid="_x0000_s2057" name="Формула" r:id="rId9" imgW="418918" imgH="393529" progId="Equation.3">
              <p:embed/>
            </p:oleObj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7467600" y="1981200"/>
          <a:ext cx="685800" cy="685800"/>
        </p:xfrm>
        <a:graphic>
          <a:graphicData uri="http://schemas.openxmlformats.org/presentationml/2006/ole">
            <p:oleObj spid="_x0000_s2056" name="Формула" r:id="rId10" imgW="558558" imgH="393529" progId="Equation.3">
              <p:embed/>
            </p:oleObj>
          </a:graphicData>
        </a:graphic>
      </p:graphicFrame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33400" y="3124200"/>
            <a:ext cx="762000" cy="733236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752600" y="3124200"/>
            <a:ext cx="653697" cy="685800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895600" y="3124200"/>
            <a:ext cx="685800" cy="685800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114800" y="3048000"/>
            <a:ext cx="609600" cy="685800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257800" y="3048000"/>
            <a:ext cx="762000" cy="685800"/>
          </a:xfrm>
          <a:prstGeom prst="rect">
            <a:avLst/>
          </a:prstGeom>
          <a:noFill/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391400" y="3048000"/>
            <a:ext cx="762000" cy="685799"/>
          </a:xfrm>
          <a:prstGeom prst="rect">
            <a:avLst/>
          </a:prstGeom>
          <a:noFill/>
        </p:spPr>
      </p:pic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381000" y="685800"/>
            <a:ext cx="8382000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Обыкновенные дроби.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Карточка №1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7"/>
          <a:stretch>
            <a:fillRect/>
          </a:stretch>
        </p:blipFill>
        <p:spPr bwMode="auto">
          <a:xfrm>
            <a:off x="6324600" y="3048000"/>
            <a:ext cx="685800" cy="685800"/>
          </a:xfrm>
          <a:prstGeom prst="rect">
            <a:avLst/>
          </a:prstGeom>
          <a:noFill/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3405" y="1752600"/>
          <a:ext cx="8000994" cy="2819400"/>
        </p:xfrm>
        <a:graphic>
          <a:graphicData uri="http://schemas.openxmlformats.org/drawingml/2006/table">
            <a:tbl>
              <a:tblPr/>
              <a:tblGrid>
                <a:gridCol w="1142995"/>
                <a:gridCol w="1142525"/>
                <a:gridCol w="1142760"/>
                <a:gridCol w="1142760"/>
                <a:gridCol w="1142760"/>
                <a:gridCol w="1143597"/>
                <a:gridCol w="1143597"/>
              </a:tblGrid>
              <a:tr h="14097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97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45" name="Object 21"/>
          <p:cNvGraphicFramePr>
            <a:graphicFrameLocks noChangeAspect="1"/>
          </p:cNvGraphicFramePr>
          <p:nvPr/>
        </p:nvGraphicFramePr>
        <p:xfrm>
          <a:off x="838200" y="2133600"/>
          <a:ext cx="304800" cy="533400"/>
        </p:xfrm>
        <a:graphic>
          <a:graphicData uri="http://schemas.openxmlformats.org/presentationml/2006/ole">
            <p:oleObj spid="_x0000_s1045" name="Формула" r:id="rId3" imgW="88707" imgH="164742" progId="Equation.3">
              <p:embed/>
            </p:oleObj>
          </a:graphicData>
        </a:graphic>
      </p:graphicFrame>
      <p:graphicFrame>
        <p:nvGraphicFramePr>
          <p:cNvPr id="1044" name="Object 20"/>
          <p:cNvGraphicFramePr>
            <a:graphicFrameLocks noChangeAspect="1"/>
          </p:cNvGraphicFramePr>
          <p:nvPr/>
        </p:nvGraphicFramePr>
        <p:xfrm>
          <a:off x="1828800" y="1981200"/>
          <a:ext cx="457200" cy="838200"/>
        </p:xfrm>
        <a:graphic>
          <a:graphicData uri="http://schemas.openxmlformats.org/presentationml/2006/ole">
            <p:oleObj spid="_x0000_s1044" name="Формула" r:id="rId4" imgW="203112" imgH="393529" progId="Equation.3">
              <p:embed/>
            </p:oleObj>
          </a:graphicData>
        </a:graphic>
      </p:graphicFrame>
      <p:graphicFrame>
        <p:nvGraphicFramePr>
          <p:cNvPr id="1043" name="Object 19"/>
          <p:cNvGraphicFramePr>
            <a:graphicFrameLocks noChangeAspect="1"/>
          </p:cNvGraphicFramePr>
          <p:nvPr/>
        </p:nvGraphicFramePr>
        <p:xfrm>
          <a:off x="2895600" y="1981200"/>
          <a:ext cx="685800" cy="838200"/>
        </p:xfrm>
        <a:graphic>
          <a:graphicData uri="http://schemas.openxmlformats.org/presentationml/2006/ole">
            <p:oleObj spid="_x0000_s1043" name="Формула" r:id="rId5" imgW="291973" imgH="393529" progId="Equation.3">
              <p:embed/>
            </p:oleObj>
          </a:graphicData>
        </a:graphic>
      </p:graphicFrame>
      <p:graphicFrame>
        <p:nvGraphicFramePr>
          <p:cNvPr id="1042" name="Object 18"/>
          <p:cNvGraphicFramePr>
            <a:graphicFrameLocks noChangeAspect="1"/>
          </p:cNvGraphicFramePr>
          <p:nvPr/>
        </p:nvGraphicFramePr>
        <p:xfrm>
          <a:off x="4038600" y="1981200"/>
          <a:ext cx="457200" cy="914400"/>
        </p:xfrm>
        <a:graphic>
          <a:graphicData uri="http://schemas.openxmlformats.org/presentationml/2006/ole">
            <p:oleObj spid="_x0000_s1042" name="Формула" r:id="rId6" imgW="152334" imgH="393529" progId="Equation.3">
              <p:embed/>
            </p:oleObj>
          </a:graphicData>
        </a:graphic>
      </p:graphicFrame>
      <p:graphicFrame>
        <p:nvGraphicFramePr>
          <p:cNvPr id="1041" name="Object 17"/>
          <p:cNvGraphicFramePr>
            <a:graphicFrameLocks noChangeAspect="1"/>
          </p:cNvGraphicFramePr>
          <p:nvPr/>
        </p:nvGraphicFramePr>
        <p:xfrm>
          <a:off x="5257800" y="1981200"/>
          <a:ext cx="457200" cy="838200"/>
        </p:xfrm>
        <a:graphic>
          <a:graphicData uri="http://schemas.openxmlformats.org/presentationml/2006/ole">
            <p:oleObj spid="_x0000_s1041" name="Формула" r:id="rId7" imgW="228501" imgH="393529" progId="Equation.3">
              <p:embed/>
            </p:oleObj>
          </a:graphicData>
        </a:graphic>
      </p:graphicFrame>
      <p:graphicFrame>
        <p:nvGraphicFramePr>
          <p:cNvPr id="1040" name="Object 16"/>
          <p:cNvGraphicFramePr>
            <a:graphicFrameLocks noChangeAspect="1"/>
          </p:cNvGraphicFramePr>
          <p:nvPr/>
        </p:nvGraphicFramePr>
        <p:xfrm>
          <a:off x="6400800" y="1981200"/>
          <a:ext cx="685800" cy="914400"/>
        </p:xfrm>
        <a:graphic>
          <a:graphicData uri="http://schemas.openxmlformats.org/presentationml/2006/ole">
            <p:oleObj spid="_x0000_s1040" name="Формула" r:id="rId8" imgW="304536" imgH="393359" progId="Equation.3">
              <p:embed/>
            </p:oleObj>
          </a:graphicData>
        </a:graphic>
      </p:graphicFrame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7620000" y="1981200"/>
          <a:ext cx="533400" cy="838200"/>
        </p:xfrm>
        <a:graphic>
          <a:graphicData uri="http://schemas.openxmlformats.org/presentationml/2006/ole">
            <p:oleObj spid="_x0000_s1039" name="Формула" r:id="rId9" imgW="215713" imgH="393359" progId="Equation.3">
              <p:embed/>
            </p:oleObj>
          </a:graphicData>
        </a:graphic>
      </p:graphicFrame>
      <p:graphicFrame>
        <p:nvGraphicFramePr>
          <p:cNvPr id="1038" name="Object 14"/>
          <p:cNvGraphicFramePr>
            <a:graphicFrameLocks noChangeAspect="1"/>
          </p:cNvGraphicFramePr>
          <p:nvPr/>
        </p:nvGraphicFramePr>
        <p:xfrm>
          <a:off x="609600" y="3352800"/>
          <a:ext cx="533400" cy="914400"/>
        </p:xfrm>
        <a:graphic>
          <a:graphicData uri="http://schemas.openxmlformats.org/presentationml/2006/ole">
            <p:oleObj spid="_x0000_s1038" name="Формула" r:id="rId10" imgW="152334" imgH="393529" progId="Equation.3">
              <p:embed/>
            </p:oleObj>
          </a:graphicData>
        </a:graphic>
      </p:graphicFrame>
      <p:graphicFrame>
        <p:nvGraphicFramePr>
          <p:cNvPr id="1037" name="Object 13"/>
          <p:cNvGraphicFramePr>
            <a:graphicFrameLocks noChangeAspect="1"/>
          </p:cNvGraphicFramePr>
          <p:nvPr/>
        </p:nvGraphicFramePr>
        <p:xfrm>
          <a:off x="1752600" y="3429000"/>
          <a:ext cx="685800" cy="914400"/>
        </p:xfrm>
        <a:graphic>
          <a:graphicData uri="http://schemas.openxmlformats.org/presentationml/2006/ole">
            <p:oleObj spid="_x0000_s1037" name="Формула" r:id="rId11" imgW="304536" imgH="393359" progId="Equation.3">
              <p:embed/>
            </p:oleObj>
          </a:graphicData>
        </a:graphic>
      </p:graphicFrame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2971800" y="3352800"/>
          <a:ext cx="609600" cy="838200"/>
        </p:xfrm>
        <a:graphic>
          <a:graphicData uri="http://schemas.openxmlformats.org/presentationml/2006/ole">
            <p:oleObj spid="_x0000_s1036" name="Формула" r:id="rId12" imgW="279279" imgH="393529" progId="Equation.3">
              <p:embed/>
            </p:oleObj>
          </a:graphicData>
        </a:graphic>
      </p:graphicFrame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4114800" y="3352800"/>
          <a:ext cx="609600" cy="914400"/>
        </p:xfrm>
        <a:graphic>
          <a:graphicData uri="http://schemas.openxmlformats.org/presentationml/2006/ole">
            <p:oleObj spid="_x0000_s1035" name="Формула" r:id="rId13" imgW="228501" imgH="393529" progId="Equation.3">
              <p:embed/>
            </p:oleObj>
          </a:graphicData>
        </a:graphic>
      </p:graphicFrame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5257800" y="3352800"/>
          <a:ext cx="457200" cy="914400"/>
        </p:xfrm>
        <a:graphic>
          <a:graphicData uri="http://schemas.openxmlformats.org/presentationml/2006/ole">
            <p:oleObj spid="_x0000_s1034" name="Формула" r:id="rId14" imgW="228501" imgH="393529" progId="Equation.3">
              <p:embed/>
            </p:oleObj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6324600" y="3352800"/>
          <a:ext cx="685800" cy="914400"/>
        </p:xfrm>
        <a:graphic>
          <a:graphicData uri="http://schemas.openxmlformats.org/presentationml/2006/ole">
            <p:oleObj spid="_x0000_s1033" name="Формула" r:id="rId15" imgW="241195" imgH="393529" progId="Equation.3">
              <p:embed/>
            </p:oleObj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7543800" y="3276600"/>
          <a:ext cx="381000" cy="990600"/>
        </p:xfrm>
        <a:graphic>
          <a:graphicData uri="http://schemas.openxmlformats.org/presentationml/2006/ole">
            <p:oleObj spid="_x0000_s1032" name="Формула" r:id="rId16" imgW="152334" imgH="393529" progId="Equation.3">
              <p:embed/>
            </p:oleObj>
          </a:graphicData>
        </a:graphic>
      </p:graphicFrame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457200" y="990600"/>
            <a:ext cx="807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Ответы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к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карточке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№1    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38200" y="1600200"/>
          <a:ext cx="7543798" cy="4206240"/>
        </p:xfrm>
        <a:graphic>
          <a:graphicData uri="http://schemas.openxmlformats.org/drawingml/2006/table">
            <a:tbl>
              <a:tblPr/>
              <a:tblGrid>
                <a:gridCol w="1077460"/>
                <a:gridCol w="1077460"/>
                <a:gridCol w="1077460"/>
                <a:gridCol w="1077460"/>
                <a:gridCol w="1077460"/>
                <a:gridCol w="1078249"/>
                <a:gridCol w="1078249"/>
              </a:tblGrid>
              <a:tr h="8168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012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450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422" name="Object 14"/>
          <p:cNvGraphicFramePr>
            <a:graphicFrameLocks noChangeAspect="1"/>
          </p:cNvGraphicFramePr>
          <p:nvPr/>
        </p:nvGraphicFramePr>
        <p:xfrm>
          <a:off x="914400" y="1676400"/>
          <a:ext cx="762000" cy="685800"/>
        </p:xfrm>
        <a:graphic>
          <a:graphicData uri="http://schemas.openxmlformats.org/presentationml/2006/ole">
            <p:oleObj spid="_x0000_s17422" name="Формула" r:id="rId3" imgW="393529" imgH="393529" progId="Equation.3">
              <p:embed/>
            </p:oleObj>
          </a:graphicData>
        </a:graphic>
      </p:graphicFrame>
      <p:graphicFrame>
        <p:nvGraphicFramePr>
          <p:cNvPr id="17421" name="Object 13"/>
          <p:cNvGraphicFramePr>
            <a:graphicFrameLocks noChangeAspect="1"/>
          </p:cNvGraphicFramePr>
          <p:nvPr/>
        </p:nvGraphicFramePr>
        <p:xfrm>
          <a:off x="1981200" y="1676400"/>
          <a:ext cx="762000" cy="685800"/>
        </p:xfrm>
        <a:graphic>
          <a:graphicData uri="http://schemas.openxmlformats.org/presentationml/2006/ole">
            <p:oleObj spid="_x0000_s17421" name="Формула" r:id="rId4" imgW="393529" imgH="393529" progId="Equation.3">
              <p:embed/>
            </p:oleObj>
          </a:graphicData>
        </a:graphic>
      </p:graphicFrame>
      <p:graphicFrame>
        <p:nvGraphicFramePr>
          <p:cNvPr id="17420" name="Object 12"/>
          <p:cNvGraphicFramePr>
            <a:graphicFrameLocks noChangeAspect="1"/>
          </p:cNvGraphicFramePr>
          <p:nvPr/>
        </p:nvGraphicFramePr>
        <p:xfrm>
          <a:off x="3124200" y="1676400"/>
          <a:ext cx="800100" cy="685800"/>
        </p:xfrm>
        <a:graphic>
          <a:graphicData uri="http://schemas.openxmlformats.org/presentationml/2006/ole">
            <p:oleObj spid="_x0000_s17420" name="Формула" r:id="rId5" imgW="571252" imgH="393529" progId="Equation.3">
              <p:embed/>
            </p:oleObj>
          </a:graphicData>
        </a:graphic>
      </p:graphicFrame>
      <p:graphicFrame>
        <p:nvGraphicFramePr>
          <p:cNvPr id="17419" name="Object 11"/>
          <p:cNvGraphicFramePr>
            <a:graphicFrameLocks noChangeAspect="1"/>
          </p:cNvGraphicFramePr>
          <p:nvPr/>
        </p:nvGraphicFramePr>
        <p:xfrm>
          <a:off x="4191000" y="1676400"/>
          <a:ext cx="762000" cy="685800"/>
        </p:xfrm>
        <a:graphic>
          <a:graphicData uri="http://schemas.openxmlformats.org/presentationml/2006/ole">
            <p:oleObj spid="_x0000_s17419" name="Формула" r:id="rId6" imgW="380835" imgH="393529" progId="Equation.3">
              <p:embed/>
            </p:oleObj>
          </a:graphicData>
        </a:graphic>
      </p:graphicFrame>
      <p:graphicFrame>
        <p:nvGraphicFramePr>
          <p:cNvPr id="17418" name="Object 10"/>
          <p:cNvGraphicFramePr>
            <a:graphicFrameLocks noChangeAspect="1"/>
          </p:cNvGraphicFramePr>
          <p:nvPr/>
        </p:nvGraphicFramePr>
        <p:xfrm>
          <a:off x="5257800" y="1676400"/>
          <a:ext cx="685800" cy="685800"/>
        </p:xfrm>
        <a:graphic>
          <a:graphicData uri="http://schemas.openxmlformats.org/presentationml/2006/ole">
            <p:oleObj spid="_x0000_s17418" name="Формула" r:id="rId7" imgW="380835" imgH="393529" progId="Equation.3">
              <p:embed/>
            </p:oleObj>
          </a:graphicData>
        </a:graphic>
      </p:graphicFrame>
      <p:graphicFrame>
        <p:nvGraphicFramePr>
          <p:cNvPr id="17417" name="Object 9"/>
          <p:cNvGraphicFramePr>
            <a:graphicFrameLocks noChangeAspect="1"/>
          </p:cNvGraphicFramePr>
          <p:nvPr/>
        </p:nvGraphicFramePr>
        <p:xfrm>
          <a:off x="6324600" y="1676400"/>
          <a:ext cx="685800" cy="685800"/>
        </p:xfrm>
        <a:graphic>
          <a:graphicData uri="http://schemas.openxmlformats.org/presentationml/2006/ole">
            <p:oleObj spid="_x0000_s17417" name="Формула" r:id="rId8" imgW="418918" imgH="393529" progId="Equation.3">
              <p:embed/>
            </p:oleObj>
          </a:graphicData>
        </a:graphic>
      </p:graphicFrame>
      <p:graphicFrame>
        <p:nvGraphicFramePr>
          <p:cNvPr id="17416" name="Object 8"/>
          <p:cNvGraphicFramePr>
            <a:graphicFrameLocks noChangeAspect="1"/>
          </p:cNvGraphicFramePr>
          <p:nvPr/>
        </p:nvGraphicFramePr>
        <p:xfrm>
          <a:off x="7391400" y="1676400"/>
          <a:ext cx="838200" cy="685800"/>
        </p:xfrm>
        <a:graphic>
          <a:graphicData uri="http://schemas.openxmlformats.org/presentationml/2006/ole">
            <p:oleObj spid="_x0000_s17416" name="Формула" r:id="rId9" imgW="545863" imgH="393529" progId="Equation.3">
              <p:embed/>
            </p:oleObj>
          </a:graphicData>
        </a:graphic>
      </p:graphicFrame>
      <p:graphicFrame>
        <p:nvGraphicFramePr>
          <p:cNvPr id="17415" name="Object 7"/>
          <p:cNvGraphicFramePr>
            <a:graphicFrameLocks noChangeAspect="1"/>
          </p:cNvGraphicFramePr>
          <p:nvPr/>
        </p:nvGraphicFramePr>
        <p:xfrm>
          <a:off x="914400" y="2667000"/>
          <a:ext cx="762000" cy="685800"/>
        </p:xfrm>
        <a:graphic>
          <a:graphicData uri="http://schemas.openxmlformats.org/presentationml/2006/ole">
            <p:oleObj spid="_x0000_s17415" name="Формула" r:id="rId10" imgW="495085" imgH="393529" progId="Equation.3">
              <p:embed/>
            </p:oleObj>
          </a:graphicData>
        </a:graphic>
      </p:graphicFrame>
      <p:graphicFrame>
        <p:nvGraphicFramePr>
          <p:cNvPr id="17414" name="Object 6"/>
          <p:cNvGraphicFramePr>
            <a:graphicFrameLocks noChangeAspect="1"/>
          </p:cNvGraphicFramePr>
          <p:nvPr/>
        </p:nvGraphicFramePr>
        <p:xfrm>
          <a:off x="2057400" y="2667000"/>
          <a:ext cx="708025" cy="685800"/>
        </p:xfrm>
        <a:graphic>
          <a:graphicData uri="http://schemas.openxmlformats.org/presentationml/2006/ole">
            <p:oleObj spid="_x0000_s17414" name="Формула" r:id="rId11" imgW="406048" imgH="393359" progId="Equation.3">
              <p:embed/>
            </p:oleObj>
          </a:graphicData>
        </a:graphic>
      </p:graphicFrame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3124200" y="2667000"/>
          <a:ext cx="685800" cy="685800"/>
        </p:xfrm>
        <a:graphic>
          <a:graphicData uri="http://schemas.openxmlformats.org/presentationml/2006/ole">
            <p:oleObj spid="_x0000_s17413" name="Формула" r:id="rId12" imgW="342751" imgH="393529" progId="Equation.3">
              <p:embed/>
            </p:oleObj>
          </a:graphicData>
        </a:graphic>
      </p:graphicFrame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4191000" y="2667000"/>
          <a:ext cx="762000" cy="685800"/>
        </p:xfrm>
        <a:graphic>
          <a:graphicData uri="http://schemas.openxmlformats.org/presentationml/2006/ole">
            <p:oleObj spid="_x0000_s17412" name="Формула" r:id="rId13" imgW="304536" imgH="393359" progId="Equation.3">
              <p:embed/>
            </p:oleObj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5257800" y="2667000"/>
          <a:ext cx="685800" cy="685800"/>
        </p:xfrm>
        <a:graphic>
          <a:graphicData uri="http://schemas.openxmlformats.org/presentationml/2006/ole">
            <p:oleObj spid="_x0000_s17411" name="Формула" r:id="rId14" imgW="368140" imgH="393529" progId="Equation.3">
              <p:embed/>
            </p:oleObj>
          </a:graphicData>
        </a:graphic>
      </p:graphicFrame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324600" y="2667000"/>
          <a:ext cx="762000" cy="685800"/>
        </p:xfrm>
        <a:graphic>
          <a:graphicData uri="http://schemas.openxmlformats.org/presentationml/2006/ole">
            <p:oleObj spid="_x0000_s17410" name="Формула" r:id="rId15" imgW="482391" imgH="393529" progId="Equation.3">
              <p:embed/>
            </p:oleObj>
          </a:graphicData>
        </a:graphic>
      </p:graphicFrame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7391400" y="2667000"/>
          <a:ext cx="739775" cy="685800"/>
        </p:xfrm>
        <a:graphic>
          <a:graphicData uri="http://schemas.openxmlformats.org/presentationml/2006/ole">
            <p:oleObj spid="_x0000_s17409" name="Формула" r:id="rId16" imgW="507780" imgH="393529" progId="Equation.3">
              <p:embed/>
            </p:oleObj>
          </a:graphicData>
        </a:graphic>
      </p:graphicFrame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838200" y="990600"/>
            <a:ext cx="7543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Карточка №2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09598" y="2209800"/>
          <a:ext cx="7848601" cy="3027697"/>
        </p:xfrm>
        <a:graphic>
          <a:graphicData uri="http://schemas.openxmlformats.org/drawingml/2006/table">
            <a:tbl>
              <a:tblPr/>
              <a:tblGrid>
                <a:gridCol w="1120995"/>
                <a:gridCol w="1120995"/>
                <a:gridCol w="1120995"/>
                <a:gridCol w="1120995"/>
                <a:gridCol w="1120995"/>
                <a:gridCol w="1121813"/>
                <a:gridCol w="1121813"/>
              </a:tblGrid>
              <a:tr h="159513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666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405" name="Object 21"/>
          <p:cNvGraphicFramePr>
            <a:graphicFrameLocks noChangeAspect="1"/>
          </p:cNvGraphicFramePr>
          <p:nvPr/>
        </p:nvGraphicFramePr>
        <p:xfrm>
          <a:off x="838200" y="2743200"/>
          <a:ext cx="457200" cy="549275"/>
        </p:xfrm>
        <a:graphic>
          <a:graphicData uri="http://schemas.openxmlformats.org/presentationml/2006/ole">
            <p:oleObj spid="_x0000_s16405" name="Формула" r:id="rId3" imgW="88707" imgH="164742" progId="Equation.3">
              <p:embed/>
            </p:oleObj>
          </a:graphicData>
        </a:graphic>
      </p:graphicFrame>
      <p:graphicFrame>
        <p:nvGraphicFramePr>
          <p:cNvPr id="16404" name="Object 20"/>
          <p:cNvGraphicFramePr>
            <a:graphicFrameLocks noChangeAspect="1"/>
          </p:cNvGraphicFramePr>
          <p:nvPr/>
        </p:nvGraphicFramePr>
        <p:xfrm>
          <a:off x="1905000" y="2362200"/>
          <a:ext cx="685800" cy="914400"/>
        </p:xfrm>
        <a:graphic>
          <a:graphicData uri="http://schemas.openxmlformats.org/presentationml/2006/ole">
            <p:oleObj spid="_x0000_s16404" name="Формула" r:id="rId4" imgW="291973" imgH="393529" progId="Equation.3">
              <p:embed/>
            </p:oleObj>
          </a:graphicData>
        </a:graphic>
      </p:graphicFrame>
      <p:graphicFrame>
        <p:nvGraphicFramePr>
          <p:cNvPr id="16403" name="Object 19"/>
          <p:cNvGraphicFramePr>
            <a:graphicFrameLocks noChangeAspect="1"/>
          </p:cNvGraphicFramePr>
          <p:nvPr/>
        </p:nvGraphicFramePr>
        <p:xfrm>
          <a:off x="3048000" y="2362200"/>
          <a:ext cx="609600" cy="990600"/>
        </p:xfrm>
        <a:graphic>
          <a:graphicData uri="http://schemas.openxmlformats.org/presentationml/2006/ole">
            <p:oleObj spid="_x0000_s16403" name="Формула" r:id="rId5" imgW="291973" imgH="393529" progId="Equation.3">
              <p:embed/>
            </p:oleObj>
          </a:graphicData>
        </a:graphic>
      </p:graphicFrame>
      <p:graphicFrame>
        <p:nvGraphicFramePr>
          <p:cNvPr id="16402" name="Object 18"/>
          <p:cNvGraphicFramePr>
            <a:graphicFrameLocks noChangeAspect="1"/>
          </p:cNvGraphicFramePr>
          <p:nvPr/>
        </p:nvGraphicFramePr>
        <p:xfrm>
          <a:off x="4191000" y="2362200"/>
          <a:ext cx="457200" cy="990600"/>
        </p:xfrm>
        <a:graphic>
          <a:graphicData uri="http://schemas.openxmlformats.org/presentationml/2006/ole">
            <p:oleObj spid="_x0000_s16402" name="Формула" r:id="rId6" imgW="152334" imgH="393529" progId="Equation.3">
              <p:embed/>
            </p:oleObj>
          </a:graphicData>
        </a:graphic>
      </p:graphicFrame>
      <p:graphicFrame>
        <p:nvGraphicFramePr>
          <p:cNvPr id="16401" name="Object 17"/>
          <p:cNvGraphicFramePr>
            <a:graphicFrameLocks noChangeAspect="1"/>
          </p:cNvGraphicFramePr>
          <p:nvPr/>
        </p:nvGraphicFramePr>
        <p:xfrm>
          <a:off x="5334000" y="2438400"/>
          <a:ext cx="457200" cy="914400"/>
        </p:xfrm>
        <a:graphic>
          <a:graphicData uri="http://schemas.openxmlformats.org/presentationml/2006/ole">
            <p:oleObj spid="_x0000_s16401" name="Формула" r:id="rId7" imgW="139639" imgH="393529" progId="Equation.3">
              <p:embed/>
            </p:oleObj>
          </a:graphicData>
        </a:graphic>
      </p:graphicFrame>
      <p:graphicFrame>
        <p:nvGraphicFramePr>
          <p:cNvPr id="16400" name="Object 16"/>
          <p:cNvGraphicFramePr>
            <a:graphicFrameLocks noChangeAspect="1"/>
          </p:cNvGraphicFramePr>
          <p:nvPr/>
        </p:nvGraphicFramePr>
        <p:xfrm>
          <a:off x="6400800" y="2438400"/>
          <a:ext cx="685800" cy="838200"/>
        </p:xfrm>
        <a:graphic>
          <a:graphicData uri="http://schemas.openxmlformats.org/presentationml/2006/ole">
            <p:oleObj spid="_x0000_s16400" name="Формула" r:id="rId8" imgW="291973" imgH="393529" progId="Equation.3">
              <p:embed/>
            </p:oleObj>
          </a:graphicData>
        </a:graphic>
      </p:graphicFrame>
      <p:graphicFrame>
        <p:nvGraphicFramePr>
          <p:cNvPr id="16399" name="Object 15"/>
          <p:cNvGraphicFramePr>
            <a:graphicFrameLocks noChangeAspect="1"/>
          </p:cNvGraphicFramePr>
          <p:nvPr/>
        </p:nvGraphicFramePr>
        <p:xfrm>
          <a:off x="7467600" y="2438400"/>
          <a:ext cx="609600" cy="914400"/>
        </p:xfrm>
        <a:graphic>
          <a:graphicData uri="http://schemas.openxmlformats.org/presentationml/2006/ole">
            <p:oleObj spid="_x0000_s16399" name="Формула" r:id="rId9" imgW="279279" imgH="393529" progId="Equation.3">
              <p:embed/>
            </p:oleObj>
          </a:graphicData>
        </a:graphic>
      </p:graphicFrame>
      <p:graphicFrame>
        <p:nvGraphicFramePr>
          <p:cNvPr id="16398" name="Object 14"/>
          <p:cNvGraphicFramePr>
            <a:graphicFrameLocks noChangeAspect="1"/>
          </p:cNvGraphicFramePr>
          <p:nvPr/>
        </p:nvGraphicFramePr>
        <p:xfrm>
          <a:off x="762000" y="3962400"/>
          <a:ext cx="381000" cy="914400"/>
        </p:xfrm>
        <a:graphic>
          <a:graphicData uri="http://schemas.openxmlformats.org/presentationml/2006/ole">
            <p:oleObj spid="_x0000_s16398" name="Формула" r:id="rId10" imgW="152334" imgH="393529" progId="Equation.3">
              <p:embed/>
            </p:oleObj>
          </a:graphicData>
        </a:graphic>
      </p:graphicFrame>
      <p:graphicFrame>
        <p:nvGraphicFramePr>
          <p:cNvPr id="16397" name="Object 13"/>
          <p:cNvGraphicFramePr>
            <a:graphicFrameLocks noChangeAspect="1"/>
          </p:cNvGraphicFramePr>
          <p:nvPr/>
        </p:nvGraphicFramePr>
        <p:xfrm>
          <a:off x="1828800" y="3962400"/>
          <a:ext cx="609600" cy="914400"/>
        </p:xfrm>
        <a:graphic>
          <a:graphicData uri="http://schemas.openxmlformats.org/presentationml/2006/ole">
            <p:oleObj spid="_x0000_s16397" name="Формула" r:id="rId11" imgW="241195" imgH="393529" progId="Equation.3">
              <p:embed/>
            </p:oleObj>
          </a:graphicData>
        </a:graphic>
      </p:graphicFrame>
      <p:graphicFrame>
        <p:nvGraphicFramePr>
          <p:cNvPr id="16396" name="Object 12"/>
          <p:cNvGraphicFramePr>
            <a:graphicFrameLocks noChangeAspect="1"/>
          </p:cNvGraphicFramePr>
          <p:nvPr/>
        </p:nvGraphicFramePr>
        <p:xfrm>
          <a:off x="3048000" y="3962400"/>
          <a:ext cx="457200" cy="914400"/>
        </p:xfrm>
        <a:graphic>
          <a:graphicData uri="http://schemas.openxmlformats.org/presentationml/2006/ole">
            <p:oleObj spid="_x0000_s16396" name="Формула" r:id="rId12" imgW="152334" imgH="393529" progId="Equation.3">
              <p:embed/>
            </p:oleObj>
          </a:graphicData>
        </a:graphic>
      </p:graphicFrame>
      <p:graphicFrame>
        <p:nvGraphicFramePr>
          <p:cNvPr id="16395" name="Object 11"/>
          <p:cNvGraphicFramePr>
            <a:graphicFrameLocks noChangeAspect="1"/>
          </p:cNvGraphicFramePr>
          <p:nvPr/>
        </p:nvGraphicFramePr>
        <p:xfrm>
          <a:off x="4114800" y="4114800"/>
          <a:ext cx="533400" cy="609600"/>
        </p:xfrm>
        <a:graphic>
          <a:graphicData uri="http://schemas.openxmlformats.org/presentationml/2006/ole">
            <p:oleObj spid="_x0000_s16395" name="Формула" r:id="rId13" imgW="177492" imgH="177492" progId="Equation.3">
              <p:embed/>
            </p:oleObj>
          </a:graphicData>
        </a:graphic>
      </p:graphicFrame>
      <p:graphicFrame>
        <p:nvGraphicFramePr>
          <p:cNvPr id="16394" name="Object 10"/>
          <p:cNvGraphicFramePr>
            <a:graphicFrameLocks noChangeAspect="1"/>
          </p:cNvGraphicFramePr>
          <p:nvPr/>
        </p:nvGraphicFramePr>
        <p:xfrm>
          <a:off x="5257800" y="3962400"/>
          <a:ext cx="457200" cy="838200"/>
        </p:xfrm>
        <a:graphic>
          <a:graphicData uri="http://schemas.openxmlformats.org/presentationml/2006/ole">
            <p:oleObj spid="_x0000_s16394" name="Формула" r:id="rId14" imgW="228501" imgH="393529" progId="Equation.3">
              <p:embed/>
            </p:oleObj>
          </a:graphicData>
        </a:graphic>
      </p:graphicFrame>
      <p:graphicFrame>
        <p:nvGraphicFramePr>
          <p:cNvPr id="16393" name="Object 9"/>
          <p:cNvGraphicFramePr>
            <a:graphicFrameLocks noChangeAspect="1"/>
          </p:cNvGraphicFramePr>
          <p:nvPr/>
        </p:nvGraphicFramePr>
        <p:xfrm>
          <a:off x="6324600" y="3962400"/>
          <a:ext cx="762000" cy="838200"/>
        </p:xfrm>
        <a:graphic>
          <a:graphicData uri="http://schemas.openxmlformats.org/presentationml/2006/ole">
            <p:oleObj spid="_x0000_s16393" name="Формула" r:id="rId15" imgW="317225" imgH="393359" progId="Equation.3">
              <p:embed/>
            </p:oleObj>
          </a:graphicData>
        </a:graphic>
      </p:graphicFrame>
      <p:graphicFrame>
        <p:nvGraphicFramePr>
          <p:cNvPr id="16392" name="Object 8"/>
          <p:cNvGraphicFramePr>
            <a:graphicFrameLocks noChangeAspect="1"/>
          </p:cNvGraphicFramePr>
          <p:nvPr/>
        </p:nvGraphicFramePr>
        <p:xfrm>
          <a:off x="7467600" y="3962400"/>
          <a:ext cx="609600" cy="838200"/>
        </p:xfrm>
        <a:graphic>
          <a:graphicData uri="http://schemas.openxmlformats.org/presentationml/2006/ole">
            <p:oleObj spid="_x0000_s16392" name="Формула" r:id="rId16" imgW="215713" imgH="393359" progId="Equation.3">
              <p:embed/>
            </p:oleObj>
          </a:graphicData>
        </a:graphic>
      </p:graphicFrame>
      <p:sp>
        <p:nvSpPr>
          <p:cNvPr id="16406" name="Rectangle 22"/>
          <p:cNvSpPr>
            <a:spLocks noChangeArrowheads="1"/>
          </p:cNvSpPr>
          <p:nvPr/>
        </p:nvSpPr>
        <p:spPr bwMode="auto">
          <a:xfrm>
            <a:off x="533400" y="1066800"/>
            <a:ext cx="8153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 Black" pitchFamily="34" charset="0"/>
                <a:ea typeface="Times New Roman" pitchFamily="18" charset="0"/>
                <a:cs typeface="Arial" pitchFamily="34" charset="0"/>
              </a:rPr>
              <a:t>Ответы к карточке №2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81000" y="2514600"/>
          <a:ext cx="8382000" cy="3657600"/>
        </p:xfrm>
        <a:graphic>
          <a:graphicData uri="http://schemas.openxmlformats.org/drawingml/2006/table">
            <a:tbl>
              <a:tblPr/>
              <a:tblGrid>
                <a:gridCol w="1905000"/>
                <a:gridCol w="2362200"/>
                <a:gridCol w="2057400"/>
                <a:gridCol w="2057400"/>
              </a:tblGrid>
              <a:tr h="89535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535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535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535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464" name="Object 8"/>
          <p:cNvGraphicFramePr>
            <a:graphicFrameLocks noChangeAspect="1"/>
          </p:cNvGraphicFramePr>
          <p:nvPr/>
        </p:nvGraphicFramePr>
        <p:xfrm>
          <a:off x="685800" y="2667000"/>
          <a:ext cx="1600200" cy="381000"/>
        </p:xfrm>
        <a:graphic>
          <a:graphicData uri="http://schemas.openxmlformats.org/presentationml/2006/ole">
            <p:oleObj spid="_x0000_s19464" name="Формула" r:id="rId3" imgW="863280" imgH="203040" progId="Equation.3">
              <p:embed/>
            </p:oleObj>
          </a:graphicData>
        </a:graphic>
      </p:graphicFrame>
      <p:graphicFrame>
        <p:nvGraphicFramePr>
          <p:cNvPr id="19463" name="Object 7"/>
          <p:cNvGraphicFramePr>
            <a:graphicFrameLocks noChangeAspect="1"/>
          </p:cNvGraphicFramePr>
          <p:nvPr/>
        </p:nvGraphicFramePr>
        <p:xfrm>
          <a:off x="2438400" y="2667000"/>
          <a:ext cx="1905000" cy="381001"/>
        </p:xfrm>
        <a:graphic>
          <a:graphicData uri="http://schemas.openxmlformats.org/presentationml/2006/ole">
            <p:oleObj spid="_x0000_s19463" name="Формула" r:id="rId4" imgW="990170" imgH="203112" progId="Equation.3">
              <p:embed/>
            </p:oleObj>
          </a:graphicData>
        </a:graphic>
      </p:graphicFrame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4800600" y="2667000"/>
          <a:ext cx="1828800" cy="381000"/>
        </p:xfrm>
        <a:graphic>
          <a:graphicData uri="http://schemas.openxmlformats.org/presentationml/2006/ole">
            <p:oleObj spid="_x0000_s19462" name="Формула" r:id="rId5" imgW="914400" imgH="203200" progId="Equation.3">
              <p:embed/>
            </p:oleObj>
          </a:graphicData>
        </a:graphic>
      </p:graphicFrame>
      <p:graphicFrame>
        <p:nvGraphicFramePr>
          <p:cNvPr id="19461" name="Object 5"/>
          <p:cNvGraphicFramePr>
            <a:graphicFrameLocks noChangeAspect="1"/>
          </p:cNvGraphicFramePr>
          <p:nvPr/>
        </p:nvGraphicFramePr>
        <p:xfrm>
          <a:off x="7010400" y="2667000"/>
          <a:ext cx="1524000" cy="381000"/>
        </p:xfrm>
        <a:graphic>
          <a:graphicData uri="http://schemas.openxmlformats.org/presentationml/2006/ole">
            <p:oleObj spid="_x0000_s19461" name="Формула" r:id="rId6" imgW="863225" imgH="203112" progId="Equation.3">
              <p:embed/>
            </p:oleObj>
          </a:graphicData>
        </a:graphic>
      </p:graphicFrame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533400" y="3581400"/>
          <a:ext cx="1676400" cy="381000"/>
        </p:xfrm>
        <a:graphic>
          <a:graphicData uri="http://schemas.openxmlformats.org/presentationml/2006/ole">
            <p:oleObj spid="_x0000_s19460" name="Формула" r:id="rId7" imgW="863225" imgH="203112" progId="Equation.3">
              <p:embed/>
            </p:oleObj>
          </a:graphicData>
        </a:graphic>
      </p:graphicFrame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2362200" y="3581400"/>
          <a:ext cx="2209800" cy="381000"/>
        </p:xfrm>
        <a:graphic>
          <a:graphicData uri="http://schemas.openxmlformats.org/presentationml/2006/ole">
            <p:oleObj spid="_x0000_s19459" name="Формула" r:id="rId8" imgW="1218671" imgH="203112" progId="Equation.3">
              <p:embed/>
            </p:oleObj>
          </a:graphicData>
        </a:graphic>
      </p:graphicFrame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724400" y="3581400"/>
          <a:ext cx="1981200" cy="381000"/>
        </p:xfrm>
        <a:graphic>
          <a:graphicData uri="http://schemas.openxmlformats.org/presentationml/2006/ole">
            <p:oleObj spid="_x0000_s19458" name="Формула" r:id="rId9" imgW="1167893" imgH="203112" progId="Equation.3">
              <p:embed/>
            </p:oleObj>
          </a:graphicData>
        </a:graphic>
      </p:graphicFrame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6781800" y="3581400"/>
          <a:ext cx="1905000" cy="381000"/>
        </p:xfrm>
        <a:graphic>
          <a:graphicData uri="http://schemas.openxmlformats.org/presentationml/2006/ole">
            <p:oleObj spid="_x0000_s19457" name="Формула" r:id="rId10" imgW="1129810" imgH="203112" progId="Equation.3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533400" y="891064"/>
            <a:ext cx="8153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Десятичные дроби.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Карточка №3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5800" y="1905000"/>
          <a:ext cx="7848601" cy="2667000"/>
        </p:xfrm>
        <a:graphic>
          <a:graphicData uri="http://schemas.openxmlformats.org/drawingml/2006/table">
            <a:tbl>
              <a:tblPr/>
              <a:tblGrid>
                <a:gridCol w="1981200"/>
                <a:gridCol w="1981200"/>
                <a:gridCol w="1905000"/>
                <a:gridCol w="1981201"/>
              </a:tblGrid>
              <a:tr h="134918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781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4588" name="Object 12"/>
          <p:cNvGraphicFramePr>
            <a:graphicFrameLocks noChangeAspect="1"/>
          </p:cNvGraphicFramePr>
          <p:nvPr/>
        </p:nvGraphicFramePr>
        <p:xfrm>
          <a:off x="990600" y="2057400"/>
          <a:ext cx="1295400" cy="511175"/>
        </p:xfrm>
        <a:graphic>
          <a:graphicData uri="http://schemas.openxmlformats.org/presentationml/2006/ole">
            <p:oleObj spid="_x0000_s24588" name="Формула" r:id="rId3" imgW="355292" imgH="203024" progId="Equation.3">
              <p:embed/>
            </p:oleObj>
          </a:graphicData>
        </a:graphic>
      </p:graphicFrame>
      <p:graphicFrame>
        <p:nvGraphicFramePr>
          <p:cNvPr id="24587" name="Object 11"/>
          <p:cNvGraphicFramePr>
            <a:graphicFrameLocks noChangeAspect="1"/>
          </p:cNvGraphicFramePr>
          <p:nvPr/>
        </p:nvGraphicFramePr>
        <p:xfrm>
          <a:off x="3048000" y="2057400"/>
          <a:ext cx="1219200" cy="511175"/>
        </p:xfrm>
        <a:graphic>
          <a:graphicData uri="http://schemas.openxmlformats.org/presentationml/2006/ole">
            <p:oleObj spid="_x0000_s24587" name="Формула" r:id="rId4" imgW="444307" imgH="203112" progId="Equation.3">
              <p:embed/>
            </p:oleObj>
          </a:graphicData>
        </a:graphic>
      </p:graphicFrame>
      <p:graphicFrame>
        <p:nvGraphicFramePr>
          <p:cNvPr id="24586" name="Object 10"/>
          <p:cNvGraphicFramePr>
            <a:graphicFrameLocks noChangeAspect="1"/>
          </p:cNvGraphicFramePr>
          <p:nvPr/>
        </p:nvGraphicFramePr>
        <p:xfrm>
          <a:off x="4800600" y="2057400"/>
          <a:ext cx="1447800" cy="511175"/>
        </p:xfrm>
        <a:graphic>
          <a:graphicData uri="http://schemas.openxmlformats.org/presentationml/2006/ole">
            <p:oleObj spid="_x0000_s24586" name="Формула" r:id="rId5" imgW="571252" imgH="203112" progId="Equation.3">
              <p:embed/>
            </p:oleObj>
          </a:graphicData>
        </a:graphic>
      </p:graphicFrame>
      <p:graphicFrame>
        <p:nvGraphicFramePr>
          <p:cNvPr id="24585" name="Object 9"/>
          <p:cNvGraphicFramePr>
            <a:graphicFrameLocks noChangeAspect="1"/>
          </p:cNvGraphicFramePr>
          <p:nvPr/>
        </p:nvGraphicFramePr>
        <p:xfrm>
          <a:off x="6858000" y="2057400"/>
          <a:ext cx="1295400" cy="511175"/>
        </p:xfrm>
        <a:graphic>
          <a:graphicData uri="http://schemas.openxmlformats.org/presentationml/2006/ole">
            <p:oleObj spid="_x0000_s24585" name="Формула" r:id="rId6" imgW="457002" imgH="203112" progId="Equation.3">
              <p:embed/>
            </p:oleObj>
          </a:graphicData>
        </a:graphic>
      </p:graphicFrame>
      <p:graphicFrame>
        <p:nvGraphicFramePr>
          <p:cNvPr id="24584" name="Object 8"/>
          <p:cNvGraphicFramePr>
            <a:graphicFrameLocks noChangeAspect="1"/>
          </p:cNvGraphicFramePr>
          <p:nvPr/>
        </p:nvGraphicFramePr>
        <p:xfrm>
          <a:off x="990600" y="3429000"/>
          <a:ext cx="1295400" cy="533400"/>
        </p:xfrm>
        <a:graphic>
          <a:graphicData uri="http://schemas.openxmlformats.org/presentationml/2006/ole">
            <p:oleObj spid="_x0000_s24584" name="Формула" r:id="rId7" imgW="457002" imgH="203112" progId="Equation.3">
              <p:embed/>
            </p:oleObj>
          </a:graphicData>
        </a:graphic>
      </p:graphicFrame>
      <p:graphicFrame>
        <p:nvGraphicFramePr>
          <p:cNvPr id="24583" name="Object 7"/>
          <p:cNvGraphicFramePr>
            <a:graphicFrameLocks noChangeAspect="1"/>
          </p:cNvGraphicFramePr>
          <p:nvPr/>
        </p:nvGraphicFramePr>
        <p:xfrm>
          <a:off x="2895600" y="3429000"/>
          <a:ext cx="1676400" cy="533400"/>
        </p:xfrm>
        <a:graphic>
          <a:graphicData uri="http://schemas.openxmlformats.org/presentationml/2006/ole">
            <p:oleObj spid="_x0000_s24583" name="Формула" r:id="rId8" imgW="672808" imgH="203112" progId="Equation.3">
              <p:embed/>
            </p:oleObj>
          </a:graphicData>
        </a:graphic>
      </p:graphicFrame>
      <p:graphicFrame>
        <p:nvGraphicFramePr>
          <p:cNvPr id="24582" name="Object 6"/>
          <p:cNvGraphicFramePr>
            <a:graphicFrameLocks noChangeAspect="1"/>
          </p:cNvGraphicFramePr>
          <p:nvPr/>
        </p:nvGraphicFramePr>
        <p:xfrm>
          <a:off x="4724400" y="3429000"/>
          <a:ext cx="1752600" cy="533400"/>
        </p:xfrm>
        <a:graphic>
          <a:graphicData uri="http://schemas.openxmlformats.org/presentationml/2006/ole">
            <p:oleObj spid="_x0000_s24582" name="Формула" r:id="rId9" imgW="685800" imgH="203200" progId="Equation.3">
              <p:embed/>
            </p:oleObj>
          </a:graphicData>
        </a:graphic>
      </p:graphicFrame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6781800" y="3429000"/>
          <a:ext cx="1524000" cy="533400"/>
        </p:xfrm>
        <a:graphic>
          <a:graphicData uri="http://schemas.openxmlformats.org/presentationml/2006/ole">
            <p:oleObj spid="_x0000_s24581" name="Формула" r:id="rId10" imgW="596641" imgH="203112" progId="Equation.3">
              <p:embed/>
            </p:oleObj>
          </a:graphicData>
        </a:graphic>
      </p:graphicFrame>
      <p:sp>
        <p:nvSpPr>
          <p:cNvPr id="24590" name="Rectangle 14"/>
          <p:cNvSpPr>
            <a:spLocks noChangeArrowheads="1"/>
          </p:cNvSpPr>
          <p:nvPr/>
        </p:nvSpPr>
        <p:spPr bwMode="auto">
          <a:xfrm flipV="1">
            <a:off x="0" y="9144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9600" y="914400"/>
            <a:ext cx="7848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 Black" pitchFamily="34" charset="0"/>
                <a:ea typeface="Times New Roman" pitchFamily="18" charset="0"/>
                <a:cs typeface="Arial" pitchFamily="34" charset="0"/>
              </a:rPr>
              <a:t>Ответы к карточке №3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3398" y="1600199"/>
          <a:ext cx="7924801" cy="4419600"/>
        </p:xfrm>
        <a:graphic>
          <a:graphicData uri="http://schemas.openxmlformats.org/drawingml/2006/table">
            <a:tbl>
              <a:tblPr/>
              <a:tblGrid>
                <a:gridCol w="1118090"/>
                <a:gridCol w="1059025"/>
                <a:gridCol w="1210433"/>
                <a:gridCol w="1146376"/>
                <a:gridCol w="1251197"/>
                <a:gridCol w="1144712"/>
                <a:gridCol w="994968"/>
              </a:tblGrid>
              <a:tr h="10922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9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9126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9126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3566" name="Object 14"/>
          <p:cNvGraphicFramePr>
            <a:graphicFrameLocks noChangeAspect="1"/>
          </p:cNvGraphicFramePr>
          <p:nvPr/>
        </p:nvGraphicFramePr>
        <p:xfrm>
          <a:off x="685800" y="1752600"/>
          <a:ext cx="838200" cy="304800"/>
        </p:xfrm>
        <a:graphic>
          <a:graphicData uri="http://schemas.openxmlformats.org/presentationml/2006/ole">
            <p:oleObj spid="_x0000_s23566" name="Формула" r:id="rId3" imgW="418918" imgH="203112" progId="Equation.3">
              <p:embed/>
            </p:oleObj>
          </a:graphicData>
        </a:graphic>
      </p:graphicFrame>
      <p:graphicFrame>
        <p:nvGraphicFramePr>
          <p:cNvPr id="23565" name="Object 13"/>
          <p:cNvGraphicFramePr>
            <a:graphicFrameLocks noChangeAspect="1"/>
          </p:cNvGraphicFramePr>
          <p:nvPr/>
        </p:nvGraphicFramePr>
        <p:xfrm>
          <a:off x="1828800" y="1752600"/>
          <a:ext cx="762000" cy="304800"/>
        </p:xfrm>
        <a:graphic>
          <a:graphicData uri="http://schemas.openxmlformats.org/presentationml/2006/ole">
            <p:oleObj spid="_x0000_s23565" name="Формула" r:id="rId4" imgW="291847" imgH="177646" progId="Equation.3">
              <p:embed/>
            </p:oleObj>
          </a:graphicData>
        </a:graphic>
      </p:graphicFrame>
      <p:graphicFrame>
        <p:nvGraphicFramePr>
          <p:cNvPr id="23564" name="Object 12"/>
          <p:cNvGraphicFramePr>
            <a:graphicFrameLocks noChangeAspect="1"/>
          </p:cNvGraphicFramePr>
          <p:nvPr/>
        </p:nvGraphicFramePr>
        <p:xfrm>
          <a:off x="2819400" y="1752600"/>
          <a:ext cx="990600" cy="304800"/>
        </p:xfrm>
        <a:graphic>
          <a:graphicData uri="http://schemas.openxmlformats.org/presentationml/2006/ole">
            <p:oleObj spid="_x0000_s23564" name="Формула" r:id="rId5" imgW="609336" imgH="203112" progId="Equation.3">
              <p:embed/>
            </p:oleObj>
          </a:graphicData>
        </a:graphic>
      </p:graphicFrame>
      <p:graphicFrame>
        <p:nvGraphicFramePr>
          <p:cNvPr id="23563" name="Object 11"/>
          <p:cNvGraphicFramePr>
            <a:graphicFrameLocks noChangeAspect="1"/>
          </p:cNvGraphicFramePr>
          <p:nvPr/>
        </p:nvGraphicFramePr>
        <p:xfrm>
          <a:off x="4114800" y="1752600"/>
          <a:ext cx="762000" cy="304800"/>
        </p:xfrm>
        <a:graphic>
          <a:graphicData uri="http://schemas.openxmlformats.org/presentationml/2006/ole">
            <p:oleObj spid="_x0000_s23563" name="Формула" r:id="rId6" imgW="482391" imgH="203112" progId="Equation.3">
              <p:embed/>
            </p:oleObj>
          </a:graphicData>
        </a:graphic>
      </p:graphicFrame>
      <p:graphicFrame>
        <p:nvGraphicFramePr>
          <p:cNvPr id="23562" name="Object 10"/>
          <p:cNvGraphicFramePr>
            <a:graphicFrameLocks noChangeAspect="1"/>
          </p:cNvGraphicFramePr>
          <p:nvPr/>
        </p:nvGraphicFramePr>
        <p:xfrm>
          <a:off x="5181600" y="1752600"/>
          <a:ext cx="1066800" cy="304800"/>
        </p:xfrm>
        <a:graphic>
          <a:graphicData uri="http://schemas.openxmlformats.org/presentationml/2006/ole">
            <p:oleObj spid="_x0000_s23562" name="Формула" r:id="rId7" imgW="710891" imgH="203112" progId="Equation.3">
              <p:embed/>
            </p:oleObj>
          </a:graphicData>
        </a:graphic>
      </p:graphicFrame>
      <p:graphicFrame>
        <p:nvGraphicFramePr>
          <p:cNvPr id="23561" name="Object 9"/>
          <p:cNvGraphicFramePr>
            <a:graphicFrameLocks noChangeAspect="1"/>
          </p:cNvGraphicFramePr>
          <p:nvPr/>
        </p:nvGraphicFramePr>
        <p:xfrm>
          <a:off x="6400800" y="1752600"/>
          <a:ext cx="990600" cy="304800"/>
        </p:xfrm>
        <a:graphic>
          <a:graphicData uri="http://schemas.openxmlformats.org/presentationml/2006/ole">
            <p:oleObj spid="_x0000_s23561" name="Формула" r:id="rId8" imgW="698197" imgH="203112" progId="Equation.3">
              <p:embed/>
            </p:oleObj>
          </a:graphicData>
        </a:graphic>
      </p:graphicFrame>
      <p:graphicFrame>
        <p:nvGraphicFramePr>
          <p:cNvPr id="23560" name="Object 8"/>
          <p:cNvGraphicFramePr>
            <a:graphicFrameLocks noChangeAspect="1"/>
          </p:cNvGraphicFramePr>
          <p:nvPr/>
        </p:nvGraphicFramePr>
        <p:xfrm>
          <a:off x="7467600" y="1752600"/>
          <a:ext cx="914400" cy="304800"/>
        </p:xfrm>
        <a:graphic>
          <a:graphicData uri="http://schemas.openxmlformats.org/presentationml/2006/ole">
            <p:oleObj spid="_x0000_s23560" name="Формула" r:id="rId9" imgW="622030" imgH="203112" progId="Equation.3">
              <p:embed/>
            </p:oleObj>
          </a:graphicData>
        </a:graphic>
      </p:graphicFrame>
      <p:graphicFrame>
        <p:nvGraphicFramePr>
          <p:cNvPr id="23559" name="Object 7"/>
          <p:cNvGraphicFramePr>
            <a:graphicFrameLocks noChangeAspect="1"/>
          </p:cNvGraphicFramePr>
          <p:nvPr/>
        </p:nvGraphicFramePr>
        <p:xfrm>
          <a:off x="685800" y="2895600"/>
          <a:ext cx="914400" cy="304800"/>
        </p:xfrm>
        <a:graphic>
          <a:graphicData uri="http://schemas.openxmlformats.org/presentationml/2006/ole">
            <p:oleObj spid="_x0000_s23559" name="Формула" r:id="rId10" imgW="533169" imgH="203112" progId="Equation.3">
              <p:embed/>
            </p:oleObj>
          </a:graphicData>
        </a:graphic>
      </p:graphicFrame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1752600" y="2895600"/>
          <a:ext cx="914400" cy="304800"/>
        </p:xfrm>
        <a:graphic>
          <a:graphicData uri="http://schemas.openxmlformats.org/presentationml/2006/ole">
            <p:oleObj spid="_x0000_s23558" name="Формула" r:id="rId11" imgW="545626" imgH="203024" progId="Equation.3">
              <p:embed/>
            </p:oleObj>
          </a:graphicData>
        </a:graphic>
      </p:graphicFrame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2743200" y="2895600"/>
          <a:ext cx="1066800" cy="304800"/>
        </p:xfrm>
        <a:graphic>
          <a:graphicData uri="http://schemas.openxmlformats.org/presentationml/2006/ole">
            <p:oleObj spid="_x0000_s23557" name="Формула" r:id="rId12" imgW="748975" imgH="203112" progId="Equation.3">
              <p:embed/>
            </p:oleObj>
          </a:graphicData>
        </a:graphic>
      </p:graphicFrame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4038600" y="2895600"/>
          <a:ext cx="990600" cy="304800"/>
        </p:xfrm>
        <a:graphic>
          <a:graphicData uri="http://schemas.openxmlformats.org/presentationml/2006/ole">
            <p:oleObj spid="_x0000_s23556" name="Формула" r:id="rId13" imgW="596641" imgH="203112" progId="Equation.3">
              <p:embed/>
            </p:oleObj>
          </a:graphicData>
        </a:graphic>
      </p:graphicFrame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5181600" y="2895600"/>
          <a:ext cx="990600" cy="304800"/>
        </p:xfrm>
        <a:graphic>
          <a:graphicData uri="http://schemas.openxmlformats.org/presentationml/2006/ole">
            <p:oleObj spid="_x0000_s23555" name="Формула" r:id="rId14" imgW="609336" imgH="203112" progId="Equation.3">
              <p:embed/>
            </p:oleObj>
          </a:graphicData>
        </a:graphic>
      </p:graphicFrame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324600" y="2895600"/>
          <a:ext cx="1143000" cy="304800"/>
        </p:xfrm>
        <a:graphic>
          <a:graphicData uri="http://schemas.openxmlformats.org/presentationml/2006/ole">
            <p:oleObj spid="_x0000_s23554" name="Формула" r:id="rId15" imgW="736600" imgH="203200" progId="Equation.3">
              <p:embed/>
            </p:oleObj>
          </a:graphicData>
        </a:graphic>
      </p:graphicFrame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7467600" y="2895600"/>
          <a:ext cx="990600" cy="304800"/>
        </p:xfrm>
        <a:graphic>
          <a:graphicData uri="http://schemas.openxmlformats.org/presentationml/2006/ole">
            <p:oleObj spid="_x0000_s23553" name="Формула" r:id="rId16" imgW="622030" imgH="203112" progId="Equation.3">
              <p:embed/>
            </p:oleObj>
          </a:graphicData>
        </a:graphic>
      </p:graphicFrame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457200" y="990600"/>
            <a:ext cx="8153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3400" y="990600"/>
            <a:ext cx="807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Карточка №4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5798" y="1981200"/>
          <a:ext cx="7696201" cy="2743200"/>
        </p:xfrm>
        <a:graphic>
          <a:graphicData uri="http://schemas.openxmlformats.org/drawingml/2006/table">
            <a:tbl>
              <a:tblPr/>
              <a:tblGrid>
                <a:gridCol w="1092721"/>
                <a:gridCol w="1034995"/>
                <a:gridCol w="1182968"/>
                <a:gridCol w="1120363"/>
                <a:gridCol w="1222807"/>
                <a:gridCol w="1069956"/>
                <a:gridCol w="972391"/>
              </a:tblGrid>
              <a:tr h="13716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2549" name="Object 21"/>
          <p:cNvGraphicFramePr>
            <a:graphicFrameLocks noChangeAspect="1"/>
          </p:cNvGraphicFramePr>
          <p:nvPr/>
        </p:nvGraphicFramePr>
        <p:xfrm>
          <a:off x="914400" y="2286000"/>
          <a:ext cx="685800" cy="381000"/>
        </p:xfrm>
        <a:graphic>
          <a:graphicData uri="http://schemas.openxmlformats.org/presentationml/2006/ole">
            <p:oleObj spid="_x0000_s22549" name="Формула" r:id="rId3" imgW="228501" imgH="203112" progId="Equation.3">
              <p:embed/>
            </p:oleObj>
          </a:graphicData>
        </a:graphic>
      </p:graphicFrame>
      <p:graphicFrame>
        <p:nvGraphicFramePr>
          <p:cNvPr id="22548" name="Object 20"/>
          <p:cNvGraphicFramePr>
            <a:graphicFrameLocks noChangeAspect="1"/>
          </p:cNvGraphicFramePr>
          <p:nvPr/>
        </p:nvGraphicFramePr>
        <p:xfrm>
          <a:off x="1981200" y="2286000"/>
          <a:ext cx="685800" cy="381000"/>
        </p:xfrm>
        <a:graphic>
          <a:graphicData uri="http://schemas.openxmlformats.org/presentationml/2006/ole">
            <p:oleObj spid="_x0000_s22548" name="Формула" r:id="rId4" imgW="304536" imgH="203024" progId="Equation.3">
              <p:embed/>
            </p:oleObj>
          </a:graphicData>
        </a:graphic>
      </p:graphicFrame>
      <p:graphicFrame>
        <p:nvGraphicFramePr>
          <p:cNvPr id="22547" name="Object 19"/>
          <p:cNvGraphicFramePr>
            <a:graphicFrameLocks noChangeAspect="1"/>
          </p:cNvGraphicFramePr>
          <p:nvPr/>
        </p:nvGraphicFramePr>
        <p:xfrm>
          <a:off x="2971800" y="2286000"/>
          <a:ext cx="838200" cy="381000"/>
        </p:xfrm>
        <a:graphic>
          <a:graphicData uri="http://schemas.openxmlformats.org/presentationml/2006/ole">
            <p:oleObj spid="_x0000_s22547" name="Формула" r:id="rId5" imgW="355292" imgH="203024" progId="Equation.3">
              <p:embed/>
            </p:oleObj>
          </a:graphicData>
        </a:graphic>
      </p:graphicFrame>
      <p:graphicFrame>
        <p:nvGraphicFramePr>
          <p:cNvPr id="22546" name="Object 18"/>
          <p:cNvGraphicFramePr>
            <a:graphicFrameLocks noChangeAspect="1"/>
          </p:cNvGraphicFramePr>
          <p:nvPr/>
        </p:nvGraphicFramePr>
        <p:xfrm>
          <a:off x="4114800" y="2286000"/>
          <a:ext cx="762000" cy="381000"/>
        </p:xfrm>
        <a:graphic>
          <a:graphicData uri="http://schemas.openxmlformats.org/presentationml/2006/ole">
            <p:oleObj spid="_x0000_s22546" name="Формула" r:id="rId6" imgW="304536" imgH="203024" progId="Equation.3">
              <p:embed/>
            </p:oleObj>
          </a:graphicData>
        </a:graphic>
      </p:graphicFrame>
      <p:graphicFrame>
        <p:nvGraphicFramePr>
          <p:cNvPr id="22545" name="Object 17"/>
          <p:cNvGraphicFramePr>
            <a:graphicFrameLocks noChangeAspect="1"/>
          </p:cNvGraphicFramePr>
          <p:nvPr/>
        </p:nvGraphicFramePr>
        <p:xfrm>
          <a:off x="5334000" y="2286000"/>
          <a:ext cx="838200" cy="381000"/>
        </p:xfrm>
        <a:graphic>
          <a:graphicData uri="http://schemas.openxmlformats.org/presentationml/2006/ole">
            <p:oleObj spid="_x0000_s22545" name="Формула" r:id="rId7" imgW="380835" imgH="203112" progId="Equation.3">
              <p:embed/>
            </p:oleObj>
          </a:graphicData>
        </a:graphic>
      </p:graphicFrame>
      <p:graphicFrame>
        <p:nvGraphicFramePr>
          <p:cNvPr id="22544" name="Object 16"/>
          <p:cNvGraphicFramePr>
            <a:graphicFrameLocks noChangeAspect="1"/>
          </p:cNvGraphicFramePr>
          <p:nvPr/>
        </p:nvGraphicFramePr>
        <p:xfrm>
          <a:off x="6629400" y="2286000"/>
          <a:ext cx="533400" cy="381000"/>
        </p:xfrm>
        <a:graphic>
          <a:graphicData uri="http://schemas.openxmlformats.org/presentationml/2006/ole">
            <p:oleObj spid="_x0000_s22544" name="Формула" r:id="rId8" imgW="203024" imgH="203024" progId="Equation.3">
              <p:embed/>
            </p:oleObj>
          </a:graphicData>
        </a:graphic>
      </p:graphicFrame>
      <p:graphicFrame>
        <p:nvGraphicFramePr>
          <p:cNvPr id="22543" name="Object 15"/>
          <p:cNvGraphicFramePr>
            <a:graphicFrameLocks noChangeAspect="1"/>
          </p:cNvGraphicFramePr>
          <p:nvPr/>
        </p:nvGraphicFramePr>
        <p:xfrm>
          <a:off x="7543800" y="2286000"/>
          <a:ext cx="762000" cy="381000"/>
        </p:xfrm>
        <a:graphic>
          <a:graphicData uri="http://schemas.openxmlformats.org/presentationml/2006/ole">
            <p:oleObj spid="_x0000_s22543" name="Формула" r:id="rId9" imgW="368140" imgH="203112" progId="Equation.3">
              <p:embed/>
            </p:oleObj>
          </a:graphicData>
        </a:graphic>
      </p:graphicFrame>
      <p:graphicFrame>
        <p:nvGraphicFramePr>
          <p:cNvPr id="22542" name="Object 14"/>
          <p:cNvGraphicFramePr>
            <a:graphicFrameLocks noChangeAspect="1"/>
          </p:cNvGraphicFramePr>
          <p:nvPr/>
        </p:nvGraphicFramePr>
        <p:xfrm>
          <a:off x="838200" y="3657600"/>
          <a:ext cx="838200" cy="381000"/>
        </p:xfrm>
        <a:graphic>
          <a:graphicData uri="http://schemas.openxmlformats.org/presentationml/2006/ole">
            <p:oleObj spid="_x0000_s22542" name="Формула" r:id="rId10" imgW="291973" imgH="203112" progId="Equation.3">
              <p:embed/>
            </p:oleObj>
          </a:graphicData>
        </a:graphic>
      </p:graphicFrame>
      <p:graphicFrame>
        <p:nvGraphicFramePr>
          <p:cNvPr id="22541" name="Object 13"/>
          <p:cNvGraphicFramePr>
            <a:graphicFrameLocks noChangeAspect="1"/>
          </p:cNvGraphicFramePr>
          <p:nvPr/>
        </p:nvGraphicFramePr>
        <p:xfrm>
          <a:off x="1981200" y="3657600"/>
          <a:ext cx="762000" cy="381000"/>
        </p:xfrm>
        <a:graphic>
          <a:graphicData uri="http://schemas.openxmlformats.org/presentationml/2006/ole">
            <p:oleObj spid="_x0000_s22541" name="Формула" r:id="rId11" imgW="380835" imgH="203112" progId="Equation.3">
              <p:embed/>
            </p:oleObj>
          </a:graphicData>
        </a:graphic>
      </p:graphicFrame>
      <p:graphicFrame>
        <p:nvGraphicFramePr>
          <p:cNvPr id="22540" name="Object 12"/>
          <p:cNvGraphicFramePr>
            <a:graphicFrameLocks noChangeAspect="1"/>
          </p:cNvGraphicFramePr>
          <p:nvPr/>
        </p:nvGraphicFramePr>
        <p:xfrm>
          <a:off x="2895600" y="3657600"/>
          <a:ext cx="1066800" cy="381000"/>
        </p:xfrm>
        <a:graphic>
          <a:graphicData uri="http://schemas.openxmlformats.org/presentationml/2006/ole">
            <p:oleObj spid="_x0000_s22540" name="Формула" r:id="rId12" imgW="533169" imgH="203112" progId="Equation.3">
              <p:embed/>
            </p:oleObj>
          </a:graphicData>
        </a:graphic>
      </p:graphicFrame>
      <p:graphicFrame>
        <p:nvGraphicFramePr>
          <p:cNvPr id="22539" name="Object 11"/>
          <p:cNvGraphicFramePr>
            <a:graphicFrameLocks noChangeAspect="1"/>
          </p:cNvGraphicFramePr>
          <p:nvPr/>
        </p:nvGraphicFramePr>
        <p:xfrm>
          <a:off x="4191000" y="3657600"/>
          <a:ext cx="609600" cy="381000"/>
        </p:xfrm>
        <a:graphic>
          <a:graphicData uri="http://schemas.openxmlformats.org/presentationml/2006/ole">
            <p:oleObj spid="_x0000_s22539" name="Формула" r:id="rId13" imgW="203024" imgH="203024" progId="Equation.3">
              <p:embed/>
            </p:oleObj>
          </a:graphicData>
        </a:graphic>
      </p:graphicFrame>
      <p:graphicFrame>
        <p:nvGraphicFramePr>
          <p:cNvPr id="22538" name="Object 10"/>
          <p:cNvGraphicFramePr>
            <a:graphicFrameLocks noChangeAspect="1"/>
          </p:cNvGraphicFramePr>
          <p:nvPr/>
        </p:nvGraphicFramePr>
        <p:xfrm>
          <a:off x="5257800" y="3657600"/>
          <a:ext cx="990600" cy="381000"/>
        </p:xfrm>
        <a:graphic>
          <a:graphicData uri="http://schemas.openxmlformats.org/presentationml/2006/ole">
            <p:oleObj spid="_x0000_s22538" name="Формула" r:id="rId14" imgW="304536" imgH="203024" progId="Equation.3">
              <p:embed/>
            </p:oleObj>
          </a:graphicData>
        </a:graphic>
      </p:graphicFrame>
      <p:graphicFrame>
        <p:nvGraphicFramePr>
          <p:cNvPr id="22537" name="Object 9"/>
          <p:cNvGraphicFramePr>
            <a:graphicFrameLocks noChangeAspect="1"/>
          </p:cNvGraphicFramePr>
          <p:nvPr/>
        </p:nvGraphicFramePr>
        <p:xfrm>
          <a:off x="6553200" y="3657600"/>
          <a:ext cx="685800" cy="381000"/>
        </p:xfrm>
        <a:graphic>
          <a:graphicData uri="http://schemas.openxmlformats.org/presentationml/2006/ole">
            <p:oleObj spid="_x0000_s22537" name="Формула" r:id="rId15" imgW="266353" imgH="177569" progId="Equation.3">
              <p:embed/>
            </p:oleObj>
          </a:graphicData>
        </a:graphic>
      </p:graphicFrame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7467600" y="3657600"/>
          <a:ext cx="838200" cy="381000"/>
        </p:xfrm>
        <a:graphic>
          <a:graphicData uri="http://schemas.openxmlformats.org/presentationml/2006/ole">
            <p:oleObj spid="_x0000_s22536" name="Формула" r:id="rId16" imgW="368140" imgH="203112" progId="Equation.3">
              <p:embed/>
            </p:oleObj>
          </a:graphicData>
        </a:graphic>
      </p:graphicFrame>
      <p:sp>
        <p:nvSpPr>
          <p:cNvPr id="22550" name="Rectangle 22"/>
          <p:cNvSpPr>
            <a:spLocks noChangeArrowheads="1"/>
          </p:cNvSpPr>
          <p:nvPr/>
        </p:nvSpPr>
        <p:spPr bwMode="auto">
          <a:xfrm>
            <a:off x="381000" y="1066800"/>
            <a:ext cx="11079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51" name="Rectangle 2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57200" y="1066800"/>
            <a:ext cx="8153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 Black" pitchFamily="34" charset="0"/>
                <a:ea typeface="Times New Roman" pitchFamily="18" charset="0"/>
                <a:cs typeface="Arial" pitchFamily="34" charset="0"/>
              </a:rPr>
              <a:t>Ответы к карточке №4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508</TotalTime>
  <Words>277</Words>
  <PresentationFormat>Экран (4:3)</PresentationFormat>
  <Paragraphs>804</Paragraphs>
  <Slides>11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Поток</vt:lpstr>
      <vt:lpstr>Формула</vt:lpstr>
      <vt:lpstr>    «Математическое лото»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Vista DNA X86</cp:lastModifiedBy>
  <cp:revision>60</cp:revision>
  <dcterms:created xsi:type="dcterms:W3CDTF">2011-10-12T04:55:27Z</dcterms:created>
  <dcterms:modified xsi:type="dcterms:W3CDTF">2011-10-16T13:53:24Z</dcterms:modified>
</cp:coreProperties>
</file>