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6" r:id="rId11"/>
    <p:sldId id="267" r:id="rId12"/>
    <p:sldId id="265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17A9"/>
    <a:srgbClr val="007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63CE-1F8B-4284-A5CC-C2163024B5A7}" type="datetimeFigureOut">
              <a:rPr lang="ru-RU" smtClean="0"/>
              <a:pPr/>
              <a:t>24.06.2010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CFAAB-1943-442C-A8E6-78555C64C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://www.ucheba.ru/prof/1355.html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://www.ucheba.ru/prof/55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cheba.ru/prof/2489.html" TargetMode="External"/><Relationship Id="rId5" Type="http://schemas.openxmlformats.org/officeDocument/2006/relationships/hyperlink" Target="http://www.ucheba.ru/prof/2358.html" TargetMode="External"/><Relationship Id="rId4" Type="http://schemas.openxmlformats.org/officeDocument/2006/relationships/hyperlink" Target="http://www.ucheba.ru/prof/1384.html" TargetMode="External"/><Relationship Id="rId9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www.ucheba.ru/prof/717.html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://www.ucheba.ru/prof/140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cheba.ru/prof/1328.html" TargetMode="External"/><Relationship Id="rId5" Type="http://schemas.openxmlformats.org/officeDocument/2006/relationships/hyperlink" Target="http://www.ucheba.ru/prof/1494.html" TargetMode="External"/><Relationship Id="rId4" Type="http://schemas.openxmlformats.org/officeDocument/2006/relationships/hyperlink" Target="http://www.ucheba.ru/prof/1356.html" TargetMode="Externa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eba.ru/prof/921.html" TargetMode="External"/><Relationship Id="rId13" Type="http://schemas.openxmlformats.org/officeDocument/2006/relationships/image" Target="../media/image9.jpeg"/><Relationship Id="rId3" Type="http://schemas.openxmlformats.org/officeDocument/2006/relationships/hyperlink" Target="http://www.ucheba.ru/prof/306.html" TargetMode="External"/><Relationship Id="rId7" Type="http://schemas.openxmlformats.org/officeDocument/2006/relationships/hyperlink" Target="http://www.ucheba.ru/prof/45.html" TargetMode="External"/><Relationship Id="rId12" Type="http://schemas.openxmlformats.org/officeDocument/2006/relationships/image" Target="../media/image8.jpeg"/><Relationship Id="rId2" Type="http://schemas.openxmlformats.org/officeDocument/2006/relationships/hyperlink" Target="http://www.ucheba.ru/prof/1346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cheba.ru/prof/130.html" TargetMode="External"/><Relationship Id="rId11" Type="http://schemas.openxmlformats.org/officeDocument/2006/relationships/image" Target="../media/image7.jpeg"/><Relationship Id="rId5" Type="http://schemas.openxmlformats.org/officeDocument/2006/relationships/hyperlink" Target="http://www.ucheba.ru/prof/1353.html" TargetMode="External"/><Relationship Id="rId10" Type="http://schemas.openxmlformats.org/officeDocument/2006/relationships/hyperlink" Target="http://www.ucheba.ru/prof/307.html" TargetMode="External"/><Relationship Id="rId4" Type="http://schemas.openxmlformats.org/officeDocument/2006/relationships/hyperlink" Target="http://www.ucheba.ru/prof/857.html" TargetMode="External"/><Relationship Id="rId9" Type="http://schemas.openxmlformats.org/officeDocument/2006/relationships/hyperlink" Target="http://www.ucheba.ru/prof/1400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3"/>
            <a:ext cx="7815290" cy="23860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Профессия – это вид труда, который требует от человека определенной подготовки, знаний и умений.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488" y="2357430"/>
            <a:ext cx="3286148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Повар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285728"/>
            <a:ext cx="4985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2C17A9"/>
                </a:solidFill>
              </a:rPr>
              <a:t>кондитер</a:t>
            </a:r>
            <a:endParaRPr lang="ru-RU" sz="3600" b="1" dirty="0">
              <a:solidFill>
                <a:srgbClr val="2C17A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388" y="285728"/>
            <a:ext cx="2500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2C17A9"/>
                </a:solidFill>
              </a:rPr>
              <a:t>пекарь</a:t>
            </a:r>
            <a:endParaRPr lang="ru-RU" sz="3600" b="1" dirty="0">
              <a:solidFill>
                <a:srgbClr val="2C17A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5929330"/>
            <a:ext cx="5007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2C17A9"/>
                </a:solidFill>
              </a:rPr>
              <a:t>шеф-повар</a:t>
            </a:r>
            <a:endParaRPr lang="ru-RU" sz="3600" b="1" dirty="0">
              <a:solidFill>
                <a:srgbClr val="2C17A9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>
            <a:off x="1428728" y="857232"/>
            <a:ext cx="1571636" cy="150019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5607851" y="1107265"/>
            <a:ext cx="1571636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 rot="5400000">
            <a:off x="3464711" y="4964917"/>
            <a:ext cx="207170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285984" y="2357430"/>
            <a:ext cx="4429156" cy="1557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C000"/>
                </a:solidFill>
              </a:rPr>
              <a:t>Дизайнер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42852"/>
            <a:ext cx="5418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2C17A9"/>
                </a:solidFill>
              </a:rPr>
              <a:t>дизайнер одежды</a:t>
            </a:r>
            <a:endParaRPr lang="ru-RU" sz="3600" b="1" dirty="0">
              <a:solidFill>
                <a:srgbClr val="2C17A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86578" y="0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2C17A9"/>
                </a:solidFill>
              </a:rPr>
              <a:t>дизайнер цветов</a:t>
            </a:r>
            <a:endParaRPr lang="ru-RU" sz="3600" b="1" dirty="0">
              <a:solidFill>
                <a:srgbClr val="2C17A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6000768"/>
            <a:ext cx="5536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2C17A9"/>
                </a:solidFill>
              </a:rPr>
              <a:t>дизайнер интерьера</a:t>
            </a:r>
            <a:endParaRPr lang="ru-RU" sz="3600" b="1" dirty="0">
              <a:solidFill>
                <a:srgbClr val="2C17A9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V="1">
            <a:off x="1785918" y="1071546"/>
            <a:ext cx="1643074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5500694" y="1071546"/>
            <a:ext cx="1643074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178959" y="5036355"/>
            <a:ext cx="2214578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285860"/>
            <a:ext cx="421481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УГОДНИЧЕСТВО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ХИТРОСТЬ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УМЕНИЕ ПЛАНИРОВАТЬ СВОИ ДЕЙСТВИЯ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ГОТОВНОСТЬ К РИСКУ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УМЕНИЕ ВЕСТИ БЕСЕДУ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БОЯЗЛИВОСТЬ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БЕСПЕЧНОСТЬ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ЭРУДИРОВАННОСТЬ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КРЕПКОЕ ЗДОРОВЬЕ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ХВАСТЛИВОСТЬ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929190" y="1214422"/>
            <a:ext cx="421481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ЧУСТВО ЮМОРА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ПЬЯНСТВО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ЖАДНОСТЬ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СТЫДЛИВОСТЬ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ЧЕСТНОСТЬ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ИСКРЕННОСТЬ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ПРАЗДНОСТЬ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ЭГОИЗМ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ВОЛЯ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ТРУДОЛЮБИЕ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8687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УМЕНИЕ ПЛАНИРОВАТЬ СВОИ ДЕЙСТВИЯ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ГОТОВНОСТЬ К РИСКУ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УМЕНИЕ ВЕСТИ БЕСЕДУ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ЧУСТВО ЮМОРА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ЭРУДИРОВАННОСТЬ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КРЕПКОЕ ЗДОРОВЬЕ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28612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ЧЕСТНОСТЬ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ИСКРЕННОСТЬ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ВОЛЯ 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ТРУДОЛЮБИЕ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http://images.yandex.ru/yandsearch?p=20&amp;ed=1&amp;text=</a:t>
            </a:r>
            <a:r>
              <a:rPr lang="ru-RU" dirty="0" err="1" smtClean="0"/>
              <a:t>ветеринар&amp;</a:t>
            </a:r>
            <a:r>
              <a:rPr lang="en-US" dirty="0" err="1" smtClean="0"/>
              <a:t>spsite</a:t>
            </a:r>
            <a:r>
              <a:rPr lang="en-US" dirty="0" smtClean="0"/>
              <a:t>=fake-034-1153712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142984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http://images.yandex.ru/yandsearch?p=16&amp;ed=1&amp;text=</a:t>
            </a:r>
            <a:r>
              <a:rPr lang="ru-RU" dirty="0" err="1" smtClean="0"/>
              <a:t>водолаз&amp;</a:t>
            </a:r>
            <a:r>
              <a:rPr lang="en-US" dirty="0" err="1" smtClean="0"/>
              <a:t>spsite</a:t>
            </a:r>
            <a:r>
              <a:rPr lang="en-US" dirty="0" smtClean="0"/>
              <a:t>=fake-014-2959157.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28802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http://gazeta.dtzn.nso.ru/main/news/rubrics/26/5/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500306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http://www.millionpodarkov.ru/chto/tag/pchelovod-tag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571876"/>
            <a:ext cx="3714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http://www.belcanto.ru/080317.html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105835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http://www.segodnya.ua/news/14051388.html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678659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u="sng" dirty="0" smtClean="0">
                <a:solidFill>
                  <a:srgbClr val="0070C0"/>
                </a:solidFill>
                <a:hlinkClick r:id="rId2"/>
              </a:rPr>
              <a:t>Ветеринар</a:t>
            </a:r>
            <a:r>
              <a:rPr lang="ru-RU" sz="4000" u="sng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4000" u="sng" dirty="0" smtClean="0">
                <a:solidFill>
                  <a:srgbClr val="0070C0"/>
                </a:solidFill>
                <a:hlinkClick r:id="rId3"/>
              </a:rPr>
              <a:t>Визажист</a:t>
            </a:r>
            <a:r>
              <a:rPr lang="ru-RU" sz="4000" u="sng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4000" u="sng" dirty="0" smtClean="0">
                <a:solidFill>
                  <a:srgbClr val="0070C0"/>
                </a:solidFill>
                <a:hlinkClick r:id="rId4"/>
              </a:rPr>
              <a:t>Винодел</a:t>
            </a:r>
            <a:r>
              <a:rPr lang="ru-RU" sz="4000" u="sng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4000" u="sng" dirty="0" smtClean="0">
                <a:solidFill>
                  <a:srgbClr val="0070C0"/>
                </a:solidFill>
                <a:hlinkClick r:id="rId5"/>
              </a:rPr>
              <a:t>Вирусолог</a:t>
            </a:r>
            <a:r>
              <a:rPr lang="ru-RU" sz="4000" u="sng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4000" u="sng" dirty="0" smtClean="0">
                <a:solidFill>
                  <a:srgbClr val="0070C0"/>
                </a:solidFill>
                <a:hlinkClick r:id="rId6"/>
              </a:rPr>
              <a:t>Водолаз</a:t>
            </a:r>
            <a:endParaRPr lang="ru-RU" sz="4000" u="sng" dirty="0" smtClean="0">
              <a:solidFill>
                <a:srgbClr val="0070C0"/>
              </a:solidFill>
            </a:endParaRPr>
          </a:p>
          <a:p>
            <a:r>
              <a:rPr lang="ru-RU" sz="4000" u="sng" dirty="0" smtClean="0">
                <a:solidFill>
                  <a:srgbClr val="0070C0"/>
                </a:solidFill>
              </a:rPr>
              <a:t>Врач</a:t>
            </a:r>
          </a:p>
          <a:p>
            <a:r>
              <a:rPr lang="ru-RU" sz="4000" u="sng" dirty="0" smtClean="0">
                <a:solidFill>
                  <a:srgbClr val="0070C0"/>
                </a:solidFill>
              </a:rPr>
              <a:t>Воспитатель</a:t>
            </a:r>
          </a:p>
          <a:p>
            <a:r>
              <a:rPr lang="ru-RU" sz="4000" u="sng" dirty="0" smtClean="0">
                <a:solidFill>
                  <a:srgbClr val="0070C0"/>
                </a:solidFill>
              </a:rPr>
              <a:t>Водитель</a:t>
            </a:r>
          </a:p>
          <a:p>
            <a:endParaRPr lang="ru-RU" sz="4000" dirty="0" smtClean="0"/>
          </a:p>
          <a:p>
            <a:endParaRPr lang="ru-RU" sz="4000" dirty="0"/>
          </a:p>
        </p:txBody>
      </p:sp>
      <p:pic>
        <p:nvPicPr>
          <p:cNvPr id="1026" name="Picture 2" descr="C:\Users\таня\Desktop\папе\4246_msg-big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214290"/>
            <a:ext cx="3141679" cy="2094452"/>
          </a:xfrm>
          <a:prstGeom prst="rect">
            <a:avLst/>
          </a:prstGeom>
          <a:noFill/>
        </p:spPr>
      </p:pic>
      <p:pic>
        <p:nvPicPr>
          <p:cNvPr id="1027" name="Picture 3" descr="C:\Users\таня\Desktop\папе\d0b2d0bed181d0bfd0b8d182d0b0d182d0b5d0bbd18c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14678" y="2357430"/>
            <a:ext cx="3024092" cy="2006610"/>
          </a:xfrm>
          <a:prstGeom prst="rect">
            <a:avLst/>
          </a:prstGeom>
          <a:noFill/>
        </p:spPr>
      </p:pic>
      <p:pic>
        <p:nvPicPr>
          <p:cNvPr id="1028" name="Picture 4" descr="C:\Users\таня\Desktop\папе\resimg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388" y="3500438"/>
            <a:ext cx="2571768" cy="3187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6715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hlinkClick r:id="rId2"/>
              </a:rPr>
              <a:t>Дегустатор</a:t>
            </a:r>
            <a:r>
              <a:rPr lang="ru-RU" sz="3600" dirty="0" smtClean="0"/>
              <a:t> </a:t>
            </a:r>
          </a:p>
          <a:p>
            <a:r>
              <a:rPr lang="ru-RU" sz="3600" dirty="0" smtClean="0">
                <a:hlinkClick r:id="rId3"/>
              </a:rPr>
              <a:t>Ди-джей</a:t>
            </a:r>
            <a:r>
              <a:rPr lang="ru-RU" sz="3600" dirty="0" smtClean="0"/>
              <a:t> </a:t>
            </a:r>
          </a:p>
          <a:p>
            <a:r>
              <a:rPr lang="ru-RU" sz="3600" dirty="0" smtClean="0">
                <a:hlinkClick r:id="rId4"/>
              </a:rPr>
              <a:t>Дизайнер</a:t>
            </a:r>
            <a:r>
              <a:rPr lang="ru-RU" sz="3600" dirty="0" smtClean="0"/>
              <a:t>  </a:t>
            </a:r>
          </a:p>
          <a:p>
            <a:r>
              <a:rPr lang="ru-RU" sz="3600" dirty="0" smtClean="0">
                <a:hlinkClick r:id="rId5"/>
              </a:rPr>
              <a:t>Дипломат</a:t>
            </a:r>
            <a:r>
              <a:rPr lang="ru-RU" sz="3600" dirty="0" smtClean="0"/>
              <a:t> </a:t>
            </a:r>
          </a:p>
          <a:p>
            <a:r>
              <a:rPr lang="ru-RU" sz="3600" dirty="0" smtClean="0">
                <a:hlinkClick r:id="rId6"/>
              </a:rPr>
              <a:t>Дирижер</a:t>
            </a:r>
            <a:endParaRPr lang="ru-RU" sz="3600" dirty="0" smtClean="0"/>
          </a:p>
          <a:p>
            <a:r>
              <a:rPr lang="ru-RU" sz="3600" u="sng" dirty="0" smtClean="0">
                <a:solidFill>
                  <a:srgbClr val="0070C0"/>
                </a:solidFill>
              </a:rPr>
              <a:t>Декоратор</a:t>
            </a:r>
          </a:p>
          <a:p>
            <a:endParaRPr lang="ru-RU" sz="3600" dirty="0"/>
          </a:p>
        </p:txBody>
      </p:sp>
      <p:pic>
        <p:nvPicPr>
          <p:cNvPr id="2050" name="Picture 2" descr="C:\Users\таня\Desktop\папе\1235722619c97f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68400" y="142853"/>
            <a:ext cx="4685094" cy="3143272"/>
          </a:xfrm>
          <a:prstGeom prst="rect">
            <a:avLst/>
          </a:prstGeom>
          <a:noFill/>
        </p:spPr>
      </p:pic>
      <p:pic>
        <p:nvPicPr>
          <p:cNvPr id="2051" name="Picture 3" descr="C:\Users\таня\Desktop\папе\123583.jpe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4282" y="4000504"/>
            <a:ext cx="4084972" cy="2716223"/>
          </a:xfrm>
          <a:prstGeom prst="rect">
            <a:avLst/>
          </a:prstGeom>
          <a:noFill/>
        </p:spPr>
      </p:pic>
      <p:pic>
        <p:nvPicPr>
          <p:cNvPr id="2052" name="Picture 4" descr="C:\Users\таня\Desktop\папе\_3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29124" y="3571876"/>
            <a:ext cx="4552950" cy="3067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3"/>
            <a:ext cx="94298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hlinkClick r:id="rId2"/>
              </a:rPr>
              <a:t>Парикмахер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hlinkClick r:id="rId3"/>
              </a:rPr>
              <a:t>Плотник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hlinkClick r:id="rId4"/>
              </a:rPr>
              <a:t>Повар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hlinkClick r:id="rId5"/>
              </a:rPr>
              <a:t>Пожарный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hlinkClick r:id="rId6"/>
              </a:rPr>
              <a:t>Провизор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hlinkClick r:id="rId7"/>
              </a:rPr>
              <a:t>Программист</a:t>
            </a:r>
            <a:r>
              <a:rPr lang="ru-RU" sz="2800" dirty="0" smtClean="0"/>
              <a:t> </a:t>
            </a:r>
          </a:p>
          <a:p>
            <a:r>
              <a:rPr lang="ru-RU" sz="2800" u="sng" dirty="0" smtClean="0">
                <a:solidFill>
                  <a:srgbClr val="0070C0"/>
                </a:solidFill>
              </a:rPr>
              <a:t>Продавец </a:t>
            </a:r>
          </a:p>
          <a:p>
            <a:r>
              <a:rPr lang="ru-RU" sz="2800" dirty="0" smtClean="0">
                <a:hlinkClick r:id="rId8"/>
              </a:rPr>
              <a:t>Продюсер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hlinkClick r:id="rId9"/>
              </a:rPr>
              <a:t>Прокурор</a:t>
            </a:r>
            <a:r>
              <a:rPr lang="ru-RU" sz="2800" dirty="0" smtClean="0"/>
              <a:t>  </a:t>
            </a:r>
          </a:p>
          <a:p>
            <a:r>
              <a:rPr lang="ru-RU" sz="2800" dirty="0" smtClean="0">
                <a:hlinkClick r:id="rId10"/>
              </a:rPr>
              <a:t>Прораб</a:t>
            </a:r>
            <a:endParaRPr lang="ru-RU" sz="2800" dirty="0" smtClean="0"/>
          </a:p>
          <a:p>
            <a:r>
              <a:rPr lang="ru-RU" sz="2800" u="sng" dirty="0" smtClean="0">
                <a:solidFill>
                  <a:srgbClr val="0070C0"/>
                </a:solidFill>
              </a:rPr>
              <a:t>Проводник</a:t>
            </a:r>
          </a:p>
          <a:p>
            <a:r>
              <a:rPr lang="ru-RU" sz="2800" u="sng" dirty="0" smtClean="0">
                <a:solidFill>
                  <a:srgbClr val="0070C0"/>
                </a:solidFill>
              </a:rPr>
              <a:t>Переводчик</a:t>
            </a:r>
          </a:p>
          <a:p>
            <a:r>
              <a:rPr lang="ru-RU" sz="2800" u="sng" dirty="0" smtClean="0">
                <a:solidFill>
                  <a:srgbClr val="0070C0"/>
                </a:solidFill>
              </a:rPr>
              <a:t>Пчеловод</a:t>
            </a:r>
          </a:p>
          <a:p>
            <a:r>
              <a:rPr lang="ru-RU" sz="2800" u="sng" dirty="0" smtClean="0">
                <a:solidFill>
                  <a:srgbClr val="0070C0"/>
                </a:solidFill>
              </a:rPr>
              <a:t>Психолог</a:t>
            </a:r>
          </a:p>
          <a:p>
            <a:endParaRPr lang="ru-RU" sz="2800" dirty="0"/>
          </a:p>
        </p:txBody>
      </p:sp>
      <p:pic>
        <p:nvPicPr>
          <p:cNvPr id="3074" name="Picture 2" descr="C:\Users\таня\Desktop\папе\cade5fd136bb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286512" y="0"/>
            <a:ext cx="2678909" cy="3571879"/>
          </a:xfrm>
          <a:prstGeom prst="rect">
            <a:avLst/>
          </a:prstGeom>
          <a:noFill/>
        </p:spPr>
      </p:pic>
      <p:pic>
        <p:nvPicPr>
          <p:cNvPr id="3075" name="Picture 3" descr="C:\Users\таня\Desktop\папе\35a211218df1fc56ab2f55ae082951a8_big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143084" y="3708400"/>
            <a:ext cx="4000915" cy="3006748"/>
          </a:xfrm>
          <a:prstGeom prst="rect">
            <a:avLst/>
          </a:prstGeom>
          <a:noFill/>
        </p:spPr>
      </p:pic>
      <p:pic>
        <p:nvPicPr>
          <p:cNvPr id="3076" name="Picture 4" descr="C:\Users\таня\Desktop\папе\R - pchely0185!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373820" y="357166"/>
            <a:ext cx="363852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дизайнер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преподаватель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таня\Desktop\папе\154-grach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1643050"/>
            <a:ext cx="5000660" cy="37147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3286124"/>
            <a:ext cx="7168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/>
              <a:t>Г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285852" y="3643314"/>
            <a:ext cx="857256" cy="85725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285852" y="1714488"/>
            <a:ext cx="8755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>
                <a:solidFill>
                  <a:srgbClr val="0070C0"/>
                </a:solidFill>
              </a:rPr>
              <a:t>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5534561"/>
            <a:ext cx="6786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врач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аня\Desktop\папе\14_wooden_flo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143116"/>
            <a:ext cx="3000878" cy="225265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868" y="571480"/>
            <a:ext cx="5020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/>
              <a:t>,</a:t>
            </a:r>
          </a:p>
        </p:txBody>
      </p:sp>
      <p:pic>
        <p:nvPicPr>
          <p:cNvPr id="5124" name="Picture 4" descr="C:\Users\таня\Desktop\папе\400016_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2143116"/>
            <a:ext cx="2357454" cy="2357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500826" y="571480"/>
            <a:ext cx="1714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/>
              <a:t>,,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768" y="2643182"/>
            <a:ext cx="9286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/>
              <a:t>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5000636"/>
            <a:ext cx="67151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повар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28" y="2428868"/>
            <a:ext cx="5643602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</a:rPr>
              <a:t>преподаватель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14290"/>
            <a:ext cx="66352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2C17A9"/>
                </a:solidFill>
              </a:rPr>
              <a:t>Преподаватель </a:t>
            </a:r>
            <a:endParaRPr lang="ru-RU" sz="3200" b="1" dirty="0" smtClean="0">
              <a:solidFill>
                <a:srgbClr val="2C17A9"/>
              </a:solidFill>
            </a:endParaRPr>
          </a:p>
          <a:p>
            <a:r>
              <a:rPr lang="ru-RU" sz="3200" b="1" dirty="0" smtClean="0">
                <a:solidFill>
                  <a:srgbClr val="2C17A9"/>
                </a:solidFill>
              </a:rPr>
              <a:t>музыкального </a:t>
            </a:r>
            <a:r>
              <a:rPr lang="ru-RU" sz="3200" b="1" dirty="0">
                <a:solidFill>
                  <a:srgbClr val="2C17A9"/>
                </a:solidFill>
              </a:rPr>
              <a:t>искусства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214290"/>
            <a:ext cx="3429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2C17A9"/>
                </a:solidFill>
              </a:rPr>
              <a:t>Преподаватель </a:t>
            </a:r>
            <a:endParaRPr lang="ru-RU" sz="3200" b="1" dirty="0" smtClean="0">
              <a:solidFill>
                <a:srgbClr val="2C17A9"/>
              </a:solidFill>
            </a:endParaRPr>
          </a:p>
          <a:p>
            <a:r>
              <a:rPr lang="ru-RU" sz="3200" b="1" dirty="0" smtClean="0">
                <a:solidFill>
                  <a:srgbClr val="2C17A9"/>
                </a:solidFill>
              </a:rPr>
              <a:t>в </a:t>
            </a:r>
            <a:r>
              <a:rPr lang="ru-RU" sz="3200" b="1" dirty="0">
                <a:solidFill>
                  <a:srgbClr val="2C17A9"/>
                </a:solidFill>
              </a:rPr>
              <a:t>школе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786454"/>
            <a:ext cx="55317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2C17A9"/>
                </a:solidFill>
              </a:rPr>
              <a:t>Преподаватель </a:t>
            </a:r>
          </a:p>
          <a:p>
            <a:r>
              <a:rPr lang="ru-RU" sz="3200" b="1" dirty="0" smtClean="0">
                <a:solidFill>
                  <a:srgbClr val="2C17A9"/>
                </a:solidFill>
              </a:rPr>
              <a:t>в </a:t>
            </a:r>
            <a:r>
              <a:rPr lang="ru-RU" sz="3200" b="1" dirty="0">
                <a:solidFill>
                  <a:srgbClr val="2C17A9"/>
                </a:solidFill>
              </a:rPr>
              <a:t>ВУЗе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5786454"/>
            <a:ext cx="371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2C17A9"/>
                </a:solidFill>
              </a:rPr>
              <a:t>Преподаватель </a:t>
            </a:r>
          </a:p>
          <a:p>
            <a:r>
              <a:rPr lang="ru-RU" sz="3200" b="1" dirty="0" smtClean="0">
                <a:solidFill>
                  <a:srgbClr val="2C17A9"/>
                </a:solidFill>
              </a:rPr>
              <a:t>хореографии</a:t>
            </a:r>
            <a:endParaRPr lang="ru-RU" sz="3200" b="1" dirty="0">
              <a:solidFill>
                <a:srgbClr val="2C17A9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V="1">
            <a:off x="1857356" y="1285860"/>
            <a:ext cx="1000132" cy="10001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5572132" y="1357298"/>
            <a:ext cx="1143008" cy="8572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1464447" y="4679165"/>
            <a:ext cx="1285884" cy="1071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5715008" y="4714884"/>
            <a:ext cx="1357322" cy="1071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71670" y="2143116"/>
            <a:ext cx="4714908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</a:rPr>
              <a:t>Врач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4939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2C17A9"/>
                </a:solidFill>
              </a:rPr>
              <a:t>Стоматолог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0"/>
            <a:ext cx="28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2C17A9"/>
                </a:solidFill>
              </a:rPr>
              <a:t>Ветеринар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571480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2C17A9"/>
                </a:solidFill>
              </a:rPr>
              <a:t>Педиатр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5286388"/>
            <a:ext cx="30718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2C17A9"/>
                </a:solidFill>
              </a:rPr>
              <a:t>Военный врач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286388"/>
            <a:ext cx="4785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2C17A9"/>
                </a:solidFill>
              </a:rPr>
              <a:t>Хирург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V="1">
            <a:off x="1357290" y="1214422"/>
            <a:ext cx="928694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 flipH="1" flipV="1">
            <a:off x="3464711" y="1393017"/>
            <a:ext cx="135732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6500826" y="1357298"/>
            <a:ext cx="928694" cy="64294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1357290" y="4143380"/>
            <a:ext cx="1643074" cy="1071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5572132" y="4214818"/>
            <a:ext cx="1571636" cy="8572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158</Words>
  <Application>Microsoft Office PowerPoint</Application>
  <PresentationFormat>Экран 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Профессия – это вид труда, который требует от человека определенной подготовки, знаний и умений.</vt:lpstr>
      <vt:lpstr>Слайд 2</vt:lpstr>
      <vt:lpstr>Слайд 3</vt:lpstr>
      <vt:lpstr>Слайд 4</vt:lpstr>
      <vt:lpstr>дизайнер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– это вид труда, который требует от человека определенной подготовки, знаний и умений.</dc:title>
  <dc:creator>таня</dc:creator>
  <cp:lastModifiedBy>таня</cp:lastModifiedBy>
  <cp:revision>24</cp:revision>
  <dcterms:created xsi:type="dcterms:W3CDTF">2010-04-20T17:52:56Z</dcterms:created>
  <dcterms:modified xsi:type="dcterms:W3CDTF">2010-06-24T14:00:29Z</dcterms:modified>
</cp:coreProperties>
</file>