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256" r:id="rId2"/>
    <p:sldId id="261" r:id="rId3"/>
    <p:sldId id="287" r:id="rId4"/>
    <p:sldId id="265" r:id="rId5"/>
    <p:sldId id="288" r:id="rId6"/>
    <p:sldId id="282" r:id="rId7"/>
    <p:sldId id="283" r:id="rId8"/>
    <p:sldId id="289" r:id="rId9"/>
    <p:sldId id="284" r:id="rId10"/>
    <p:sldId id="285" r:id="rId11"/>
    <p:sldId id="290" r:id="rId12"/>
    <p:sldId id="291" r:id="rId13"/>
    <p:sldId id="286" r:id="rId14"/>
    <p:sldId id="257" r:id="rId15"/>
    <p:sldId id="262" r:id="rId16"/>
    <p:sldId id="263" r:id="rId17"/>
    <p:sldId id="292" r:id="rId18"/>
    <p:sldId id="293" r:id="rId19"/>
    <p:sldId id="276" r:id="rId20"/>
    <p:sldId id="270" r:id="rId21"/>
    <p:sldId id="277" r:id="rId22"/>
    <p:sldId id="260" r:id="rId23"/>
    <p:sldId id="266" r:id="rId24"/>
    <p:sldId id="278" r:id="rId25"/>
    <p:sldId id="269" r:id="rId26"/>
    <p:sldId id="268" r:id="rId27"/>
    <p:sldId id="279" r:id="rId28"/>
    <p:sldId id="274" r:id="rId29"/>
    <p:sldId id="275" r:id="rId30"/>
    <p:sldId id="281" r:id="rId31"/>
    <p:sldId id="267" r:id="rId32"/>
    <p:sldId id="273" r:id="rId33"/>
    <p:sldId id="280" r:id="rId34"/>
    <p:sldId id="272" r:id="rId35"/>
    <p:sldId id="294" r:id="rId36"/>
    <p:sldId id="259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FF"/>
    <a:srgbClr val="99CC00"/>
    <a:srgbClr val="F57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1" autoAdjust="0"/>
    <p:restoredTop sz="94660"/>
  </p:normalViewPr>
  <p:slideViewPr>
    <p:cSldViewPr>
      <p:cViewPr>
        <p:scale>
          <a:sx n="100" d="100"/>
          <a:sy n="100" d="100"/>
        </p:scale>
        <p:origin x="-342" y="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D3A7013-57D3-4144-BEF2-190621D68AF0}" type="datetimeFigureOut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4BB0A81-55BC-4807-8B21-2DAFD92D6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BB0A81-55BC-4807-8B21-2DAFD92D687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45CFF-F5CC-4DD0-82E8-BFC957BFB2E6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02568-A80E-413A-97AF-F52F35B9C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E035E-F42C-436E-B686-B6C5F335C449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7B336-C0F2-4608-9A01-E8CCA14EA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9F2A8-9B77-4439-B241-79CF8D149302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7CBF8-12BB-4657-83E7-43B44F6D6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DFE16-9325-4EEC-915E-5DFE169B1254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250AF-1288-44C8-B7A8-17016799E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61974-9979-4B70-BF70-D0A1126D47F7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0C2F9-573E-46EF-A8B3-B81081F89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45E97-CAA7-457E-94A4-83296A10C6A7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5C1C6-48E6-417F-B443-A349CD8A8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6D71-AB0A-4D7C-B740-3D27746BFA4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01890-64C6-4AEF-A99F-AA30DB25E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3E962-3703-4F32-98BA-41B65D3DFABB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1B31E-0B82-4F9E-9370-348463F80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E2543-367D-4784-B736-157460CA960B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35697-3C48-420F-933D-806020643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5D57F-AF63-405A-A2E9-AC3A7F7383C1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14F92-0FB4-4C82-9B49-81E8A5A23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9FDBD-F275-4E11-8A64-D7C4AA415805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F9556-D048-4CDE-9B1A-7A3C4736D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153605-4545-43B4-9482-1D17734B1696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5C81FD-D2CC-4D69-9809-10E5C009D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allforchildren.ru/pictures/showimg/pballoons/balloonp179gif.htm" TargetMode="External"/><Relationship Id="rId2" Type="http://schemas.openxmlformats.org/officeDocument/2006/relationships/hyperlink" Target="http://allforchildren.ru/pictures/showimg/pballoons/balloonp176gif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1.woman.ru/images/message/9/5/img_957c2e782934944233c4c01f5bac086e.gif" TargetMode="External"/><Relationship Id="rId5" Type="http://schemas.openxmlformats.org/officeDocument/2006/relationships/hyperlink" Target="http://edu-teacherzv.ucoz.ru/" TargetMode="External"/><Relationship Id="rId4" Type="http://schemas.openxmlformats.org/officeDocument/2006/relationships/hyperlink" Target="http://edu-teacherzv.ucoz.ru/load/shablony_i_fony_dlja_prezentacij/shablony_powerpoint_dlja_prezentacij_uchitelju_nachalnykh_klassov/4-1-0-65?lb1tbB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 flipV="1">
            <a:off x="179512" y="0"/>
            <a:ext cx="8001000" cy="6858000"/>
          </a:xfrm>
          <a:prstGeom prst="rtTriangle">
            <a:avLst/>
          </a:prstGeom>
          <a:blipFill dpi="0" rotWithShape="1">
            <a:blip r:embed="rId3" cstate="screen">
              <a:alphaModFix amt="94000"/>
            </a:blip>
            <a:srcRect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2739752" y="5013176"/>
            <a:ext cx="6404248" cy="1362075"/>
          </a:xfrm>
        </p:spPr>
        <p:txBody>
          <a:bodyPr/>
          <a:lstStyle/>
          <a:p>
            <a:r>
              <a:rPr lang="ru-RU" sz="2400" dirty="0" smtClean="0">
                <a:solidFill>
                  <a:srgbClr val="99CC00"/>
                </a:solidFill>
              </a:rPr>
              <a:t>Автор: Ленская Таисия </a:t>
            </a:r>
            <a:r>
              <a:rPr lang="ru-RU" sz="2400" dirty="0" err="1" smtClean="0">
                <a:solidFill>
                  <a:srgbClr val="99CC00"/>
                </a:solidFill>
              </a:rPr>
              <a:t>анатольевна</a:t>
            </a:r>
            <a:r>
              <a:rPr lang="ru-RU" sz="2400" dirty="0" smtClean="0">
                <a:solidFill>
                  <a:srgbClr val="99CC00"/>
                </a:solidFill>
              </a:rPr>
              <a:t/>
            </a:r>
            <a:br>
              <a:rPr lang="ru-RU" sz="2400" dirty="0" smtClean="0">
                <a:solidFill>
                  <a:srgbClr val="99CC00"/>
                </a:solidFill>
              </a:rPr>
            </a:br>
            <a:r>
              <a:rPr lang="ru-RU" sz="2400" dirty="0" smtClean="0">
                <a:solidFill>
                  <a:srgbClr val="99CC00"/>
                </a:solidFill>
              </a:rPr>
              <a:t>учитель начальных классов</a:t>
            </a:r>
            <a:br>
              <a:rPr lang="ru-RU" sz="2400" dirty="0" smtClean="0">
                <a:solidFill>
                  <a:srgbClr val="99CC00"/>
                </a:solidFill>
              </a:rPr>
            </a:br>
            <a:r>
              <a:rPr lang="ru-RU" sz="2400" dirty="0" smtClean="0">
                <a:solidFill>
                  <a:srgbClr val="99CC00"/>
                </a:solidFill>
              </a:rPr>
              <a:t>МОУ НОШ №98, г. Кемерово</a:t>
            </a:r>
            <a:endParaRPr lang="ru-RU" sz="2400" dirty="0">
              <a:solidFill>
                <a:srgbClr val="99CC00"/>
              </a:solidFill>
            </a:endParaRPr>
          </a:p>
        </p:txBody>
      </p:sp>
      <p:sp>
        <p:nvSpPr>
          <p:cNvPr id="24" name="Текст 23"/>
          <p:cNvSpPr>
            <a:spLocks noGrp="1"/>
          </p:cNvSpPr>
          <p:nvPr>
            <p:ph type="body" idx="1"/>
          </p:nvPr>
        </p:nvSpPr>
        <p:spPr>
          <a:xfrm>
            <a:off x="179512" y="0"/>
            <a:ext cx="7236296" cy="1512168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Игра-тренажер по русскому языку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«Парные согласные»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909618" flipH="1">
            <a:off x="3955295" y="-1746307"/>
            <a:ext cx="117793" cy="10616254"/>
          </a:xfrm>
          <a:prstGeom prst="rect">
            <a:avLst/>
          </a:prstGeom>
          <a:blipFill>
            <a:blip r:embed="rId4" cstate="screen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20815945">
            <a:off x="1998683" y="3061327"/>
            <a:ext cx="1463675" cy="22463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1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 rot="21443890">
            <a:off x="373789" y="4397418"/>
            <a:ext cx="1474787" cy="22479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sz="1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 rot="20736033">
            <a:off x="1227618" y="3794103"/>
            <a:ext cx="148272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sz="14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 rot="20803648">
            <a:off x="2717498" y="2382243"/>
            <a:ext cx="18065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sz="1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 rot="21082940">
            <a:off x="3580764" y="1786368"/>
            <a:ext cx="13112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sz="1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3" name="Picture 3" descr="H:\Documents and Settings\Aida\Рабочий стол\НОвая ГРАФИКА сборник\КАРТИНКИ СБОРНИК_ школьные\s46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5536" y="1844824"/>
            <a:ext cx="2028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0"/>
          <p:cNvSpPr txBox="1"/>
          <p:nvPr/>
        </p:nvSpPr>
        <p:spPr>
          <a:xfrm>
            <a:off x="4355976" y="1268760"/>
            <a:ext cx="1436688" cy="2246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1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 rot="20983810">
            <a:off x="7987120" y="713980"/>
            <a:ext cx="2719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10"/>
          <p:cNvSpPr txBox="1"/>
          <p:nvPr/>
        </p:nvSpPr>
        <p:spPr>
          <a:xfrm rot="21443890">
            <a:off x="7028510" y="1707560"/>
            <a:ext cx="305875" cy="369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20736033">
            <a:off x="7494003" y="2592661"/>
            <a:ext cx="2698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10"/>
          <p:cNvSpPr txBox="1"/>
          <p:nvPr/>
        </p:nvSpPr>
        <p:spPr>
          <a:xfrm rot="20803648">
            <a:off x="8067779" y="2009703"/>
            <a:ext cx="2247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10"/>
          <p:cNvSpPr txBox="1"/>
          <p:nvPr/>
        </p:nvSpPr>
        <p:spPr>
          <a:xfrm rot="21082940">
            <a:off x="7694201" y="1363301"/>
            <a:ext cx="3286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10"/>
          <p:cNvSpPr txBox="1"/>
          <p:nvPr/>
        </p:nvSpPr>
        <p:spPr>
          <a:xfrm rot="21292455">
            <a:off x="6100310" y="2284643"/>
            <a:ext cx="1905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8388424" y="1124744"/>
            <a:ext cx="3457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57938" y="0"/>
            <a:ext cx="1195387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Управляющая кнопка: сведения 25">
            <a:hlinkClick r:id="" action="ppaction://hlinkshowjump?jump=lastslide" highlightClick="1"/>
          </p:cNvPr>
          <p:cNvSpPr/>
          <p:nvPr/>
        </p:nvSpPr>
        <p:spPr>
          <a:xfrm>
            <a:off x="6516216" y="6237312"/>
            <a:ext cx="1080120" cy="432000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12360" y="6237312"/>
            <a:ext cx="1080000" cy="432048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0" grpId="0"/>
      <p:bldP spid="10" grpId="1"/>
      <p:bldP spid="15" grpId="0"/>
      <p:bldP spid="15" grpId="1"/>
      <p:bldP spid="16" grpId="0"/>
      <p:bldP spid="16" grpId="1"/>
      <p:bldP spid="18" grpId="0"/>
      <p:bldP spid="18" grpId="1"/>
      <p:bldP spid="41" grpId="0"/>
      <p:bldP spid="42" grpId="0"/>
      <p:bldP spid="42" grpId="1"/>
      <p:bldP spid="43" grpId="0"/>
      <p:bldP spid="43" grpId="1"/>
      <p:bldP spid="44" grpId="0"/>
      <p:bldP spid="45" grpId="0"/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малы.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156176" y="3717032"/>
            <a:ext cx="2500000" cy="2500000"/>
            <a:chOff x="6156176" y="3717032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56176" y="3717032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948264" y="400506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ш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228184" y="1052736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ж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11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садово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12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3096344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хлеборо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п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б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13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выхо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156176" y="3717032"/>
            <a:ext cx="2500000" cy="2500000"/>
            <a:chOff x="6156176" y="3717032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56176" y="3717032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948264" y="400506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228184" y="1052736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галсту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573016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к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6084168" y="1772816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г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клу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б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п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кро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516216" y="3284984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17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стол.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п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б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18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hlinkshowjump?jump=endshow"/>
          </p:cNvPr>
          <p:cNvSpPr/>
          <p:nvPr/>
        </p:nvSpPr>
        <p:spPr>
          <a:xfrm>
            <a:off x="2915816" y="3861048"/>
            <a:ext cx="3528392" cy="1368152"/>
          </a:xfrm>
          <a:prstGeom prst="ellipse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Закончить игру?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бли.ко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з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с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шар.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156176" y="3717032"/>
            <a:ext cx="2500000" cy="2500000"/>
            <a:chOff x="6156176" y="3717032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56176" y="3717032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948264" y="400506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ф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228184" y="1052736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в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3168352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морко.ка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ф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в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3403 -0.1416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7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про.ка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б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п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22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гла.кий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1268760"/>
            <a:ext cx="2232248" cy="2232248"/>
            <a:chOff x="5317991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317991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63153" y="1421413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23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мя.кий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573016"/>
            <a:ext cx="2500000" cy="2500000"/>
            <a:chOff x="6444208" y="3573016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573016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к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г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24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ска.ка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з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с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25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пала.ка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64502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484784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2986 -0.1416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7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26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хру.кий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б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п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27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пря.ки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28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880320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обло.ка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573016"/>
            <a:ext cx="2500000" cy="2500000"/>
            <a:chOff x="6444208" y="3573016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573016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ш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ж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29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гря.ка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573016"/>
            <a:ext cx="2500000" cy="2500000"/>
            <a:chOff x="6444208" y="3573016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573016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сосе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30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3168352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подру.ка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ж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ш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2604 0.0368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31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ни.кий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с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з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32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варе.ка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 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573016"/>
            <a:ext cx="2500000" cy="2500000"/>
            <a:chOff x="6444208" y="3573016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573016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ш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ж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33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ло.ка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34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була.ка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573016"/>
            <a:ext cx="2500000" cy="2500000"/>
            <a:chOff x="6444208" y="3573016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573016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ф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в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35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43808" y="3573016"/>
            <a:ext cx="3528392" cy="1368152"/>
          </a:xfrm>
          <a:prstGeom prst="ellipse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Конец игры 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" dirty="0" smtClean="0">
                <a:hlinkClick r:id="rId2"/>
              </a:rPr>
              <a:t>http://allforchildren.ru/pictures/showimg/pballoons/balloonp176gif.htm</a:t>
            </a:r>
            <a:r>
              <a:rPr lang="ru-RU" sz="1200" dirty="0" smtClean="0"/>
              <a:t> зеленый шарик</a:t>
            </a:r>
          </a:p>
          <a:p>
            <a:r>
              <a:rPr lang="en-US" sz="1200" dirty="0" smtClean="0">
                <a:hlinkClick r:id="rId3"/>
              </a:rPr>
              <a:t>http://allforchildren.ru/pictures/showimg/pballoons/balloonp179gif.htm</a:t>
            </a:r>
            <a:r>
              <a:rPr lang="ru-RU" sz="1200" dirty="0" smtClean="0"/>
              <a:t>  синий шарик</a:t>
            </a:r>
          </a:p>
          <a:p>
            <a:r>
              <a:rPr lang="en-US" sz="1200" dirty="0" smtClean="0">
                <a:hlinkClick r:id="rId4"/>
              </a:rPr>
              <a:t>http://edu-</a:t>
            </a:r>
            <a:r>
              <a:rPr lang="ru-RU" sz="1200" dirty="0" smtClean="0">
                <a:hlinkClick r:id="rId4"/>
              </a:rPr>
              <a:t> </a:t>
            </a:r>
            <a:r>
              <a:rPr lang="en-US" sz="1200" dirty="0" smtClean="0">
                <a:hlinkClick r:id="rId4"/>
              </a:rPr>
              <a:t>teacherzv.ucoz.ru/load/</a:t>
            </a:r>
            <a:r>
              <a:rPr lang="en-US" sz="1200" dirty="0" err="1" smtClean="0">
                <a:hlinkClick r:id="rId4"/>
              </a:rPr>
              <a:t>shablony_i_fony_dlja_prezentacij</a:t>
            </a:r>
            <a:r>
              <a:rPr lang="en-US" sz="1200" dirty="0" smtClean="0">
                <a:hlinkClick r:id="rId4"/>
              </a:rPr>
              <a:t>/shablony_powerpoint_dlja_prezentacij_uchitelju_nachalnykh_klassov/4-1-0-65?lb1tbB</a:t>
            </a:r>
            <a:r>
              <a:rPr lang="ru-RU" sz="1200" dirty="0" smtClean="0"/>
              <a:t>  темы для презентаций;  </a:t>
            </a:r>
            <a:r>
              <a:rPr lang="en-US" sz="1200" dirty="0" smtClean="0">
                <a:hlinkClick r:id="rId5"/>
              </a:rPr>
              <a:t>http://edu-teacherzv.ucoz.ru/</a:t>
            </a:r>
            <a:r>
              <a:rPr lang="ru-RU" sz="1200" dirty="0" smtClean="0"/>
              <a:t> адрес сайта, с которого взята тема для презентации</a:t>
            </a:r>
          </a:p>
          <a:p>
            <a:r>
              <a:rPr lang="en-US" sz="1200" dirty="0" smtClean="0">
                <a:hlinkClick r:id="rId6"/>
              </a:rPr>
              <a:t>http://i1.woman.ru/images/message/9/5/img_957c2e782934944233c4c01f5bac086e.gif</a:t>
            </a:r>
            <a:r>
              <a:rPr lang="ru-RU" sz="1200" dirty="0" smtClean="0"/>
              <a:t> Незнайка</a:t>
            </a:r>
          </a:p>
          <a:p>
            <a:endParaRPr lang="ru-RU" sz="1200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467544" y="6309320"/>
            <a:ext cx="2133600" cy="365125"/>
          </a:xfrm>
        </p:spPr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7596336" y="6093296"/>
            <a:ext cx="1080120" cy="43200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гла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4288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з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2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6084168" y="1772816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с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5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ука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с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err="1" smtClean="0">
                  <a:solidFill>
                    <a:srgbClr val="FF0000"/>
                  </a:solidFill>
                </a:rPr>
                <a:t>з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дру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156176" y="3717032"/>
            <a:ext cx="2500000" cy="2500000"/>
            <a:chOff x="6156176" y="3717032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56176" y="3717032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948264" y="400506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г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228184" y="1052736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к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моро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156176" y="3717032"/>
            <a:ext cx="2500000" cy="2500000"/>
            <a:chOff x="6156176" y="3717032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56176" y="3717032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948264" y="400506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з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228184" y="1052736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с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ша.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444208" y="3429000"/>
            <a:ext cx="2500000" cy="2500000"/>
            <a:chOff x="6444208" y="3429000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444208" y="3429000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36296" y="3789040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к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300192" y="1196752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940152" y="1556792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г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14566 -0.162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05.04.2011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CC781-DBB8-47A3-8D79-2351F92A15D6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8" name="Рисунок 7" descr="нЕЗНАЙКА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1268760"/>
            <a:ext cx="3571597" cy="4464496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699792" y="3140968"/>
            <a:ext cx="2664296" cy="136815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огоро</a:t>
            </a:r>
            <a:r>
              <a:rPr lang="ru-RU" sz="6000" dirty="0" smtClean="0">
                <a:ln>
                  <a:solidFill>
                    <a:srgbClr val="99CC00"/>
                  </a:solidFill>
                </a:ln>
                <a:solidFill>
                  <a:srgbClr val="99CC00"/>
                </a:solidFill>
              </a:rPr>
              <a:t>.</a:t>
            </a:r>
            <a:endParaRPr lang="ru-RU" sz="6000" dirty="0">
              <a:ln>
                <a:solidFill>
                  <a:srgbClr val="99CC00"/>
                </a:solidFill>
              </a:ln>
              <a:solidFill>
                <a:srgbClr val="99CC00"/>
              </a:solidFill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6156176" y="3717032"/>
            <a:ext cx="2500000" cy="2500000"/>
            <a:chOff x="6156176" y="3717032"/>
            <a:chExt cx="2500000" cy="2500000"/>
          </a:xfrm>
        </p:grpSpPr>
        <p:pic>
          <p:nvPicPr>
            <p:cNvPr id="13" name="Рисунок 12" descr="синий шарик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56176" y="3717032"/>
              <a:ext cx="2500000" cy="25000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948264" y="4005064"/>
              <a:ext cx="86409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д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Помоги Незнайке выбрать букву</a:t>
            </a:r>
            <a:endParaRPr lang="ru-RU" b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6228184" y="1052736"/>
            <a:ext cx="2500000" cy="2500000"/>
            <a:chOff x="5076056" y="1340768"/>
            <a:chExt cx="2500000" cy="2500000"/>
          </a:xfrm>
        </p:grpSpPr>
        <p:pic>
          <p:nvPicPr>
            <p:cNvPr id="23" name="Содержимое 5" descr="зеленый шарик.pn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5076056" y="1340768"/>
              <a:ext cx="2500000" cy="2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5868144" y="1628800"/>
              <a:ext cx="7200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solidFill>
                    <a:srgbClr val="FF0000"/>
                  </a:solidFill>
                </a:rPr>
                <a:t>т</a:t>
              </a:r>
              <a:endParaRPr lang="ru-RU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668344" y="6021288"/>
            <a:ext cx="1080000" cy="43200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  <p:pic>
        <p:nvPicPr>
          <p:cNvPr id="17" name="подумай.wav">
            <a:hlinkClick r:id="" action="ppaction://media"/>
          </p:cNvPr>
          <p:cNvPicPr>
            <a:picLocks noRot="1" noChangeAspect="1"/>
          </p:cNvPicPr>
          <p:nvPr>
            <a:wavAudioFile r:embed="rId2" name="подумай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64 0.05255 " pathEditMode="relative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нач.школа 16. русский язы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16. русский язык</Template>
  <TotalTime>559</TotalTime>
  <Words>423</Words>
  <Application>Microsoft Office PowerPoint</Application>
  <PresentationFormat>Экран (4:3)</PresentationFormat>
  <Paragraphs>258</Paragraphs>
  <Slides>36</Slides>
  <Notes>34</Notes>
  <HiddenSlides>0</HiddenSlides>
  <MMClips>64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нач.школа 16. русский язык</vt:lpstr>
      <vt:lpstr>Автор: Ленская Таисия анатольевна учитель начальных классов МОУ НОШ №98, г. Кемерово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Помоги Незнайке выбрать букву</vt:lpstr>
      <vt:lpstr>Интернет ресурсы</vt:lpstr>
    </vt:vector>
  </TitlesOfParts>
  <Company>PARENTS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Автор: Ленская Таисия анатольевна учитель начальных классов МОУ НОШ №98, г. Кемерово</dc:title>
  <dc:creator>TASA2356</dc:creator>
  <dc:description>http://aida.ucoz.ru</dc:description>
  <cp:lastModifiedBy>TASA2356</cp:lastModifiedBy>
  <cp:revision>60</cp:revision>
  <dcterms:created xsi:type="dcterms:W3CDTF">2011-03-15T15:17:04Z</dcterms:created>
  <dcterms:modified xsi:type="dcterms:W3CDTF">2011-04-05T13:17:39Z</dcterms:modified>
</cp:coreProperties>
</file>