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22"/>
  </p:notesMasterIdLst>
  <p:sldIdLst>
    <p:sldId id="256" r:id="rId2"/>
    <p:sldId id="261" r:id="rId3"/>
    <p:sldId id="271" r:id="rId4"/>
    <p:sldId id="272" r:id="rId5"/>
    <p:sldId id="274" r:id="rId6"/>
    <p:sldId id="276" r:id="rId7"/>
    <p:sldId id="281" r:id="rId8"/>
    <p:sldId id="282" r:id="rId9"/>
    <p:sldId id="283" r:id="rId10"/>
    <p:sldId id="285" r:id="rId11"/>
    <p:sldId id="287" r:id="rId12"/>
    <p:sldId id="289" r:id="rId13"/>
    <p:sldId id="294" r:id="rId14"/>
    <p:sldId id="306" r:id="rId15"/>
    <p:sldId id="295" r:id="rId16"/>
    <p:sldId id="297" r:id="rId17"/>
    <p:sldId id="298" r:id="rId18"/>
    <p:sldId id="299" r:id="rId19"/>
    <p:sldId id="300" r:id="rId20"/>
    <p:sldId id="301" r:id="rId21"/>
  </p:sldIdLst>
  <p:sldSz cx="12192000" cy="6858000"/>
  <p:notesSz cx="6858000" cy="9144000"/>
  <p:embeddedFontLst>
    <p:embeddedFont>
      <p:font typeface="Amatic SC" panose="020B0604020202020204" charset="-79"/>
      <p:regular r:id="rId23"/>
      <p:bold r:id="rId24"/>
    </p:embeddedFont>
    <p:embeddedFont>
      <p:font typeface="Malgun Gothic" panose="020B0503020000020004" pitchFamily="34" charset="-127"/>
      <p:regular r:id="rId25"/>
      <p:bold r:id="rId26"/>
    </p:embeddedFont>
    <p:embeddedFont>
      <p:font typeface="Comic Sans MS" panose="030F0702030302020204" pitchFamily="66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4B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9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6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61528841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818045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86908ddc60_0_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g286908ddc60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836553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86908ddc60_0_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g286908ddc60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737993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86908ddc60_0_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g286908ddc60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22302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86908ddc60_0_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g286908ddc60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13691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86908ddc60_0_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g286908ddc60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57197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86908ddc60_0_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g286908ddc60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393080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86908ddc60_0_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g286908ddc60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631275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86908ddc60_0_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g286908ddc60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870044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86908ddc60_0_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g286908ddc60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418995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86908ddc60_0_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g286908ddc60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72872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86908ddc60_0_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g286908ddc60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819248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86908ddc60_0_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g286908ddc60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198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86908ddc60_0_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g286908ddc60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6859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86908ddc60_0_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g286908ddc60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84537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86908ddc60_0_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g286908ddc60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90600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86908ddc60_0_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g286908ddc60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700691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86908ddc60_0_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g286908ddc60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231546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86908ddc60_0_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g286908ddc60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103898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86908ddc60_0_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g286908ddc60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81134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://pptmon.com/" TargetMode="Externa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7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png"/><Relationship Id="rId5" Type="http://schemas.openxmlformats.org/officeDocument/2006/relationships/hyperlink" Target="http://www.pptmon.com/" TargetMode="External"/><Relationship Id="rId4" Type="http://schemas.openxmlformats.org/officeDocument/2006/relationships/hyperlink" Target="https://pptmon.com/" TargetMode="Externa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12" Type="http://schemas.openxmlformats.org/officeDocument/2006/relationships/image" Target="../media/image29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4.png"/><Relationship Id="rId5" Type="http://schemas.openxmlformats.org/officeDocument/2006/relationships/hyperlink" Target="http://www.pptmon.com/" TargetMode="External"/><Relationship Id="rId10" Type="http://schemas.openxmlformats.org/officeDocument/2006/relationships/image" Target="../media/image6.png"/><Relationship Id="rId4" Type="http://schemas.openxmlformats.org/officeDocument/2006/relationships/hyperlink" Target="https://pptmon.com/" TargetMode="External"/><Relationship Id="rId9" Type="http://schemas.openxmlformats.org/officeDocument/2006/relationships/image" Target="../media/image14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://www.pptmon.com/" TargetMode="External"/><Relationship Id="rId10" Type="http://schemas.openxmlformats.org/officeDocument/2006/relationships/image" Target="../media/image7.png"/><Relationship Id="rId4" Type="http://schemas.openxmlformats.org/officeDocument/2006/relationships/hyperlink" Target="https://pptmon.com/" TargetMode="External"/><Relationship Id="rId9" Type="http://schemas.openxmlformats.org/officeDocument/2006/relationships/image" Target="../media/image24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hyperlink" Target="http://www.pptmon.com/" TargetMode="External"/><Relationship Id="rId10" Type="http://schemas.openxmlformats.org/officeDocument/2006/relationships/image" Target="../media/image7.png"/><Relationship Id="rId4" Type="http://schemas.openxmlformats.org/officeDocument/2006/relationships/hyperlink" Target="https://pptmon.com/" TargetMode="External"/><Relationship Id="rId9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4.png"/><Relationship Id="rId7" Type="http://schemas.openxmlformats.org/officeDocument/2006/relationships/hyperlink" Target="http://www.pptmon.com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ptmon.com/" TargetMode="External"/><Relationship Id="rId11" Type="http://schemas.openxmlformats.org/officeDocument/2006/relationships/image" Target="../media/image10.png"/><Relationship Id="rId5" Type="http://schemas.openxmlformats.org/officeDocument/2006/relationships/image" Target="../media/image2.png"/><Relationship Id="rId10" Type="http://schemas.openxmlformats.org/officeDocument/2006/relationships/image" Target="../media/image17.png"/><Relationship Id="rId4" Type="http://schemas.openxmlformats.org/officeDocument/2006/relationships/hyperlink" Target="http://pptmon.com/" TargetMode="External"/><Relationship Id="rId9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hyperlink" Target="http://www.pptmon.com/" TargetMode="External"/><Relationship Id="rId10" Type="http://schemas.openxmlformats.org/officeDocument/2006/relationships/image" Target="../media/image5.png"/><Relationship Id="rId4" Type="http://schemas.openxmlformats.org/officeDocument/2006/relationships/hyperlink" Target="https://pptmon.com/" TargetMode="External"/><Relationship Id="rId9" Type="http://schemas.openxmlformats.org/officeDocument/2006/relationships/image" Target="../media/image17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20.png"/><Relationship Id="rId5" Type="http://schemas.openxmlformats.org/officeDocument/2006/relationships/hyperlink" Target="http://www.pptmon.com/" TargetMode="External"/><Relationship Id="rId10" Type="http://schemas.openxmlformats.org/officeDocument/2006/relationships/image" Target="../media/image12.png"/><Relationship Id="rId4" Type="http://schemas.openxmlformats.org/officeDocument/2006/relationships/hyperlink" Target="https://pptmon.com/" TargetMode="External"/><Relationship Id="rId9" Type="http://schemas.openxmlformats.org/officeDocument/2006/relationships/image" Target="../media/image15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29.png"/><Relationship Id="rId5" Type="http://schemas.openxmlformats.org/officeDocument/2006/relationships/hyperlink" Target="http://www.pptmon.com/" TargetMode="External"/><Relationship Id="rId10" Type="http://schemas.openxmlformats.org/officeDocument/2006/relationships/image" Target="../media/image9.png"/><Relationship Id="rId4" Type="http://schemas.openxmlformats.org/officeDocument/2006/relationships/hyperlink" Target="https://pptmon.com/" TargetMode="External"/><Relationship Id="rId9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7.png"/><Relationship Id="rId5" Type="http://schemas.openxmlformats.org/officeDocument/2006/relationships/hyperlink" Target="http://www.pptmon.com/" TargetMode="External"/><Relationship Id="rId10" Type="http://schemas.openxmlformats.org/officeDocument/2006/relationships/image" Target="../media/image1.png"/><Relationship Id="rId4" Type="http://schemas.openxmlformats.org/officeDocument/2006/relationships/hyperlink" Target="https://pptmon.com/" TargetMode="External"/><Relationship Id="rId9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png"/><Relationship Id="rId11" Type="http://schemas.openxmlformats.org/officeDocument/2006/relationships/image" Target="../media/image8.png"/><Relationship Id="rId5" Type="http://schemas.openxmlformats.org/officeDocument/2006/relationships/hyperlink" Target="http://www.pptmon.com/" TargetMode="External"/><Relationship Id="rId10" Type="http://schemas.openxmlformats.org/officeDocument/2006/relationships/image" Target="../media/image5.png"/><Relationship Id="rId4" Type="http://schemas.openxmlformats.org/officeDocument/2006/relationships/hyperlink" Target="https://pptmon.com/" TargetMode="External"/><Relationship Id="rId9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openxmlformats.org/officeDocument/2006/relationships/hyperlink" Target="http://www.pptmon.com/" TargetMode="External"/><Relationship Id="rId10" Type="http://schemas.openxmlformats.org/officeDocument/2006/relationships/image" Target="../media/image8.png"/><Relationship Id="rId4" Type="http://schemas.openxmlformats.org/officeDocument/2006/relationships/hyperlink" Target="https://pptmon.com/" TargetMode="External"/><Relationship Id="rId9" Type="http://schemas.openxmlformats.org/officeDocument/2006/relationships/image" Target="../media/image10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www.pptmon.com/" TargetMode="External"/><Relationship Id="rId4" Type="http://schemas.openxmlformats.org/officeDocument/2006/relationships/hyperlink" Target="https://pptmon.com/" TargetMode="Externa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12" Type="http://schemas.openxmlformats.org/officeDocument/2006/relationships/image" Target="../media/image10.png"/><Relationship Id="rId17" Type="http://schemas.openxmlformats.org/officeDocument/2006/relationships/image" Target="../media/image6.png"/><Relationship Id="rId2" Type="http://schemas.openxmlformats.org/officeDocument/2006/relationships/hyperlink" Target="http://pptmon.com/" TargetMode="External"/><Relationship Id="rId16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29.png"/><Relationship Id="rId5" Type="http://schemas.openxmlformats.org/officeDocument/2006/relationships/hyperlink" Target="http://www.pptmon.com/" TargetMode="External"/><Relationship Id="rId15" Type="http://schemas.openxmlformats.org/officeDocument/2006/relationships/image" Target="../media/image14.png"/><Relationship Id="rId10" Type="http://schemas.openxmlformats.org/officeDocument/2006/relationships/image" Target="../media/image1.png"/><Relationship Id="rId4" Type="http://schemas.openxmlformats.org/officeDocument/2006/relationships/hyperlink" Target="https://pptmon.com/" TargetMode="External"/><Relationship Id="rId9" Type="http://schemas.openxmlformats.org/officeDocument/2006/relationships/image" Target="../media/image5.png"/><Relationship Id="rId14" Type="http://schemas.openxmlformats.org/officeDocument/2006/relationships/image" Target="../media/image20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6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hyperlink" Target="http://www.pptmon.com/" TargetMode="External"/><Relationship Id="rId10" Type="http://schemas.openxmlformats.org/officeDocument/2006/relationships/image" Target="../media/image14.png"/><Relationship Id="rId4" Type="http://schemas.openxmlformats.org/officeDocument/2006/relationships/hyperlink" Target="https://pptmon.com/" TargetMode="External"/><Relationship Id="rId9" Type="http://schemas.openxmlformats.org/officeDocument/2006/relationships/image" Target="../media/image13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hyperlink" Target="http://www.pptmon.com/" TargetMode="External"/><Relationship Id="rId10" Type="http://schemas.openxmlformats.org/officeDocument/2006/relationships/image" Target="../media/image17.png"/><Relationship Id="rId4" Type="http://schemas.openxmlformats.org/officeDocument/2006/relationships/hyperlink" Target="https://pptmon.com/" TargetMode="External"/><Relationship Id="rId9" Type="http://schemas.openxmlformats.org/officeDocument/2006/relationships/image" Target="../media/image16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11" Type="http://schemas.openxmlformats.org/officeDocument/2006/relationships/image" Target="../media/image11.png"/><Relationship Id="rId5" Type="http://schemas.openxmlformats.org/officeDocument/2006/relationships/hyperlink" Target="http://www.pptmon.com/" TargetMode="External"/><Relationship Id="rId10" Type="http://schemas.openxmlformats.org/officeDocument/2006/relationships/image" Target="../media/image22.png"/><Relationship Id="rId4" Type="http://schemas.openxmlformats.org/officeDocument/2006/relationships/hyperlink" Target="https://pptmon.com/" TargetMode="External"/><Relationship Id="rId9" Type="http://schemas.openxmlformats.org/officeDocument/2006/relationships/image" Target="../media/image21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12" Type="http://schemas.openxmlformats.org/officeDocument/2006/relationships/image" Target="../media/image7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hyperlink" Target="http://www.pptmon.com/" TargetMode="External"/><Relationship Id="rId10" Type="http://schemas.openxmlformats.org/officeDocument/2006/relationships/image" Target="../media/image6.png"/><Relationship Id="rId4" Type="http://schemas.openxmlformats.org/officeDocument/2006/relationships/hyperlink" Target="https://pptmon.com/" TargetMode="External"/><Relationship Id="rId9" Type="http://schemas.openxmlformats.org/officeDocument/2006/relationships/image" Target="../media/image26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://pptmon.com/" TargetMode="External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20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hyperlink" Target="http://www.pptmon.com/" TargetMode="External"/><Relationship Id="rId10" Type="http://schemas.openxmlformats.org/officeDocument/2006/relationships/image" Target="../media/image6.png"/><Relationship Id="rId4" Type="http://schemas.openxmlformats.org/officeDocument/2006/relationships/hyperlink" Target="https://pptmon.com/" TargetMode="External"/><Relationship Id="rId9" Type="http://schemas.openxmlformats.org/officeDocument/2006/relationships/image" Target="../media/image14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png"/><Relationship Id="rId11" Type="http://schemas.openxmlformats.org/officeDocument/2006/relationships/image" Target="../media/image11.png"/><Relationship Id="rId5" Type="http://schemas.openxmlformats.org/officeDocument/2006/relationships/hyperlink" Target="http://www.pptmon.com/" TargetMode="External"/><Relationship Id="rId10" Type="http://schemas.openxmlformats.org/officeDocument/2006/relationships/image" Target="../media/image14.png"/><Relationship Id="rId4" Type="http://schemas.openxmlformats.org/officeDocument/2006/relationships/hyperlink" Target="https://pptmon.com/" TargetMode="External"/><Relationship Id="rId9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PTMON title">
  <p:cSld name="PPTMON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3332" y="125465"/>
            <a:ext cx="9723937" cy="5627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>
            <a:hlinkClick r:id="rId5"/>
          </p:cNvPr>
          <p:cNvSpPr txBox="1"/>
          <p:nvPr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Presentation template by</a:t>
            </a:r>
            <a:endParaRPr sz="10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Google Shape;14;p2"/>
          <p:cNvPicPr preferRelativeResize="0"/>
          <p:nvPr/>
        </p:nvPicPr>
        <p:blipFill rotWithShape="1">
          <a:blip r:embed="rId7">
            <a:alphaModFix/>
          </a:blip>
          <a:srcRect t="26674" r="65687"/>
          <a:stretch/>
        </p:blipFill>
        <p:spPr>
          <a:xfrm>
            <a:off x="10008741" y="0"/>
            <a:ext cx="2183259" cy="4427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 rotWithShape="1">
          <a:blip r:embed="rId8">
            <a:alphaModFix/>
          </a:blip>
          <a:srcRect r="74444" b="28058"/>
          <a:stretch/>
        </p:blipFill>
        <p:spPr>
          <a:xfrm rot="5400000">
            <a:off x="-219679" y="3961867"/>
            <a:ext cx="3115812" cy="2676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 rotWithShape="1">
          <a:blip r:embed="rId9">
            <a:alphaModFix/>
          </a:blip>
          <a:srcRect b="32272"/>
          <a:stretch/>
        </p:blipFill>
        <p:spPr>
          <a:xfrm>
            <a:off x="7757024" y="3116362"/>
            <a:ext cx="4295775" cy="3741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 rotWithShape="1">
          <a:blip r:embed="rId10">
            <a:alphaModFix/>
          </a:blip>
          <a:srcRect l="12385"/>
          <a:stretch/>
        </p:blipFill>
        <p:spPr>
          <a:xfrm>
            <a:off x="-1" y="2089491"/>
            <a:ext cx="2344963" cy="1026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039943" y="3028400"/>
            <a:ext cx="964618" cy="3123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12">
            <a:alphaModFix/>
          </a:blip>
          <a:srcRect t="6020"/>
          <a:stretch/>
        </p:blipFill>
        <p:spPr>
          <a:xfrm>
            <a:off x="5947912" y="0"/>
            <a:ext cx="2355390" cy="1442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PPTMON slide">
  <p:cSld name="15_PPTMON slide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2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2">
            <a:hlinkClick r:id="rId4"/>
          </p:cNvPr>
          <p:cNvSpPr txBox="1"/>
          <p:nvPr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Presentation template by</a:t>
            </a:r>
            <a:endParaRPr sz="10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" name="Google Shape;107;p12"/>
          <p:cNvPicPr preferRelativeResize="0"/>
          <p:nvPr/>
        </p:nvPicPr>
        <p:blipFill rotWithShape="1">
          <a:blip r:embed="rId6">
            <a:alphaModFix/>
          </a:blip>
          <a:srcRect l="60359" b="41819"/>
          <a:stretch/>
        </p:blipFill>
        <p:spPr>
          <a:xfrm rot="10800000">
            <a:off x="10072206" y="0"/>
            <a:ext cx="2119793" cy="2854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0800000" flipH="1">
            <a:off x="11132102" y="531476"/>
            <a:ext cx="717632" cy="2323496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2"/>
          <p:cNvSpPr>
            <a:spLocks noGrp="1"/>
          </p:cNvSpPr>
          <p:nvPr>
            <p:ph type="pic" idx="2"/>
          </p:nvPr>
        </p:nvSpPr>
        <p:spPr>
          <a:xfrm>
            <a:off x="0" y="0"/>
            <a:ext cx="4450446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PPTMON slide">
  <p:cSld name="8_PPTMON slide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3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3">
            <a:hlinkClick r:id="rId4"/>
          </p:cNvPr>
          <p:cNvSpPr txBox="1"/>
          <p:nvPr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Presentation template by</a:t>
            </a:r>
            <a:endParaRPr sz="10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" name="Google Shape;113;p13"/>
          <p:cNvPicPr preferRelativeResize="0"/>
          <p:nvPr/>
        </p:nvPicPr>
        <p:blipFill rotWithShape="1">
          <a:blip r:embed="rId6">
            <a:alphaModFix/>
          </a:blip>
          <a:srcRect t="41925" r="39698"/>
          <a:stretch/>
        </p:blipFill>
        <p:spPr>
          <a:xfrm rot="5400000">
            <a:off x="9190190" y="3856191"/>
            <a:ext cx="3153844" cy="284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3"/>
          <p:cNvPicPr preferRelativeResize="0"/>
          <p:nvPr/>
        </p:nvPicPr>
        <p:blipFill rotWithShape="1">
          <a:blip r:embed="rId7">
            <a:alphaModFix/>
          </a:blip>
          <a:srcRect l="63178" b="59421"/>
          <a:stretch/>
        </p:blipFill>
        <p:spPr>
          <a:xfrm>
            <a:off x="-1" y="5777805"/>
            <a:ext cx="3212227" cy="1080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3"/>
          <p:cNvPicPr preferRelativeResize="0"/>
          <p:nvPr/>
        </p:nvPicPr>
        <p:blipFill rotWithShape="1">
          <a:blip r:embed="rId8">
            <a:alphaModFix/>
          </a:blip>
          <a:srcRect l="49175" t="74068"/>
          <a:stretch/>
        </p:blipFill>
        <p:spPr>
          <a:xfrm>
            <a:off x="0" y="0"/>
            <a:ext cx="2717800" cy="1272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5400000">
            <a:off x="10408296" y="4950152"/>
            <a:ext cx="717632" cy="2323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79014" y="229106"/>
            <a:ext cx="1991159" cy="763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3"/>
          <p:cNvPicPr preferRelativeResize="0"/>
          <p:nvPr/>
        </p:nvPicPr>
        <p:blipFill rotWithShape="1">
          <a:blip r:embed="rId11">
            <a:alphaModFix/>
          </a:blip>
          <a:srcRect t="83043" r="53493"/>
          <a:stretch/>
        </p:blipFill>
        <p:spPr>
          <a:xfrm>
            <a:off x="8134954" y="0"/>
            <a:ext cx="4057046" cy="451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3"/>
          <p:cNvPicPr preferRelativeResize="0"/>
          <p:nvPr/>
        </p:nvPicPr>
        <p:blipFill rotWithShape="1">
          <a:blip r:embed="rId12">
            <a:alphaModFix/>
          </a:blip>
          <a:srcRect t="25948" r="68376" b="36606"/>
          <a:stretch/>
        </p:blipFill>
        <p:spPr>
          <a:xfrm>
            <a:off x="10599277" y="0"/>
            <a:ext cx="1592724" cy="1809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PPTMON slide">
  <p:cSld name="12_PPTMON slide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4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4">
            <a:hlinkClick r:id="rId4"/>
          </p:cNvPr>
          <p:cNvSpPr txBox="1"/>
          <p:nvPr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Presentation template by</a:t>
            </a:r>
            <a:endParaRPr sz="10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3" name="Google Shape;123;p14"/>
          <p:cNvPicPr preferRelativeResize="0"/>
          <p:nvPr/>
        </p:nvPicPr>
        <p:blipFill rotWithShape="1">
          <a:blip r:embed="rId6">
            <a:alphaModFix/>
          </a:blip>
          <a:srcRect t="83043" r="53493"/>
          <a:stretch/>
        </p:blipFill>
        <p:spPr>
          <a:xfrm>
            <a:off x="8134954" y="0"/>
            <a:ext cx="4057046" cy="451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4"/>
          <p:cNvPicPr preferRelativeResize="0"/>
          <p:nvPr/>
        </p:nvPicPr>
        <p:blipFill rotWithShape="1">
          <a:blip r:embed="rId7">
            <a:alphaModFix/>
          </a:blip>
          <a:srcRect t="19939" r="70332"/>
          <a:stretch/>
        </p:blipFill>
        <p:spPr>
          <a:xfrm>
            <a:off x="10697775" y="0"/>
            <a:ext cx="1494226" cy="3868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4"/>
          <p:cNvPicPr preferRelativeResize="0"/>
          <p:nvPr/>
        </p:nvPicPr>
        <p:blipFill rotWithShape="1">
          <a:blip r:embed="rId8">
            <a:alphaModFix/>
          </a:blip>
          <a:srcRect l="47621" b="80082"/>
          <a:stretch/>
        </p:blipFill>
        <p:spPr>
          <a:xfrm rot="-5400000">
            <a:off x="10993348" y="5659346"/>
            <a:ext cx="1609961" cy="787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4"/>
          <p:cNvPicPr preferRelativeResize="0"/>
          <p:nvPr/>
        </p:nvPicPr>
        <p:blipFill rotWithShape="1">
          <a:blip r:embed="rId9">
            <a:alphaModFix/>
          </a:blip>
          <a:srcRect l="54750" t="71764"/>
          <a:stretch/>
        </p:blipFill>
        <p:spPr>
          <a:xfrm rot="-5400000">
            <a:off x="-517094" y="4955344"/>
            <a:ext cx="2419750" cy="1385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5400000">
            <a:off x="1226722" y="5014765"/>
            <a:ext cx="717632" cy="2323496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4"/>
          <p:cNvSpPr>
            <a:spLocks noGrp="1"/>
          </p:cNvSpPr>
          <p:nvPr>
            <p:ph type="pic" idx="2"/>
          </p:nvPr>
        </p:nvSpPr>
        <p:spPr>
          <a:xfrm>
            <a:off x="787342" y="1117600"/>
            <a:ext cx="2964566" cy="2087722"/>
          </a:xfrm>
          <a:prstGeom prst="roundRect">
            <a:avLst>
              <a:gd name="adj" fmla="val 8096"/>
            </a:avLst>
          </a:prstGeom>
          <a:solidFill>
            <a:srgbClr val="F2F2F2"/>
          </a:solidFill>
          <a:ln>
            <a:noFill/>
          </a:ln>
        </p:spPr>
      </p:sp>
      <p:sp>
        <p:nvSpPr>
          <p:cNvPr id="129" name="Google Shape;129;p14"/>
          <p:cNvSpPr>
            <a:spLocks noGrp="1"/>
          </p:cNvSpPr>
          <p:nvPr>
            <p:ph type="pic" idx="3"/>
          </p:nvPr>
        </p:nvSpPr>
        <p:spPr>
          <a:xfrm>
            <a:off x="4613717" y="1117600"/>
            <a:ext cx="2964566" cy="2087722"/>
          </a:xfrm>
          <a:prstGeom prst="roundRect">
            <a:avLst>
              <a:gd name="adj" fmla="val 8096"/>
            </a:avLst>
          </a:prstGeom>
          <a:solidFill>
            <a:srgbClr val="F2F2F2"/>
          </a:solidFill>
          <a:ln>
            <a:noFill/>
          </a:ln>
        </p:spPr>
      </p:sp>
      <p:sp>
        <p:nvSpPr>
          <p:cNvPr id="130" name="Google Shape;130;p14"/>
          <p:cNvSpPr>
            <a:spLocks noGrp="1"/>
          </p:cNvSpPr>
          <p:nvPr>
            <p:ph type="pic" idx="4"/>
          </p:nvPr>
        </p:nvSpPr>
        <p:spPr>
          <a:xfrm>
            <a:off x="8440091" y="1117600"/>
            <a:ext cx="2964566" cy="2087722"/>
          </a:xfrm>
          <a:prstGeom prst="roundRect">
            <a:avLst>
              <a:gd name="adj" fmla="val 8096"/>
            </a:avLst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PPTMON slide">
  <p:cSld name="9_PPTMON slide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15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5">
            <a:hlinkClick r:id="rId4"/>
          </p:cNvPr>
          <p:cNvSpPr txBox="1"/>
          <p:nvPr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Presentation template by</a:t>
            </a:r>
            <a:endParaRPr sz="10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4" name="Google Shape;134;p15"/>
          <p:cNvPicPr preferRelativeResize="0"/>
          <p:nvPr/>
        </p:nvPicPr>
        <p:blipFill rotWithShape="1">
          <a:blip r:embed="rId6">
            <a:alphaModFix/>
          </a:blip>
          <a:srcRect l="74073" t="40181"/>
          <a:stretch/>
        </p:blipFill>
        <p:spPr>
          <a:xfrm>
            <a:off x="0" y="0"/>
            <a:ext cx="1180338" cy="258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5"/>
          <p:cNvPicPr preferRelativeResize="0"/>
          <p:nvPr/>
        </p:nvPicPr>
        <p:blipFill rotWithShape="1">
          <a:blip r:embed="rId7">
            <a:alphaModFix/>
          </a:blip>
          <a:srcRect b="64892"/>
          <a:stretch/>
        </p:blipFill>
        <p:spPr>
          <a:xfrm>
            <a:off x="3366430" y="5923460"/>
            <a:ext cx="8723568" cy="934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5"/>
          <p:cNvPicPr preferRelativeResize="0"/>
          <p:nvPr/>
        </p:nvPicPr>
        <p:blipFill rotWithShape="1">
          <a:blip r:embed="rId8">
            <a:alphaModFix/>
          </a:blip>
          <a:srcRect r="34362"/>
          <a:stretch/>
        </p:blipFill>
        <p:spPr>
          <a:xfrm>
            <a:off x="10174479" y="2606522"/>
            <a:ext cx="2017521" cy="3952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5"/>
          <p:cNvPicPr preferRelativeResize="0"/>
          <p:nvPr/>
        </p:nvPicPr>
        <p:blipFill rotWithShape="1">
          <a:blip r:embed="rId9">
            <a:alphaModFix/>
          </a:blip>
          <a:srcRect t="37048"/>
          <a:stretch/>
        </p:blipFill>
        <p:spPr>
          <a:xfrm>
            <a:off x="337284" y="-1"/>
            <a:ext cx="5322740" cy="1939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37284" y="538589"/>
            <a:ext cx="717632" cy="2323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032584" y="5520699"/>
            <a:ext cx="1752302" cy="11416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PPTMON slide">
  <p:cSld name="10_PPTMON slide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6"/>
          <p:cNvPicPr preferRelativeResize="0"/>
          <p:nvPr/>
        </p:nvPicPr>
        <p:blipFill rotWithShape="1">
          <a:blip r:embed="rId2">
            <a:alphaModFix/>
          </a:blip>
          <a:srcRect r="26956" b="36256"/>
          <a:stretch/>
        </p:blipFill>
        <p:spPr>
          <a:xfrm rot="10800000" flipH="1">
            <a:off x="8304146" y="0"/>
            <a:ext cx="3887854" cy="1963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11065067" y="422896"/>
            <a:ext cx="717632" cy="2323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6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6">
            <a:hlinkClick r:id="rId6"/>
          </p:cNvPr>
          <p:cNvSpPr txBox="1"/>
          <p:nvPr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Presentation template by</a:t>
            </a:r>
            <a:endParaRPr sz="10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5" name="Google Shape;145;p16"/>
          <p:cNvPicPr preferRelativeResize="0"/>
          <p:nvPr/>
        </p:nvPicPr>
        <p:blipFill rotWithShape="1">
          <a:blip r:embed="rId8">
            <a:alphaModFix/>
          </a:blip>
          <a:srcRect l="66290" t="74148"/>
          <a:stretch/>
        </p:blipFill>
        <p:spPr>
          <a:xfrm rot="-5400000">
            <a:off x="-247262" y="5342183"/>
            <a:ext cx="1763079" cy="1268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5400000">
            <a:off x="449891" y="5072834"/>
            <a:ext cx="1752302" cy="1141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6"/>
          <p:cNvPicPr preferRelativeResize="0"/>
          <p:nvPr/>
        </p:nvPicPr>
        <p:blipFill rotWithShape="1">
          <a:blip r:embed="rId10">
            <a:alphaModFix/>
          </a:blip>
          <a:srcRect l="74073"/>
          <a:stretch/>
        </p:blipFill>
        <p:spPr>
          <a:xfrm rot="-5400000">
            <a:off x="2838832" y="4107384"/>
            <a:ext cx="1180338" cy="4320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6"/>
          <p:cNvPicPr preferRelativeResize="0"/>
          <p:nvPr/>
        </p:nvPicPr>
        <p:blipFill rotWithShape="1">
          <a:blip r:embed="rId11">
            <a:alphaModFix/>
          </a:blip>
          <a:srcRect t="86491" r="13350"/>
          <a:stretch/>
        </p:blipFill>
        <p:spPr>
          <a:xfrm flipH="1">
            <a:off x="7757025" y="0"/>
            <a:ext cx="4434976" cy="600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PPTMON slide">
  <p:cSld name="16_PPTMON slide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17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7">
            <a:hlinkClick r:id="rId4"/>
          </p:cNvPr>
          <p:cNvSpPr txBox="1"/>
          <p:nvPr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Presentation template by</a:t>
            </a:r>
            <a:endParaRPr sz="10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" name="Google Shape;152;p17"/>
          <p:cNvPicPr preferRelativeResize="0"/>
          <p:nvPr/>
        </p:nvPicPr>
        <p:blipFill rotWithShape="1">
          <a:blip r:embed="rId6">
            <a:alphaModFix/>
          </a:blip>
          <a:srcRect l="14312" t="71141"/>
          <a:stretch/>
        </p:blipFill>
        <p:spPr>
          <a:xfrm flipH="1">
            <a:off x="8290997" y="0"/>
            <a:ext cx="3901004" cy="1246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5400000" flipH="1">
            <a:off x="7375369" y="1990332"/>
            <a:ext cx="5322740" cy="3080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7888807" y="5225247"/>
            <a:ext cx="1991159" cy="763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7"/>
          <p:cNvPicPr preferRelativeResize="0"/>
          <p:nvPr/>
        </p:nvPicPr>
        <p:blipFill rotWithShape="1">
          <a:blip r:embed="rId9">
            <a:alphaModFix/>
          </a:blip>
          <a:srcRect r="27347" b="75848"/>
          <a:stretch/>
        </p:blipFill>
        <p:spPr>
          <a:xfrm flipH="1">
            <a:off x="1" y="5814422"/>
            <a:ext cx="3307614" cy="1043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7"/>
          <p:cNvPicPr preferRelativeResize="0"/>
          <p:nvPr/>
        </p:nvPicPr>
        <p:blipFill rotWithShape="1">
          <a:blip r:embed="rId10">
            <a:alphaModFix/>
          </a:blip>
          <a:srcRect t="12527" r="50000"/>
          <a:stretch/>
        </p:blipFill>
        <p:spPr>
          <a:xfrm flipH="1">
            <a:off x="0" y="2958735"/>
            <a:ext cx="1536848" cy="3457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flipH="1">
            <a:off x="344333" y="4214597"/>
            <a:ext cx="717632" cy="2323496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7"/>
          <p:cNvSpPr>
            <a:spLocks noGrp="1"/>
          </p:cNvSpPr>
          <p:nvPr>
            <p:ph type="pic" idx="2"/>
          </p:nvPr>
        </p:nvSpPr>
        <p:spPr>
          <a:xfrm>
            <a:off x="7474341" y="1559218"/>
            <a:ext cx="3737430" cy="3739564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PPTMON slide">
  <p:cSld name="11_PPTMON slide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18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8">
            <a:hlinkClick r:id="rId4"/>
          </p:cNvPr>
          <p:cNvSpPr txBox="1"/>
          <p:nvPr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Presentation template by</a:t>
            </a:r>
            <a:endParaRPr sz="10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2" name="Google Shape;162;p18"/>
          <p:cNvPicPr preferRelativeResize="0"/>
          <p:nvPr/>
        </p:nvPicPr>
        <p:blipFill rotWithShape="1">
          <a:blip r:embed="rId6">
            <a:alphaModFix/>
          </a:blip>
          <a:srcRect r="75883" b="50241"/>
          <a:stretch/>
        </p:blipFill>
        <p:spPr>
          <a:xfrm rot="-5400000">
            <a:off x="1806069" y="-590157"/>
            <a:ext cx="1261374" cy="2441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8"/>
          <p:cNvPicPr preferRelativeResize="0"/>
          <p:nvPr/>
        </p:nvPicPr>
        <p:blipFill rotWithShape="1">
          <a:blip r:embed="rId7">
            <a:alphaModFix/>
          </a:blip>
          <a:srcRect t="62207" r="50711"/>
          <a:stretch/>
        </p:blipFill>
        <p:spPr>
          <a:xfrm rot="-5400000">
            <a:off x="-421698" y="421699"/>
            <a:ext cx="2522747" cy="1679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5400000" flipH="1">
            <a:off x="242521" y="655659"/>
            <a:ext cx="1752302" cy="1141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8"/>
          <p:cNvPicPr preferRelativeResize="0"/>
          <p:nvPr/>
        </p:nvPicPr>
        <p:blipFill rotWithShape="1">
          <a:blip r:embed="rId9">
            <a:alphaModFix/>
          </a:blip>
          <a:srcRect l="10764" t="88799"/>
          <a:stretch/>
        </p:blipFill>
        <p:spPr>
          <a:xfrm rot="10800000">
            <a:off x="8129450" y="6374100"/>
            <a:ext cx="4062549" cy="48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8"/>
          <p:cNvPicPr preferRelativeResize="0"/>
          <p:nvPr/>
        </p:nvPicPr>
        <p:blipFill rotWithShape="1">
          <a:blip r:embed="rId10">
            <a:alphaModFix/>
          </a:blip>
          <a:srcRect l="69887" b="12528"/>
          <a:stretch/>
        </p:blipFill>
        <p:spPr>
          <a:xfrm rot="10800000">
            <a:off x="11266430" y="2986958"/>
            <a:ext cx="925570" cy="3457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703892" y="5367844"/>
            <a:ext cx="1125076" cy="1141652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18"/>
          <p:cNvSpPr>
            <a:spLocks noGrp="1"/>
          </p:cNvSpPr>
          <p:nvPr>
            <p:ph type="pic" idx="2"/>
          </p:nvPr>
        </p:nvSpPr>
        <p:spPr>
          <a:xfrm>
            <a:off x="1670315" y="916690"/>
            <a:ext cx="1307340" cy="1308087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69" name="Google Shape;169;p18"/>
          <p:cNvSpPr>
            <a:spLocks noGrp="1"/>
          </p:cNvSpPr>
          <p:nvPr>
            <p:ph type="pic" idx="3"/>
          </p:nvPr>
        </p:nvSpPr>
        <p:spPr>
          <a:xfrm>
            <a:off x="6819901" y="916690"/>
            <a:ext cx="1307340" cy="1308087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0" name="Google Shape;170;p18"/>
          <p:cNvSpPr>
            <a:spLocks noGrp="1"/>
          </p:cNvSpPr>
          <p:nvPr>
            <p:ph type="pic" idx="4"/>
          </p:nvPr>
        </p:nvSpPr>
        <p:spPr>
          <a:xfrm>
            <a:off x="1670315" y="3665315"/>
            <a:ext cx="1307340" cy="1308087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18"/>
          <p:cNvSpPr>
            <a:spLocks noGrp="1"/>
          </p:cNvSpPr>
          <p:nvPr>
            <p:ph type="pic" idx="5"/>
          </p:nvPr>
        </p:nvSpPr>
        <p:spPr>
          <a:xfrm>
            <a:off x="6819901" y="3665315"/>
            <a:ext cx="1307340" cy="1308087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PPTMON slide">
  <p:cSld name="17_PPTMON slide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19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19">
            <a:hlinkClick r:id="rId4"/>
          </p:cNvPr>
          <p:cNvSpPr txBox="1"/>
          <p:nvPr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Presentation template by</a:t>
            </a:r>
            <a:endParaRPr sz="10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5" name="Google Shape;175;p19"/>
          <p:cNvPicPr preferRelativeResize="0"/>
          <p:nvPr/>
        </p:nvPicPr>
        <p:blipFill rotWithShape="1">
          <a:blip r:embed="rId6">
            <a:alphaModFix/>
          </a:blip>
          <a:srcRect r="59335" b="37211"/>
          <a:stretch/>
        </p:blipFill>
        <p:spPr>
          <a:xfrm>
            <a:off x="8644545" y="5186615"/>
            <a:ext cx="3547455" cy="1671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9"/>
          <p:cNvPicPr preferRelativeResize="0"/>
          <p:nvPr/>
        </p:nvPicPr>
        <p:blipFill rotWithShape="1">
          <a:blip r:embed="rId7">
            <a:alphaModFix/>
          </a:blip>
          <a:srcRect r="10097"/>
          <a:stretch/>
        </p:blipFill>
        <p:spPr>
          <a:xfrm>
            <a:off x="9428669" y="1823357"/>
            <a:ext cx="2763332" cy="3952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115553" y="4032976"/>
            <a:ext cx="717632" cy="2323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080883" y="298391"/>
            <a:ext cx="1752302" cy="1141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9"/>
          <p:cNvPicPr preferRelativeResize="0"/>
          <p:nvPr/>
        </p:nvPicPr>
        <p:blipFill rotWithShape="1">
          <a:blip r:embed="rId10">
            <a:alphaModFix/>
          </a:blip>
          <a:srcRect t="41925" r="39698"/>
          <a:stretch/>
        </p:blipFill>
        <p:spPr>
          <a:xfrm rot="-5400000" flipH="1">
            <a:off x="-152033" y="3856191"/>
            <a:ext cx="3153844" cy="284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5400000" flipH="1">
            <a:off x="1066073" y="4950152"/>
            <a:ext cx="717632" cy="2323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9"/>
          <p:cNvPicPr preferRelativeResize="0"/>
          <p:nvPr/>
        </p:nvPicPr>
        <p:blipFill rotWithShape="1">
          <a:blip r:embed="rId6">
            <a:alphaModFix/>
          </a:blip>
          <a:srcRect t="83043" r="53493"/>
          <a:stretch/>
        </p:blipFill>
        <p:spPr>
          <a:xfrm flipH="1">
            <a:off x="1" y="0"/>
            <a:ext cx="4057046" cy="451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9"/>
          <p:cNvPicPr preferRelativeResize="0"/>
          <p:nvPr/>
        </p:nvPicPr>
        <p:blipFill rotWithShape="1">
          <a:blip r:embed="rId11">
            <a:alphaModFix/>
          </a:blip>
          <a:srcRect t="25948" r="68376" b="36606"/>
          <a:stretch/>
        </p:blipFill>
        <p:spPr>
          <a:xfrm flipH="1">
            <a:off x="0" y="0"/>
            <a:ext cx="1592724" cy="1809345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19"/>
          <p:cNvSpPr>
            <a:spLocks noGrp="1"/>
          </p:cNvSpPr>
          <p:nvPr>
            <p:ph type="pic" idx="2"/>
          </p:nvPr>
        </p:nvSpPr>
        <p:spPr>
          <a:xfrm>
            <a:off x="7716277" y="863142"/>
            <a:ext cx="2422446" cy="5256000"/>
          </a:xfrm>
          <a:prstGeom prst="roundRect">
            <a:avLst>
              <a:gd name="adj" fmla="val 14137"/>
            </a:avLst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PPTMON slide">
  <p:cSld name="18_PPTMON slide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20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0">
            <a:hlinkClick r:id="rId4"/>
          </p:cNvPr>
          <p:cNvSpPr txBox="1"/>
          <p:nvPr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Presentation template by</a:t>
            </a:r>
            <a:endParaRPr sz="10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7" name="Google Shape;187;p20"/>
          <p:cNvPicPr preferRelativeResize="0"/>
          <p:nvPr/>
        </p:nvPicPr>
        <p:blipFill rotWithShape="1">
          <a:blip r:embed="rId6">
            <a:alphaModFix/>
          </a:blip>
          <a:srcRect r="77016"/>
          <a:stretch/>
        </p:blipFill>
        <p:spPr>
          <a:xfrm flipH="1">
            <a:off x="0" y="1268554"/>
            <a:ext cx="1046354" cy="4320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227546" y="4825910"/>
            <a:ext cx="1991159" cy="763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0"/>
          <p:cNvPicPr preferRelativeResize="0"/>
          <p:nvPr/>
        </p:nvPicPr>
        <p:blipFill rotWithShape="1">
          <a:blip r:embed="rId8">
            <a:alphaModFix/>
          </a:blip>
          <a:srcRect r="65475" b="70435"/>
          <a:stretch/>
        </p:blipFill>
        <p:spPr>
          <a:xfrm flipH="1">
            <a:off x="0" y="5407261"/>
            <a:ext cx="1805653" cy="1450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0"/>
          <p:cNvPicPr preferRelativeResize="0"/>
          <p:nvPr/>
        </p:nvPicPr>
        <p:blipFill rotWithShape="1">
          <a:blip r:embed="rId9">
            <a:alphaModFix/>
          </a:blip>
          <a:srcRect l="74073" t="40181"/>
          <a:stretch/>
        </p:blipFill>
        <p:spPr>
          <a:xfrm flipH="1">
            <a:off x="11011662" y="0"/>
            <a:ext cx="1180338" cy="258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0"/>
          <p:cNvPicPr preferRelativeResize="0"/>
          <p:nvPr/>
        </p:nvPicPr>
        <p:blipFill rotWithShape="1">
          <a:blip r:embed="rId10">
            <a:alphaModFix/>
          </a:blip>
          <a:srcRect t="37048"/>
          <a:stretch/>
        </p:blipFill>
        <p:spPr>
          <a:xfrm flipH="1">
            <a:off x="6531976" y="-1"/>
            <a:ext cx="5322740" cy="1939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flipH="1">
            <a:off x="11137084" y="538589"/>
            <a:ext cx="717632" cy="2323496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0"/>
          <p:cNvSpPr>
            <a:spLocks noGrp="1"/>
          </p:cNvSpPr>
          <p:nvPr>
            <p:ph type="pic" idx="2"/>
          </p:nvPr>
        </p:nvSpPr>
        <p:spPr>
          <a:xfrm>
            <a:off x="6763497" y="754053"/>
            <a:ext cx="3997870" cy="5332422"/>
          </a:xfrm>
          <a:prstGeom prst="roundRect">
            <a:avLst>
              <a:gd name="adj" fmla="val 1370"/>
            </a:avLst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PPTMON slide">
  <p:cSld name="19_PPTMON slide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21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1">
            <a:hlinkClick r:id="rId4"/>
          </p:cNvPr>
          <p:cNvSpPr txBox="1"/>
          <p:nvPr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Presentation template by</a:t>
            </a:r>
            <a:endParaRPr sz="10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7" name="Google Shape;197;p21"/>
          <p:cNvPicPr preferRelativeResize="0"/>
          <p:nvPr/>
        </p:nvPicPr>
        <p:blipFill rotWithShape="1">
          <a:blip r:embed="rId6">
            <a:alphaModFix/>
          </a:blip>
          <a:srcRect l="63178" b="59421"/>
          <a:stretch/>
        </p:blipFill>
        <p:spPr>
          <a:xfrm rot="10800000">
            <a:off x="8979773" y="0"/>
            <a:ext cx="3212227" cy="1080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1"/>
          <p:cNvPicPr preferRelativeResize="0"/>
          <p:nvPr/>
        </p:nvPicPr>
        <p:blipFill rotWithShape="1">
          <a:blip r:embed="rId7">
            <a:alphaModFix/>
          </a:blip>
          <a:srcRect l="49175" t="74068"/>
          <a:stretch/>
        </p:blipFill>
        <p:spPr>
          <a:xfrm>
            <a:off x="0" y="0"/>
            <a:ext cx="2717800" cy="1272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9014" y="229106"/>
            <a:ext cx="1991159" cy="763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1"/>
          <p:cNvPicPr preferRelativeResize="0"/>
          <p:nvPr/>
        </p:nvPicPr>
        <p:blipFill rotWithShape="1">
          <a:blip r:embed="rId9">
            <a:alphaModFix/>
          </a:blip>
          <a:srcRect b="64892"/>
          <a:stretch/>
        </p:blipFill>
        <p:spPr>
          <a:xfrm>
            <a:off x="3366430" y="5923460"/>
            <a:ext cx="8723568" cy="934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1"/>
          <p:cNvPicPr preferRelativeResize="0"/>
          <p:nvPr/>
        </p:nvPicPr>
        <p:blipFill rotWithShape="1">
          <a:blip r:embed="rId10">
            <a:alphaModFix/>
          </a:blip>
          <a:srcRect r="34362"/>
          <a:stretch/>
        </p:blipFill>
        <p:spPr>
          <a:xfrm>
            <a:off x="10174479" y="2606522"/>
            <a:ext cx="2017521" cy="3952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032584" y="5520699"/>
            <a:ext cx="1752302" cy="1141652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1"/>
          <p:cNvSpPr>
            <a:spLocks noGrp="1"/>
          </p:cNvSpPr>
          <p:nvPr>
            <p:ph type="pic" idx="2"/>
          </p:nvPr>
        </p:nvSpPr>
        <p:spPr>
          <a:xfrm>
            <a:off x="5240532" y="1325444"/>
            <a:ext cx="5209432" cy="3222744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PPTMON slide">
  <p:cSld name="2_PPTMON slid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4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4">
            <a:hlinkClick r:id="rId4"/>
          </p:cNvPr>
          <p:cNvSpPr txBox="1"/>
          <p:nvPr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Presentation template by</a:t>
            </a:r>
            <a:endParaRPr sz="10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" name="Google Shape;32;p4"/>
          <p:cNvPicPr preferRelativeResize="0"/>
          <p:nvPr/>
        </p:nvPicPr>
        <p:blipFill rotWithShape="1">
          <a:blip r:embed="rId6">
            <a:alphaModFix/>
          </a:blip>
          <a:srcRect r="75883" b="50241"/>
          <a:stretch/>
        </p:blipFill>
        <p:spPr>
          <a:xfrm>
            <a:off x="10930627" y="1215913"/>
            <a:ext cx="1261374" cy="2441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4"/>
          <p:cNvPicPr preferRelativeResize="0"/>
          <p:nvPr/>
        </p:nvPicPr>
        <p:blipFill rotWithShape="1">
          <a:blip r:embed="rId7">
            <a:alphaModFix/>
          </a:blip>
          <a:srcRect l="22948" b="79990"/>
          <a:stretch/>
        </p:blipFill>
        <p:spPr>
          <a:xfrm>
            <a:off x="0" y="5993375"/>
            <a:ext cx="3507910" cy="86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 rotWithShape="1">
          <a:blip r:embed="rId8">
            <a:alphaModFix/>
          </a:blip>
          <a:srcRect l="68074" b="15139"/>
          <a:stretch/>
        </p:blipFill>
        <p:spPr>
          <a:xfrm>
            <a:off x="0" y="4243853"/>
            <a:ext cx="1699344" cy="2614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4"/>
          <p:cNvPicPr preferRelativeResize="0"/>
          <p:nvPr/>
        </p:nvPicPr>
        <p:blipFill rotWithShape="1">
          <a:blip r:embed="rId9">
            <a:alphaModFix/>
          </a:blip>
          <a:srcRect t="62207" r="50711"/>
          <a:stretch/>
        </p:blipFill>
        <p:spPr>
          <a:xfrm>
            <a:off x="9669253" y="0"/>
            <a:ext cx="2522747" cy="1679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089365" y="547847"/>
            <a:ext cx="1752302" cy="1141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1336" y="4859283"/>
            <a:ext cx="1991159" cy="7635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PTMON custom">
  <p:cSld name="PPTMON custom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22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2">
            <a:hlinkClick r:id="rId4"/>
          </p:cNvPr>
          <p:cNvSpPr txBox="1"/>
          <p:nvPr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Presentation template by</a:t>
            </a:r>
            <a:endParaRPr sz="10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PTMON slide">
  <p:cSld name="PPTMON slide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23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3">
            <a:hlinkClick r:id="rId4"/>
          </p:cNvPr>
          <p:cNvSpPr txBox="1"/>
          <p:nvPr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Presentation template by</a:t>
            </a:r>
            <a:endParaRPr sz="10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5548350" y="831854"/>
            <a:ext cx="5230151" cy="4907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0313571" y="119055"/>
            <a:ext cx="4552612" cy="4320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024563" y="8983303"/>
            <a:ext cx="8723568" cy="2661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470173" y="7848543"/>
            <a:ext cx="3073695" cy="3952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9056725" y="8921469"/>
            <a:ext cx="5322740" cy="3080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3047019" y="6734487"/>
            <a:ext cx="5036497" cy="4832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-7046887" y="3531301"/>
            <a:ext cx="5118281" cy="4443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-7698495" y="-3366958"/>
            <a:ext cx="5347501" cy="4907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3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592724" y="-3352196"/>
            <a:ext cx="1125076" cy="1141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3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531977" y="-3106316"/>
            <a:ext cx="717632" cy="2323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3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062549" y="-2064496"/>
            <a:ext cx="1752302" cy="1141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3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0965516" y="-1944568"/>
            <a:ext cx="1991159" cy="7635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PPTMON slide">
  <p:cSld name="3_PPTMON slide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5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5">
            <a:hlinkClick r:id="rId4"/>
          </p:cNvPr>
          <p:cNvSpPr txBox="1"/>
          <p:nvPr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Presentation template by</a:t>
            </a:r>
            <a:endParaRPr sz="10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" name="Google Shape;41;p5"/>
          <p:cNvPicPr preferRelativeResize="0"/>
          <p:nvPr/>
        </p:nvPicPr>
        <p:blipFill rotWithShape="1">
          <a:blip r:embed="rId6">
            <a:alphaModFix/>
          </a:blip>
          <a:srcRect l="14312" t="71141"/>
          <a:stretch/>
        </p:blipFill>
        <p:spPr>
          <a:xfrm>
            <a:off x="0" y="0"/>
            <a:ext cx="3901004" cy="1246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5"/>
          <p:cNvPicPr preferRelativeResize="0"/>
          <p:nvPr/>
        </p:nvPicPr>
        <p:blipFill rotWithShape="1">
          <a:blip r:embed="rId7">
            <a:alphaModFix/>
          </a:blip>
          <a:srcRect r="59335" b="37211"/>
          <a:stretch/>
        </p:blipFill>
        <p:spPr>
          <a:xfrm>
            <a:off x="8644545" y="5186615"/>
            <a:ext cx="3547455" cy="1671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5"/>
          <p:cNvPicPr preferRelativeResize="0"/>
          <p:nvPr/>
        </p:nvPicPr>
        <p:blipFill rotWithShape="1">
          <a:blip r:embed="rId8">
            <a:alphaModFix/>
          </a:blip>
          <a:srcRect r="10097"/>
          <a:stretch/>
        </p:blipFill>
        <p:spPr>
          <a:xfrm>
            <a:off x="9428669" y="1823357"/>
            <a:ext cx="2763332" cy="3952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5400000">
            <a:off x="-506108" y="1990332"/>
            <a:ext cx="5322740" cy="3080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115553" y="4032976"/>
            <a:ext cx="717632" cy="2323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080883" y="298391"/>
            <a:ext cx="1752302" cy="1141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63679" y="3181830"/>
            <a:ext cx="1991159" cy="7635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PPTMON slide">
  <p:cSld name="4_PPTMON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6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6">
            <a:hlinkClick r:id="rId4"/>
          </p:cNvPr>
          <p:cNvSpPr txBox="1"/>
          <p:nvPr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Presentation template by</a:t>
            </a:r>
            <a:endParaRPr sz="10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" name="Google Shape;51;p6"/>
          <p:cNvPicPr preferRelativeResize="0"/>
          <p:nvPr/>
        </p:nvPicPr>
        <p:blipFill rotWithShape="1">
          <a:blip r:embed="rId6">
            <a:alphaModFix/>
          </a:blip>
          <a:srcRect l="66290" t="74148"/>
          <a:stretch/>
        </p:blipFill>
        <p:spPr>
          <a:xfrm>
            <a:off x="0" y="0"/>
            <a:ext cx="1763079" cy="1268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6"/>
          <p:cNvPicPr preferRelativeResize="0"/>
          <p:nvPr/>
        </p:nvPicPr>
        <p:blipFill rotWithShape="1">
          <a:blip r:embed="rId7">
            <a:alphaModFix/>
          </a:blip>
          <a:srcRect r="89419"/>
          <a:stretch/>
        </p:blipFill>
        <p:spPr>
          <a:xfrm>
            <a:off x="11710283" y="1268554"/>
            <a:ext cx="481717" cy="4320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38189" y="755216"/>
            <a:ext cx="1752302" cy="1141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6"/>
          <p:cNvPicPr preferRelativeResize="0"/>
          <p:nvPr/>
        </p:nvPicPr>
        <p:blipFill rotWithShape="1">
          <a:blip r:embed="rId9">
            <a:alphaModFix/>
          </a:blip>
          <a:srcRect r="52217"/>
          <a:stretch/>
        </p:blipFill>
        <p:spPr>
          <a:xfrm>
            <a:off x="11240577" y="4825910"/>
            <a:ext cx="951423" cy="763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6"/>
          <p:cNvPicPr preferRelativeResize="0"/>
          <p:nvPr/>
        </p:nvPicPr>
        <p:blipFill rotWithShape="1">
          <a:blip r:embed="rId10">
            <a:alphaModFix/>
          </a:blip>
          <a:srcRect l="74073"/>
          <a:stretch/>
        </p:blipFill>
        <p:spPr>
          <a:xfrm>
            <a:off x="0" y="1268554"/>
            <a:ext cx="1180338" cy="4320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6"/>
          <p:cNvPicPr preferRelativeResize="0"/>
          <p:nvPr/>
        </p:nvPicPr>
        <p:blipFill rotWithShape="1">
          <a:blip r:embed="rId6">
            <a:alphaModFix/>
          </a:blip>
          <a:srcRect r="76272" b="70435"/>
          <a:stretch/>
        </p:blipFill>
        <p:spPr>
          <a:xfrm>
            <a:off x="10950985" y="5407261"/>
            <a:ext cx="1241016" cy="14507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PPTMON slide">
  <p:cSld name="14_PPTMON slid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7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7">
            <a:hlinkClick r:id="rId4"/>
          </p:cNvPr>
          <p:cNvSpPr txBox="1"/>
          <p:nvPr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Presentation template by</a:t>
            </a:r>
            <a:endParaRPr sz="10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" name="Google Shape;60;p7"/>
          <p:cNvPicPr preferRelativeResize="0"/>
          <p:nvPr/>
        </p:nvPicPr>
        <p:blipFill rotWithShape="1">
          <a:blip r:embed="rId6">
            <a:alphaModFix/>
          </a:blip>
          <a:srcRect r="65475" b="60464"/>
          <a:stretch/>
        </p:blipFill>
        <p:spPr>
          <a:xfrm>
            <a:off x="10386347" y="4917969"/>
            <a:ext cx="1805653" cy="1940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7"/>
          <p:cNvPicPr preferRelativeResize="0"/>
          <p:nvPr/>
        </p:nvPicPr>
        <p:blipFill rotWithShape="1">
          <a:blip r:embed="rId7">
            <a:alphaModFix/>
          </a:blip>
          <a:srcRect r="39256" b="79475"/>
          <a:stretch/>
        </p:blipFill>
        <p:spPr>
          <a:xfrm>
            <a:off x="6892930" y="6311655"/>
            <a:ext cx="5299070" cy="546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817369" y="4834607"/>
            <a:ext cx="1125076" cy="1141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7"/>
          <p:cNvPicPr preferRelativeResize="0"/>
          <p:nvPr/>
        </p:nvPicPr>
        <p:blipFill rotWithShape="1">
          <a:blip r:embed="rId9">
            <a:alphaModFix/>
          </a:blip>
          <a:srcRect l="32485" b="88436"/>
          <a:stretch/>
        </p:blipFill>
        <p:spPr>
          <a:xfrm>
            <a:off x="0" y="6358353"/>
            <a:ext cx="3073696" cy="499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7"/>
          <p:cNvPicPr preferRelativeResize="0"/>
          <p:nvPr/>
        </p:nvPicPr>
        <p:blipFill rotWithShape="1">
          <a:blip r:embed="rId10">
            <a:alphaModFix/>
          </a:blip>
          <a:srcRect l="38986" t="70500" r="18135"/>
          <a:stretch/>
        </p:blipFill>
        <p:spPr>
          <a:xfrm rot="-5400000">
            <a:off x="-367040" y="367041"/>
            <a:ext cx="2159541" cy="1425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29881" y="316234"/>
            <a:ext cx="1991159" cy="763536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7"/>
          <p:cNvSpPr>
            <a:spLocks noGrp="1"/>
          </p:cNvSpPr>
          <p:nvPr>
            <p:ph type="pic" idx="2"/>
          </p:nvPr>
        </p:nvSpPr>
        <p:spPr>
          <a:xfrm>
            <a:off x="1117590" y="1456145"/>
            <a:ext cx="4000509" cy="4000498"/>
          </a:xfrm>
          <a:prstGeom prst="roundRect">
            <a:avLst>
              <a:gd name="adj" fmla="val 6826"/>
            </a:avLst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PPTMON slide">
  <p:cSld name="13_PPTMON slide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8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8">
            <a:hlinkClick r:id="rId4"/>
          </p:cNvPr>
          <p:cNvSpPr txBox="1"/>
          <p:nvPr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Presentation template by</a:t>
            </a:r>
            <a:endParaRPr sz="10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" name="Google Shape;70;p8"/>
          <p:cNvPicPr preferRelativeResize="0"/>
          <p:nvPr/>
        </p:nvPicPr>
        <p:blipFill rotWithShape="1">
          <a:blip r:embed="rId6">
            <a:alphaModFix/>
          </a:blip>
          <a:srcRect t="41925" r="39698"/>
          <a:stretch/>
        </p:blipFill>
        <p:spPr>
          <a:xfrm rot="5400000">
            <a:off x="9190190" y="3856191"/>
            <a:ext cx="3153844" cy="284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502233" y="1878036"/>
            <a:ext cx="5347501" cy="4907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8"/>
          <p:cNvPicPr preferRelativeResize="0"/>
          <p:nvPr/>
        </p:nvPicPr>
        <p:blipFill rotWithShape="1">
          <a:blip r:embed="rId8">
            <a:alphaModFix/>
          </a:blip>
          <a:srcRect t="77556"/>
          <a:stretch/>
        </p:blipFill>
        <p:spPr>
          <a:xfrm>
            <a:off x="0" y="0"/>
            <a:ext cx="8723568" cy="597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8"/>
          <p:cNvPicPr preferRelativeResize="0"/>
          <p:nvPr/>
        </p:nvPicPr>
        <p:blipFill rotWithShape="1">
          <a:blip r:embed="rId9">
            <a:alphaModFix/>
          </a:blip>
          <a:srcRect l="41897" b="58281"/>
          <a:stretch/>
        </p:blipFill>
        <p:spPr>
          <a:xfrm>
            <a:off x="0" y="5004161"/>
            <a:ext cx="2973883" cy="1853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42266" y="5738861"/>
            <a:ext cx="1991159" cy="763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880873" y="298716"/>
            <a:ext cx="1752302" cy="1141652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8"/>
          <p:cNvSpPr>
            <a:spLocks noGrp="1"/>
          </p:cNvSpPr>
          <p:nvPr>
            <p:ph type="pic" idx="2"/>
          </p:nvPr>
        </p:nvSpPr>
        <p:spPr>
          <a:xfrm>
            <a:off x="7521433" y="732971"/>
            <a:ext cx="3499134" cy="5392058"/>
          </a:xfrm>
          <a:prstGeom prst="roundRect">
            <a:avLst>
              <a:gd name="adj" fmla="val 5727"/>
            </a:avLst>
          </a:prstGeom>
          <a:solidFill>
            <a:srgbClr val="F2F2F2"/>
          </a:solidFill>
          <a:ln>
            <a:noFill/>
          </a:ln>
        </p:spPr>
      </p:sp>
      <p:pic>
        <p:nvPicPr>
          <p:cNvPr id="77" name="Google Shape;77;p8"/>
          <p:cNvPicPr preferRelativeResize="0"/>
          <p:nvPr/>
        </p:nvPicPr>
        <p:blipFill rotWithShape="1">
          <a:blip r:embed="rId12">
            <a:alphaModFix/>
          </a:blip>
          <a:srcRect t="15219"/>
          <a:stretch/>
        </p:blipFill>
        <p:spPr>
          <a:xfrm>
            <a:off x="10832884" y="0"/>
            <a:ext cx="717632" cy="1969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PPTMON slide">
  <p:cSld name="5_PPTMON slide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9"/>
          <p:cNvPicPr preferRelativeResize="0"/>
          <p:nvPr/>
        </p:nvPicPr>
        <p:blipFill rotWithShape="1">
          <a:blip r:embed="rId2">
            <a:alphaModFix/>
          </a:blip>
          <a:srcRect r="27347" b="75848"/>
          <a:stretch/>
        </p:blipFill>
        <p:spPr>
          <a:xfrm>
            <a:off x="8884386" y="5814422"/>
            <a:ext cx="3307614" cy="1043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9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9">
            <a:hlinkClick r:id="rId5"/>
          </p:cNvPr>
          <p:cNvSpPr txBox="1"/>
          <p:nvPr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Presentation template by</a:t>
            </a:r>
            <a:endParaRPr sz="10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" name="Google Shape;82;p9"/>
          <p:cNvPicPr preferRelativeResize="0"/>
          <p:nvPr/>
        </p:nvPicPr>
        <p:blipFill rotWithShape="1">
          <a:blip r:embed="rId7">
            <a:alphaModFix/>
          </a:blip>
          <a:srcRect l="10764" t="79625"/>
          <a:stretch/>
        </p:blipFill>
        <p:spPr>
          <a:xfrm>
            <a:off x="-1" y="0"/>
            <a:ext cx="4062549" cy="880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9"/>
          <p:cNvPicPr preferRelativeResize="0"/>
          <p:nvPr/>
        </p:nvPicPr>
        <p:blipFill rotWithShape="1">
          <a:blip r:embed="rId8">
            <a:alphaModFix/>
          </a:blip>
          <a:srcRect t="12527" r="50000"/>
          <a:stretch/>
        </p:blipFill>
        <p:spPr>
          <a:xfrm>
            <a:off x="10655153" y="2958735"/>
            <a:ext cx="1536848" cy="3457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130036" y="4214597"/>
            <a:ext cx="717632" cy="2323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9"/>
          <p:cNvPicPr preferRelativeResize="0"/>
          <p:nvPr/>
        </p:nvPicPr>
        <p:blipFill rotWithShape="1">
          <a:blip r:embed="rId10">
            <a:alphaModFix/>
          </a:blip>
          <a:srcRect l="50000" b="12528"/>
          <a:stretch/>
        </p:blipFill>
        <p:spPr>
          <a:xfrm>
            <a:off x="0" y="238866"/>
            <a:ext cx="1536847" cy="3457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14292" y="261028"/>
            <a:ext cx="1125076" cy="11416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PPTMON slide">
  <p:cSld name="6_PPTMON slide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0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0">
            <a:hlinkClick r:id="rId4"/>
          </p:cNvPr>
          <p:cNvSpPr txBox="1"/>
          <p:nvPr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Presentation template by</a:t>
            </a:r>
            <a:endParaRPr sz="10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" name="Google Shape;90;p10"/>
          <p:cNvPicPr preferRelativeResize="0"/>
          <p:nvPr/>
        </p:nvPicPr>
        <p:blipFill rotWithShape="1">
          <a:blip r:embed="rId6">
            <a:alphaModFix/>
          </a:blip>
          <a:srcRect t="77556"/>
          <a:stretch/>
        </p:blipFill>
        <p:spPr>
          <a:xfrm>
            <a:off x="0" y="0"/>
            <a:ext cx="8723568" cy="597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0"/>
          <p:cNvPicPr preferRelativeResize="0"/>
          <p:nvPr/>
        </p:nvPicPr>
        <p:blipFill rotWithShape="1">
          <a:blip r:embed="rId7">
            <a:alphaModFix/>
          </a:blip>
          <a:srcRect l="41897" b="58281"/>
          <a:stretch/>
        </p:blipFill>
        <p:spPr>
          <a:xfrm>
            <a:off x="0" y="5004161"/>
            <a:ext cx="2973883" cy="1853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0"/>
          <p:cNvPicPr preferRelativeResize="0"/>
          <p:nvPr/>
        </p:nvPicPr>
        <p:blipFill rotWithShape="1">
          <a:blip r:embed="rId8">
            <a:alphaModFix/>
          </a:blip>
          <a:srcRect l="60359" b="41819"/>
          <a:stretch/>
        </p:blipFill>
        <p:spPr>
          <a:xfrm flipH="1">
            <a:off x="10072206" y="4003029"/>
            <a:ext cx="2119793" cy="2854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132102" y="4003029"/>
            <a:ext cx="717632" cy="2323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42266" y="5738861"/>
            <a:ext cx="1991159" cy="7635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PPTMON slide">
  <p:cSld name="7_PPTMON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1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1">
            <a:hlinkClick r:id="rId4"/>
          </p:cNvPr>
          <p:cNvSpPr txBox="1"/>
          <p:nvPr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Presentation template by</a:t>
            </a:r>
            <a:endParaRPr sz="10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" name="Google Shape;98;p11"/>
          <p:cNvPicPr preferRelativeResize="0"/>
          <p:nvPr/>
        </p:nvPicPr>
        <p:blipFill rotWithShape="1">
          <a:blip r:embed="rId6">
            <a:alphaModFix/>
          </a:blip>
          <a:srcRect l="32485" b="88436"/>
          <a:stretch/>
        </p:blipFill>
        <p:spPr>
          <a:xfrm>
            <a:off x="0" y="6358353"/>
            <a:ext cx="3073696" cy="499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1"/>
          <p:cNvPicPr preferRelativeResize="0"/>
          <p:nvPr/>
        </p:nvPicPr>
        <p:blipFill rotWithShape="1">
          <a:blip r:embed="rId7">
            <a:alphaModFix/>
          </a:blip>
          <a:srcRect r="26956" b="36256"/>
          <a:stretch/>
        </p:blipFill>
        <p:spPr>
          <a:xfrm>
            <a:off x="8304146" y="4894358"/>
            <a:ext cx="3887854" cy="1963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1"/>
          <p:cNvPicPr preferRelativeResize="0"/>
          <p:nvPr/>
        </p:nvPicPr>
        <p:blipFill rotWithShape="1">
          <a:blip r:embed="rId8">
            <a:alphaModFix/>
          </a:blip>
          <a:srcRect l="38986" t="70500" r="18135"/>
          <a:stretch/>
        </p:blipFill>
        <p:spPr>
          <a:xfrm rot="-5400000">
            <a:off x="-367040" y="367041"/>
            <a:ext cx="2159541" cy="1425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1"/>
          <p:cNvPicPr preferRelativeResize="0"/>
          <p:nvPr/>
        </p:nvPicPr>
        <p:blipFill rotWithShape="1">
          <a:blip r:embed="rId9">
            <a:alphaModFix/>
          </a:blip>
          <a:srcRect t="86491" r="13350"/>
          <a:stretch/>
        </p:blipFill>
        <p:spPr>
          <a:xfrm>
            <a:off x="7757025" y="0"/>
            <a:ext cx="4434976" cy="600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065067" y="4111608"/>
            <a:ext cx="717632" cy="2323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29881" y="316234"/>
            <a:ext cx="1991159" cy="7635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EC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1341" y="1994303"/>
            <a:ext cx="9473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Коррекционно-развивающее занятие для младших школьников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89114" y="2610090"/>
            <a:ext cx="79742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Зарядка для ума</a:t>
            </a:r>
            <a:endParaRPr lang="ru-RU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85870" y="5058033"/>
            <a:ext cx="23972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</a:t>
            </a:r>
          </a:p>
          <a:p>
            <a:pPr algn="ctr"/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Корякова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Е.О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4540" y="3976825"/>
            <a:ext cx="4018928" cy="2788644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62000"/>
              </a:srgbClr>
            </a:outerShdw>
            <a:softEdge rad="1016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9"/>
          <p:cNvSpPr/>
          <p:nvPr/>
        </p:nvSpPr>
        <p:spPr>
          <a:xfrm>
            <a:off x="7014177" y="762849"/>
            <a:ext cx="4028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FA4A45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1" name="Google Shape;271;p29"/>
          <p:cNvSpPr txBox="1"/>
          <p:nvPr/>
        </p:nvSpPr>
        <p:spPr>
          <a:xfrm>
            <a:off x="6544005" y="3317215"/>
            <a:ext cx="4028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101F37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30" y="1833635"/>
            <a:ext cx="10041816" cy="46198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90678" y="6224308"/>
            <a:ext cx="2017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Маша 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46602" y="6279719"/>
            <a:ext cx="2017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Аня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58281" y="6279718"/>
            <a:ext cx="2017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Света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408548" y="6279718"/>
            <a:ext cx="2017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Лена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5003" y="285795"/>
            <a:ext cx="11456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Упражнение 3. </a:t>
            </a:r>
            <a:r>
              <a:rPr lang="ru-RU" sz="2800" dirty="0" smtClean="0"/>
              <a:t>Внимательно посмотрите на рисунок. Постарайтесь запомнить как выглядят девочки , чем они занимаются.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64244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9"/>
          <p:cNvSpPr/>
          <p:nvPr/>
        </p:nvSpPr>
        <p:spPr>
          <a:xfrm>
            <a:off x="7014177" y="762849"/>
            <a:ext cx="4028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FA4A45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1" name="Google Shape;271;p29"/>
          <p:cNvSpPr txBox="1"/>
          <p:nvPr/>
        </p:nvSpPr>
        <p:spPr>
          <a:xfrm>
            <a:off x="6544005" y="3317215"/>
            <a:ext cx="4028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101F37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" name="Google Shape;251;p27"/>
          <p:cNvSpPr txBox="1"/>
          <p:nvPr/>
        </p:nvSpPr>
        <p:spPr>
          <a:xfrm>
            <a:off x="296448" y="2198965"/>
            <a:ext cx="11526206" cy="3857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ru-RU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Вспомните имя девочки, которая пьет чай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имя девочки в белых носках.</a:t>
            </a:r>
          </a:p>
          <a:p>
            <a:pPr marL="742950" indent="-742950">
              <a:buFont typeface="+mj-lt"/>
              <a:buAutoNum type="arabicPeriod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Большие синие бантики были на голове у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какой девочки?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синее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платье и заплетенные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косичк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и?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813" y="1090826"/>
            <a:ext cx="76594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Вопросы:</a:t>
            </a:r>
          </a:p>
        </p:txBody>
      </p:sp>
    </p:spTree>
    <p:extLst>
      <p:ext uri="{BB962C8B-B14F-4D97-AF65-F5344CB8AC3E}">
        <p14:creationId xmlns:p14="http://schemas.microsoft.com/office/powerpoint/2010/main" val="16389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9"/>
          <p:cNvSpPr/>
          <p:nvPr/>
        </p:nvSpPr>
        <p:spPr>
          <a:xfrm>
            <a:off x="7014177" y="762849"/>
            <a:ext cx="4028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FA4A45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1" name="Google Shape;271;p29"/>
          <p:cNvSpPr txBox="1"/>
          <p:nvPr/>
        </p:nvSpPr>
        <p:spPr>
          <a:xfrm>
            <a:off x="6544005" y="3069030"/>
            <a:ext cx="4028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101F37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" name="Google Shape;251;p27"/>
          <p:cNvSpPr txBox="1"/>
          <p:nvPr/>
        </p:nvSpPr>
        <p:spPr>
          <a:xfrm>
            <a:off x="389536" y="247127"/>
            <a:ext cx="12132366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 smtClean="0">
                <a:solidFill>
                  <a:srgbClr val="B54B7B"/>
                </a:solidFill>
                <a:latin typeface="Times New Roman" panose="02020603050405020304" pitchFamily="18" charset="0"/>
                <a:ea typeface="Amatic SC"/>
                <a:cs typeface="Times New Roman" panose="02020603050405020304" pitchFamily="18" charset="0"/>
                <a:sym typeface="Amatic SC"/>
              </a:rPr>
              <a:t>Мышление – это способность </a:t>
            </a:r>
            <a:r>
              <a:rPr lang="ru-RU" sz="3600" b="1" dirty="0" smtClean="0">
                <a:solidFill>
                  <a:srgbClr val="B54B7B"/>
                </a:solidFill>
                <a:latin typeface="Times New Roman" panose="02020603050405020304" pitchFamily="18" charset="0"/>
                <a:ea typeface="Amatic SC"/>
                <a:cs typeface="Times New Roman" panose="02020603050405020304" pitchFamily="18" charset="0"/>
                <a:sym typeface="Amatic SC"/>
              </a:rPr>
              <a:t>рассуждать, делать выводы</a:t>
            </a:r>
            <a:endParaRPr sz="3600" b="1" dirty="0">
              <a:solidFill>
                <a:srgbClr val="B54B7B"/>
              </a:solidFill>
              <a:latin typeface="Times New Roman" panose="02020603050405020304" pitchFamily="18" charset="0"/>
              <a:ea typeface="Amatic SC"/>
              <a:cs typeface="Times New Roman" panose="02020603050405020304" pitchFamily="18" charset="0"/>
              <a:sym typeface="Amatic SC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84997" y="1856957"/>
            <a:ext cx="445566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Пример: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улице мокро, потому что…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60664" y="2882942"/>
            <a:ext cx="66556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Мышление – это инструмент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без которого не сможет прожить ни один человек, ведь именно с помощью него мы можем решать любые задачи и вообще как-то действовать в мире</a:t>
            </a:r>
            <a:r>
              <a:rPr lang="ru-RU" sz="3600" dirty="0">
                <a:latin typeface="Amatic SC" panose="020B0604020202020204" charset="-79"/>
                <a:cs typeface="Amatic SC" panose="020B0604020202020204" charset="-79"/>
              </a:rPr>
              <a:t>. </a:t>
            </a:r>
            <a:endParaRPr lang="ru-RU" sz="3600" dirty="0">
              <a:solidFill>
                <a:srgbClr val="FF0000"/>
              </a:solidFill>
              <a:latin typeface="Amatic SC" panose="020B0604020202020204" charset="-79"/>
              <a:cs typeface="Amatic SC" panose="020B0604020202020204" charset="-79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536" y="3468173"/>
            <a:ext cx="4708452" cy="3051600"/>
          </a:xfrm>
          <a:prstGeom prst="rect">
            <a:avLst/>
          </a:prstGeom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238889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9"/>
          <p:cNvSpPr/>
          <p:nvPr/>
        </p:nvSpPr>
        <p:spPr>
          <a:xfrm>
            <a:off x="7014177" y="762849"/>
            <a:ext cx="4028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FA4A45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1" name="Google Shape;271;p29"/>
          <p:cNvSpPr txBox="1"/>
          <p:nvPr/>
        </p:nvSpPr>
        <p:spPr>
          <a:xfrm>
            <a:off x="6544005" y="3317215"/>
            <a:ext cx="4028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101F37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5037"/>
          <a:stretch/>
        </p:blipFill>
        <p:spPr>
          <a:xfrm>
            <a:off x="403286" y="4969028"/>
            <a:ext cx="11207292" cy="137183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0572105" y="1929063"/>
            <a:ext cx="86914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dirty="0"/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6217" y="309430"/>
            <a:ext cx="11456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4.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Найди связь между двумя картинками.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r="12029"/>
          <a:stretch/>
        </p:blipFill>
        <p:spPr>
          <a:xfrm>
            <a:off x="99045" y="1479697"/>
            <a:ext cx="3009915" cy="27399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0" y="1457121"/>
            <a:ext cx="2717438" cy="27625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7328" y="1351128"/>
            <a:ext cx="3141454" cy="302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16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9"/>
          <p:cNvSpPr/>
          <p:nvPr/>
        </p:nvSpPr>
        <p:spPr>
          <a:xfrm>
            <a:off x="7014177" y="762849"/>
            <a:ext cx="4028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FA4A45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1" name="Google Shape;271;p29"/>
          <p:cNvSpPr txBox="1"/>
          <p:nvPr/>
        </p:nvSpPr>
        <p:spPr>
          <a:xfrm>
            <a:off x="8185107" y="3059031"/>
            <a:ext cx="4028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101F37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361" y="2101112"/>
            <a:ext cx="3480512" cy="26370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557" y="2062546"/>
            <a:ext cx="3253644" cy="27009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9533" y="2014099"/>
            <a:ext cx="2904565" cy="272403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0774078" y="2875627"/>
            <a:ext cx="86914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dirty="0"/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7125" y="694442"/>
            <a:ext cx="11456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Упражнение 4. </a:t>
            </a:r>
            <a:r>
              <a:rPr lang="ru-RU" sz="3200" dirty="0" smtClean="0"/>
              <a:t>Найди связь между двумя картинками.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44288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9"/>
          <p:cNvSpPr/>
          <p:nvPr/>
        </p:nvSpPr>
        <p:spPr>
          <a:xfrm>
            <a:off x="7014177" y="762849"/>
            <a:ext cx="4028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FA4A45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1" name="Google Shape;271;p29"/>
          <p:cNvSpPr txBox="1"/>
          <p:nvPr/>
        </p:nvSpPr>
        <p:spPr>
          <a:xfrm>
            <a:off x="6544005" y="3317215"/>
            <a:ext cx="4028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101F37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027" y="1224549"/>
            <a:ext cx="3521642" cy="43586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2978" y="2681136"/>
            <a:ext cx="2399852" cy="23998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0156" y="1916607"/>
            <a:ext cx="3134932" cy="332534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0663265" y="2886385"/>
            <a:ext cx="86914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7699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9"/>
          <p:cNvSpPr/>
          <p:nvPr/>
        </p:nvSpPr>
        <p:spPr>
          <a:xfrm>
            <a:off x="7014177" y="762849"/>
            <a:ext cx="4028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FA4A45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1" name="Google Shape;271;p29"/>
          <p:cNvSpPr txBox="1"/>
          <p:nvPr/>
        </p:nvSpPr>
        <p:spPr>
          <a:xfrm>
            <a:off x="6544005" y="3317215"/>
            <a:ext cx="4028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101F37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" name="Google Shape;251;p27"/>
          <p:cNvSpPr txBox="1"/>
          <p:nvPr/>
        </p:nvSpPr>
        <p:spPr>
          <a:xfrm>
            <a:off x="1160904" y="191349"/>
            <a:ext cx="1116866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Amatic SC"/>
                <a:cs typeface="Times New Roman" panose="02020603050405020304" pitchFamily="18" charset="0"/>
                <a:sym typeface="Amatic SC"/>
              </a:rPr>
              <a:t>Кофта-шерсть, шуба-…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ru-RU" sz="4800" b="1" dirty="0" smtClean="0">
              <a:solidFill>
                <a:schemeClr val="tx1"/>
              </a:solidFill>
              <a:latin typeface="Times New Roman" panose="02020603050405020304" pitchFamily="18" charset="0"/>
              <a:ea typeface="Amatic SC"/>
              <a:cs typeface="Times New Roman" panose="02020603050405020304" pitchFamily="18" charset="0"/>
              <a:sym typeface="Amatic SC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Amatic SC"/>
                <a:cs typeface="Times New Roman" panose="02020603050405020304" pitchFamily="18" charset="0"/>
                <a:sym typeface="Amatic SC"/>
              </a:rPr>
              <a:t>Ваза-стекло, кастрюля-…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ru-RU" sz="4800" b="1" dirty="0" smtClean="0">
              <a:solidFill>
                <a:schemeClr val="tx1"/>
              </a:solidFill>
              <a:latin typeface="Times New Roman" panose="02020603050405020304" pitchFamily="18" charset="0"/>
              <a:ea typeface="Amatic SC"/>
              <a:cs typeface="Times New Roman" panose="02020603050405020304" pitchFamily="18" charset="0"/>
              <a:sym typeface="Amatic SC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Amatic SC"/>
                <a:cs typeface="Times New Roman" panose="02020603050405020304" pitchFamily="18" charset="0"/>
                <a:sym typeface="Amatic SC"/>
              </a:rPr>
              <a:t>Чай-печенье, суп-…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ru-RU" sz="4800" b="1" dirty="0" smtClean="0">
              <a:solidFill>
                <a:schemeClr val="tx1"/>
              </a:solidFill>
              <a:latin typeface="Times New Roman" panose="02020603050405020304" pitchFamily="18" charset="0"/>
              <a:ea typeface="Amatic SC"/>
              <a:cs typeface="Times New Roman" panose="02020603050405020304" pitchFamily="18" charset="0"/>
              <a:sym typeface="Amatic SC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Amatic SC"/>
                <a:cs typeface="Times New Roman" panose="02020603050405020304" pitchFamily="18" charset="0"/>
                <a:sym typeface="Amatic SC"/>
              </a:rPr>
              <a:t>День-обед, вечер-</a:t>
            </a:r>
            <a:r>
              <a:rPr lang="ru-RU" sz="4800" dirty="0" smtClean="0">
                <a:solidFill>
                  <a:srgbClr val="B54B7B"/>
                </a:solidFill>
                <a:latin typeface="Times New Roman" panose="02020603050405020304" pitchFamily="18" charset="0"/>
                <a:ea typeface="Amatic SC"/>
                <a:cs typeface="Times New Roman" panose="02020603050405020304" pitchFamily="18" charset="0"/>
                <a:sym typeface="Amatic SC"/>
              </a:rPr>
              <a:t>…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ru-RU" sz="4800" b="1" dirty="0" smtClean="0">
              <a:solidFill>
                <a:srgbClr val="B54B7B"/>
              </a:solidFill>
              <a:latin typeface="Times New Roman" panose="02020603050405020304" pitchFamily="18" charset="0"/>
              <a:ea typeface="Amatic SC"/>
              <a:cs typeface="Times New Roman" panose="02020603050405020304" pitchFamily="18" charset="0"/>
              <a:sym typeface="Amatic SC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Amatic SC"/>
                <a:cs typeface="Times New Roman" panose="02020603050405020304" pitchFamily="18" charset="0"/>
                <a:sym typeface="Amatic SC"/>
              </a:rPr>
              <a:t>Река- рыба, птица-…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4800" b="1" dirty="0">
              <a:solidFill>
                <a:srgbClr val="B54B7B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</p:spTree>
    <p:extLst>
      <p:ext uri="{BB962C8B-B14F-4D97-AF65-F5344CB8AC3E}">
        <p14:creationId xmlns:p14="http://schemas.microsoft.com/office/powerpoint/2010/main" val="383781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9"/>
          <p:cNvSpPr/>
          <p:nvPr/>
        </p:nvSpPr>
        <p:spPr>
          <a:xfrm>
            <a:off x="7014177" y="762849"/>
            <a:ext cx="4028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FA4A45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1" name="Google Shape;271;p29"/>
          <p:cNvSpPr txBox="1"/>
          <p:nvPr/>
        </p:nvSpPr>
        <p:spPr>
          <a:xfrm>
            <a:off x="6576956" y="3283090"/>
            <a:ext cx="4028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101F37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144" y="2338849"/>
            <a:ext cx="3238052" cy="4455493"/>
          </a:xfrm>
          <a:prstGeom prst="rect">
            <a:avLst/>
          </a:prstGeom>
          <a:effectLst>
            <a:softEdge rad="406400"/>
          </a:effectLst>
        </p:spPr>
      </p:pic>
      <p:sp>
        <p:nvSpPr>
          <p:cNvPr id="7" name="Google Shape;251;p27"/>
          <p:cNvSpPr txBox="1"/>
          <p:nvPr/>
        </p:nvSpPr>
        <p:spPr>
          <a:xfrm>
            <a:off x="643662" y="2321175"/>
            <a:ext cx="2946972" cy="807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B54B7B"/>
                </a:solidFill>
                <a:latin typeface="Times New Roman" panose="02020603050405020304" pitchFamily="18" charset="0"/>
                <a:ea typeface="Amatic SC"/>
                <a:cs typeface="Times New Roman" panose="02020603050405020304" pitchFamily="18" charset="0"/>
                <a:sym typeface="Amatic SC"/>
              </a:rPr>
              <a:t>Писать</a:t>
            </a:r>
            <a:endParaRPr sz="4800" b="1" dirty="0">
              <a:solidFill>
                <a:srgbClr val="B54B7B"/>
              </a:solidFill>
              <a:latin typeface="Times New Roman" panose="02020603050405020304" pitchFamily="18" charset="0"/>
              <a:ea typeface="Amatic SC"/>
              <a:cs typeface="Times New Roman" panose="02020603050405020304" pitchFamily="18" charset="0"/>
              <a:sym typeface="Amatic SC"/>
            </a:endParaRPr>
          </a:p>
        </p:txBody>
      </p:sp>
      <p:sp>
        <p:nvSpPr>
          <p:cNvPr id="8" name="Google Shape;251;p27"/>
          <p:cNvSpPr txBox="1"/>
          <p:nvPr/>
        </p:nvSpPr>
        <p:spPr>
          <a:xfrm>
            <a:off x="812538" y="3758678"/>
            <a:ext cx="2946972" cy="807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B54B7B"/>
                </a:solidFill>
                <a:latin typeface="Times New Roman" panose="02020603050405020304" pitchFamily="18" charset="0"/>
                <a:ea typeface="Amatic SC"/>
                <a:cs typeface="Times New Roman" panose="02020603050405020304" pitchFamily="18" charset="0"/>
                <a:sym typeface="Amatic SC"/>
              </a:rPr>
              <a:t>Рисовать</a:t>
            </a:r>
            <a:endParaRPr sz="4800" b="1" dirty="0">
              <a:solidFill>
                <a:srgbClr val="B54B7B"/>
              </a:solidFill>
              <a:latin typeface="Times New Roman" panose="02020603050405020304" pitchFamily="18" charset="0"/>
              <a:ea typeface="Amatic SC"/>
              <a:cs typeface="Times New Roman" panose="02020603050405020304" pitchFamily="18" charset="0"/>
              <a:sym typeface="Amatic SC"/>
            </a:endParaRPr>
          </a:p>
        </p:txBody>
      </p:sp>
      <p:sp>
        <p:nvSpPr>
          <p:cNvPr id="9" name="Google Shape;251;p27"/>
          <p:cNvSpPr txBox="1"/>
          <p:nvPr/>
        </p:nvSpPr>
        <p:spPr>
          <a:xfrm>
            <a:off x="-201249" y="4884958"/>
            <a:ext cx="4429004" cy="807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B54B7B"/>
                </a:solidFill>
                <a:latin typeface="Times New Roman" panose="02020603050405020304" pitchFamily="18" charset="0"/>
                <a:ea typeface="Amatic SC"/>
                <a:cs typeface="Times New Roman" panose="02020603050405020304" pitchFamily="18" charset="0"/>
                <a:sym typeface="Amatic SC"/>
              </a:rPr>
              <a:t>Использовать как указку</a:t>
            </a:r>
            <a:endParaRPr sz="4800" b="1" dirty="0">
              <a:solidFill>
                <a:srgbClr val="B54B7B"/>
              </a:solidFill>
              <a:latin typeface="Times New Roman" panose="02020603050405020304" pitchFamily="18" charset="0"/>
              <a:ea typeface="Amatic SC"/>
              <a:cs typeface="Times New Roman" panose="02020603050405020304" pitchFamily="18" charset="0"/>
              <a:sym typeface="Amatic SC"/>
            </a:endParaRPr>
          </a:p>
        </p:txBody>
      </p:sp>
      <p:sp>
        <p:nvSpPr>
          <p:cNvPr id="10" name="Google Shape;251;p27"/>
          <p:cNvSpPr txBox="1"/>
          <p:nvPr/>
        </p:nvSpPr>
        <p:spPr>
          <a:xfrm>
            <a:off x="7856342" y="2516380"/>
            <a:ext cx="4007048" cy="807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B54B7B"/>
                </a:solidFill>
                <a:latin typeface="Times New Roman" panose="02020603050405020304" pitchFamily="18" charset="0"/>
                <a:ea typeface="Amatic SC"/>
                <a:cs typeface="Times New Roman" panose="02020603050405020304" pitchFamily="18" charset="0"/>
                <a:sym typeface="Amatic SC"/>
              </a:rPr>
              <a:t>Жердочка для попугая</a:t>
            </a:r>
            <a:endParaRPr sz="4800" b="1" dirty="0">
              <a:solidFill>
                <a:srgbClr val="B54B7B"/>
              </a:solidFill>
              <a:latin typeface="Times New Roman" panose="02020603050405020304" pitchFamily="18" charset="0"/>
              <a:ea typeface="Amatic SC"/>
              <a:cs typeface="Times New Roman" panose="02020603050405020304" pitchFamily="18" charset="0"/>
              <a:sym typeface="Amatic SC"/>
            </a:endParaRPr>
          </a:p>
        </p:txBody>
      </p:sp>
      <p:sp>
        <p:nvSpPr>
          <p:cNvPr id="11" name="Google Shape;251;p27"/>
          <p:cNvSpPr txBox="1"/>
          <p:nvPr/>
        </p:nvSpPr>
        <p:spPr>
          <a:xfrm>
            <a:off x="7766694" y="4884958"/>
            <a:ext cx="4096696" cy="807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B54B7B"/>
                </a:solidFill>
                <a:latin typeface="Times New Roman" panose="02020603050405020304" pitchFamily="18" charset="0"/>
                <a:ea typeface="Amatic SC"/>
                <a:cs typeface="Times New Roman" panose="02020603050405020304" pitchFamily="18" charset="0"/>
                <a:sym typeface="Amatic SC"/>
              </a:rPr>
              <a:t>Размешивать напитки</a:t>
            </a:r>
            <a:endParaRPr sz="4800" b="1" dirty="0">
              <a:solidFill>
                <a:srgbClr val="B54B7B"/>
              </a:solidFill>
              <a:latin typeface="Times New Roman" panose="02020603050405020304" pitchFamily="18" charset="0"/>
              <a:ea typeface="Amatic SC"/>
              <a:cs typeface="Times New Roman" panose="02020603050405020304" pitchFamily="18" charset="0"/>
              <a:sym typeface="Amatic SC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4570" y="164592"/>
            <a:ext cx="118029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Упражнение 5. </a:t>
            </a:r>
            <a:r>
              <a:rPr lang="ru-RU" sz="3200" dirty="0" smtClean="0"/>
              <a:t>Придумайте непривычный способ применения для предмета. Например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sz="3200" dirty="0"/>
          </a:p>
        </p:txBody>
      </p:sp>
      <p:sp>
        <p:nvSpPr>
          <p:cNvPr id="13" name="Google Shape;251;p27"/>
          <p:cNvSpPr txBox="1"/>
          <p:nvPr/>
        </p:nvSpPr>
        <p:spPr>
          <a:xfrm>
            <a:off x="4072144" y="1408928"/>
            <a:ext cx="3213040" cy="807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Amatic SC"/>
                <a:cs typeface="Times New Roman" panose="02020603050405020304" pitchFamily="18" charset="0"/>
                <a:sym typeface="Amatic SC"/>
              </a:rPr>
              <a:t>Карандаш</a:t>
            </a:r>
            <a:endParaRPr sz="4800" b="1" dirty="0">
              <a:solidFill>
                <a:schemeClr val="tx1"/>
              </a:solidFill>
              <a:latin typeface="Times New Roman" panose="02020603050405020304" pitchFamily="18" charset="0"/>
              <a:ea typeface="Amatic SC"/>
              <a:cs typeface="Times New Roman" panose="02020603050405020304" pitchFamily="18" charset="0"/>
              <a:sym typeface="Amatic SC"/>
            </a:endParaRPr>
          </a:p>
        </p:txBody>
      </p:sp>
    </p:spTree>
    <p:extLst>
      <p:ext uri="{BB962C8B-B14F-4D97-AF65-F5344CB8AC3E}">
        <p14:creationId xmlns:p14="http://schemas.microsoft.com/office/powerpoint/2010/main" val="175013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9"/>
          <p:cNvSpPr/>
          <p:nvPr/>
        </p:nvSpPr>
        <p:spPr>
          <a:xfrm>
            <a:off x="7014177" y="762849"/>
            <a:ext cx="4028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FA4A45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1" name="Google Shape;271;p29"/>
          <p:cNvSpPr txBox="1"/>
          <p:nvPr/>
        </p:nvSpPr>
        <p:spPr>
          <a:xfrm>
            <a:off x="6544005" y="3317215"/>
            <a:ext cx="4028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101F37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" name="Google Shape;251;p27"/>
          <p:cNvSpPr txBox="1"/>
          <p:nvPr/>
        </p:nvSpPr>
        <p:spPr>
          <a:xfrm>
            <a:off x="643662" y="346056"/>
            <a:ext cx="1116866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 dirty="0">
              <a:solidFill>
                <a:srgbClr val="B54B7B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6957" y="1431616"/>
            <a:ext cx="8941682" cy="5306430"/>
          </a:xfrm>
          <a:prstGeom prst="rect">
            <a:avLst/>
          </a:prstGeom>
          <a:effectLst>
            <a:softEdge rad="381000"/>
          </a:effectLst>
        </p:spPr>
      </p:pic>
      <p:sp>
        <p:nvSpPr>
          <p:cNvPr id="4" name="TextBox 3"/>
          <p:cNvSpPr txBox="1"/>
          <p:nvPr/>
        </p:nvSpPr>
        <p:spPr>
          <a:xfrm>
            <a:off x="1691995" y="231287"/>
            <a:ext cx="95393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Придумайте необычный способ применения.</a:t>
            </a:r>
          </a:p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Газета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123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9"/>
          <p:cNvSpPr/>
          <p:nvPr/>
        </p:nvSpPr>
        <p:spPr>
          <a:xfrm>
            <a:off x="7014177" y="762849"/>
            <a:ext cx="4028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FA4A45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1" name="Google Shape;271;p29"/>
          <p:cNvSpPr txBox="1"/>
          <p:nvPr/>
        </p:nvSpPr>
        <p:spPr>
          <a:xfrm>
            <a:off x="6544005" y="3317215"/>
            <a:ext cx="4028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101F37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" name="Google Shape;251;p27"/>
          <p:cNvSpPr txBox="1"/>
          <p:nvPr/>
        </p:nvSpPr>
        <p:spPr>
          <a:xfrm>
            <a:off x="643662" y="422199"/>
            <a:ext cx="1116866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 dirty="0">
              <a:solidFill>
                <a:srgbClr val="B54B7B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1243"/>
            <a:ext cx="3003433" cy="4072302"/>
          </a:xfrm>
          <a:prstGeom prst="rect">
            <a:avLst/>
          </a:prstGeom>
          <a:effectLst>
            <a:softEdge rad="1778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395" y="4283545"/>
            <a:ext cx="3430524" cy="2574455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6918" y="422199"/>
            <a:ext cx="5265109" cy="3904345"/>
          </a:xfrm>
          <a:prstGeom prst="rect">
            <a:avLst/>
          </a:prstGeom>
          <a:effectLst>
            <a:softEdge rad="3302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9678" y="4283545"/>
            <a:ext cx="3189788" cy="2564718"/>
          </a:xfrm>
          <a:prstGeom prst="rect">
            <a:avLst/>
          </a:prstGeom>
          <a:effectLst>
            <a:softEdge rad="4826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6021" y="993699"/>
            <a:ext cx="4782217" cy="5677692"/>
          </a:xfrm>
          <a:prstGeom prst="rect">
            <a:avLst/>
          </a:prstGeom>
          <a:effectLst>
            <a:softEdge rad="660400"/>
          </a:effectLst>
        </p:spPr>
      </p:pic>
    </p:spTree>
    <p:extLst>
      <p:ext uri="{BB962C8B-B14F-4D97-AF65-F5344CB8AC3E}">
        <p14:creationId xmlns:p14="http://schemas.microsoft.com/office/powerpoint/2010/main" val="187624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9"/>
          <p:cNvSpPr/>
          <p:nvPr/>
        </p:nvSpPr>
        <p:spPr>
          <a:xfrm>
            <a:off x="7014177" y="762849"/>
            <a:ext cx="4028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FA4A45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1" name="Google Shape;271;p29"/>
          <p:cNvSpPr txBox="1"/>
          <p:nvPr/>
        </p:nvSpPr>
        <p:spPr>
          <a:xfrm>
            <a:off x="6544005" y="3317215"/>
            <a:ext cx="4028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101F37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" name="Google Shape;251;p27"/>
          <p:cNvSpPr txBox="1"/>
          <p:nvPr/>
        </p:nvSpPr>
        <p:spPr>
          <a:xfrm>
            <a:off x="152783" y="276375"/>
            <a:ext cx="11573052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B54B7B"/>
                </a:solidFill>
                <a:latin typeface="Times New Roman" panose="02020603050405020304" pitchFamily="18" charset="0"/>
                <a:ea typeface="Amatic SC"/>
                <a:cs typeface="Times New Roman" panose="02020603050405020304" pitchFamily="18" charset="0"/>
                <a:sym typeface="Amatic SC"/>
              </a:rPr>
              <a:t>Внимание - это способность </a:t>
            </a:r>
            <a:r>
              <a:rPr lang="ru-RU" sz="4800" b="1" dirty="0" smtClean="0">
                <a:solidFill>
                  <a:srgbClr val="B54B7B"/>
                </a:solidFill>
                <a:latin typeface="Times New Roman" panose="02020603050405020304" pitchFamily="18" charset="0"/>
                <a:ea typeface="Amatic SC"/>
                <a:cs typeface="Times New Roman" panose="02020603050405020304" pitchFamily="18" charset="0"/>
                <a:sym typeface="Amatic SC"/>
              </a:rPr>
              <a:t>мозга фокусироваться на значимом</a:t>
            </a:r>
            <a:endParaRPr sz="4800" b="1" dirty="0">
              <a:solidFill>
                <a:srgbClr val="B54B7B"/>
              </a:solidFill>
              <a:latin typeface="Times New Roman" panose="02020603050405020304" pitchFamily="18" charset="0"/>
              <a:ea typeface="Amatic SC"/>
              <a:cs typeface="Times New Roman" panose="02020603050405020304" pitchFamily="18" charset="0"/>
              <a:sym typeface="Amatic SC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9536" y="2020853"/>
            <a:ext cx="5054528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Каждую минуту наш мозг получает десятки тысяч сигналов: тексты, звуки, запахи, цвета, внутренние ощущения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тела.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 мы воспринимали их все сразу, то, скорее всего, сошли с ума. У сознания существует механизм, призванный фильтровать поступающую информацию и выделять то, что важно в данный момент, — это и есть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</a:t>
            </a:r>
            <a:r>
              <a:rPr lang="ru-RU" sz="2800" dirty="0">
                <a:solidFill>
                  <a:srgbClr val="C00000"/>
                </a:solidFill>
                <a:latin typeface="Amatic SC" panose="020B0604020202020204" charset="-79"/>
                <a:cs typeface="Amatic SC" panose="020B0604020202020204" charset="-79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221" y="2432988"/>
            <a:ext cx="5787614" cy="3460757"/>
          </a:xfrm>
          <a:prstGeom prst="rect">
            <a:avLst/>
          </a:prstGeom>
          <a:effectLst>
            <a:softEdge rad="2159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9"/>
          <p:cNvSpPr/>
          <p:nvPr/>
        </p:nvSpPr>
        <p:spPr>
          <a:xfrm>
            <a:off x="7014177" y="762849"/>
            <a:ext cx="4028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FA4A45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1" name="Google Shape;271;p29"/>
          <p:cNvSpPr txBox="1"/>
          <p:nvPr/>
        </p:nvSpPr>
        <p:spPr>
          <a:xfrm>
            <a:off x="6328852" y="3327972"/>
            <a:ext cx="4028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101F37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91671" y="1833687"/>
            <a:ext cx="896112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t">
              <a:buFont typeface="+mj-lt"/>
              <a:buAutoNum type="arabicPeriod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Мусина,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З.С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Развитие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внимания у детей и пути его воспитания.</a:t>
            </a:r>
          </a:p>
          <a:p>
            <a:pPr marL="342900" indent="-342900" fontAlgn="t">
              <a:buFont typeface="+mj-lt"/>
              <a:buAutoNum type="arabicPeriod"/>
            </a:pP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Сидорчук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Т.А. Развитие творческого мышления методами ТРИЗ и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РТВ.</a:t>
            </a:r>
          </a:p>
          <a:p>
            <a:pPr marL="342900" indent="-342900" fontAlgn="t">
              <a:buFont typeface="+mj-lt"/>
              <a:buAutoNum type="arabicPeriod"/>
            </a:pP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Шеховцова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Л. Д. Приёмы развития памяти у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3035" y="914400"/>
            <a:ext cx="7315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Используемые источники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73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9"/>
          <p:cNvSpPr/>
          <p:nvPr/>
        </p:nvSpPr>
        <p:spPr>
          <a:xfrm>
            <a:off x="7014177" y="762849"/>
            <a:ext cx="4028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FA4A45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1" name="Google Shape;271;p29"/>
          <p:cNvSpPr txBox="1"/>
          <p:nvPr/>
        </p:nvSpPr>
        <p:spPr>
          <a:xfrm>
            <a:off x="6544005" y="3317215"/>
            <a:ext cx="4028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101F37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" name="Google Shape;251;p27"/>
          <p:cNvSpPr txBox="1"/>
          <p:nvPr/>
        </p:nvSpPr>
        <p:spPr>
          <a:xfrm>
            <a:off x="2225352" y="6118451"/>
            <a:ext cx="1116866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 smtClean="0">
                <a:solidFill>
                  <a:srgbClr val="B54B7B"/>
                </a:solidFill>
                <a:latin typeface="Times New Roman" panose="02020603050405020304" pitchFamily="18" charset="0"/>
                <a:ea typeface="Amatic SC"/>
                <a:cs typeface="Times New Roman" panose="02020603050405020304" pitchFamily="18" charset="0"/>
                <a:sym typeface="Amatic SC"/>
              </a:rPr>
              <a:t>Давайте потренируемся быть внимательными!</a:t>
            </a:r>
            <a:endParaRPr sz="3200" dirty="0">
              <a:solidFill>
                <a:srgbClr val="B54B7B"/>
              </a:solidFill>
              <a:latin typeface="Times New Roman" panose="02020603050405020304" pitchFamily="18" charset="0"/>
              <a:ea typeface="Amatic SC"/>
              <a:cs typeface="Times New Roman" panose="02020603050405020304" pitchFamily="18" charset="0"/>
              <a:sym typeface="Amatic SC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6702" y="2772974"/>
            <a:ext cx="4993086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-наблюдательность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-умение сосредоточиться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-усидчивость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-многозадачность</a:t>
            </a:r>
          </a:p>
          <a:p>
            <a:endParaRPr lang="ru-RU" sz="2800" dirty="0">
              <a:latin typeface="Amatic SC" panose="020B0604020202020204" charset="-79"/>
              <a:cs typeface="Amatic SC" panose="020B0604020202020204" charset="-79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804" y="515978"/>
            <a:ext cx="6854422" cy="560247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177800"/>
          </a:effectLst>
        </p:spPr>
      </p:pic>
      <p:sp>
        <p:nvSpPr>
          <p:cNvPr id="7" name="Google Shape;251;p27"/>
          <p:cNvSpPr txBox="1"/>
          <p:nvPr/>
        </p:nvSpPr>
        <p:spPr>
          <a:xfrm>
            <a:off x="301526" y="1755817"/>
            <a:ext cx="1116866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dirty="0" smtClean="0">
                <a:solidFill>
                  <a:srgbClr val="B54B7B"/>
                </a:solidFill>
                <a:latin typeface="Times New Roman" panose="02020603050405020304" pitchFamily="18" charset="0"/>
                <a:ea typeface="Amatic SC"/>
                <a:cs typeface="Times New Roman" panose="02020603050405020304" pitchFamily="18" charset="0"/>
                <a:sym typeface="Amatic SC"/>
              </a:rPr>
              <a:t>Внимание - это</a:t>
            </a:r>
            <a:endParaRPr sz="4800" dirty="0">
              <a:solidFill>
                <a:srgbClr val="B54B7B"/>
              </a:solidFill>
              <a:latin typeface="Times New Roman" panose="02020603050405020304" pitchFamily="18" charset="0"/>
              <a:ea typeface="Amatic SC"/>
              <a:cs typeface="Times New Roman" panose="02020603050405020304" pitchFamily="18" charset="0"/>
              <a:sym typeface="Amatic SC"/>
            </a:endParaRPr>
          </a:p>
        </p:txBody>
      </p:sp>
    </p:spTree>
    <p:extLst>
      <p:ext uri="{BB962C8B-B14F-4D97-AF65-F5344CB8AC3E}">
        <p14:creationId xmlns:p14="http://schemas.microsoft.com/office/powerpoint/2010/main" val="372669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9"/>
          <p:cNvSpPr/>
          <p:nvPr/>
        </p:nvSpPr>
        <p:spPr>
          <a:xfrm>
            <a:off x="7014177" y="762849"/>
            <a:ext cx="4028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FA4A45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1" name="Google Shape;271;p29"/>
          <p:cNvSpPr txBox="1"/>
          <p:nvPr/>
        </p:nvSpPr>
        <p:spPr>
          <a:xfrm>
            <a:off x="6544005" y="3317215"/>
            <a:ext cx="4028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101F37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3178"/>
            <a:ext cx="12192000" cy="377139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22912" y="208869"/>
            <a:ext cx="117933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1. </a:t>
            </a: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Внимательно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посмотрите на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картинку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постарайтесь назвать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цвет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аждого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слова по порядку.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68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9"/>
          <p:cNvSpPr/>
          <p:nvPr/>
        </p:nvSpPr>
        <p:spPr>
          <a:xfrm>
            <a:off x="7014177" y="762849"/>
            <a:ext cx="4028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FA4A45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1" name="Google Shape;271;p29"/>
          <p:cNvSpPr txBox="1"/>
          <p:nvPr/>
        </p:nvSpPr>
        <p:spPr>
          <a:xfrm>
            <a:off x="6544005" y="3317215"/>
            <a:ext cx="4028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101F37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401" y="1097571"/>
            <a:ext cx="10250153" cy="569452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08973" y="0"/>
            <a:ext cx="117933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2. 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Найдите на картинке как можно больше животных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73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9"/>
          <p:cNvSpPr/>
          <p:nvPr/>
        </p:nvSpPr>
        <p:spPr>
          <a:xfrm>
            <a:off x="7014177" y="762849"/>
            <a:ext cx="4028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FA4A45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1" name="Google Shape;271;p29"/>
          <p:cNvSpPr txBox="1"/>
          <p:nvPr/>
        </p:nvSpPr>
        <p:spPr>
          <a:xfrm>
            <a:off x="6544005" y="3317215"/>
            <a:ext cx="4028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101F37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21" y="835221"/>
            <a:ext cx="10852652" cy="6029251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 flipH="1">
            <a:off x="1574662" y="3270098"/>
            <a:ext cx="169682" cy="579749"/>
          </a:xfrm>
          <a:prstGeom prst="line">
            <a:avLst/>
          </a:prstGeom>
          <a:ln w="57150">
            <a:solidFill>
              <a:srgbClr val="B54B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10674631" y="5670036"/>
            <a:ext cx="367646" cy="443059"/>
          </a:xfrm>
          <a:prstGeom prst="line">
            <a:avLst/>
          </a:prstGeom>
          <a:ln w="57150">
            <a:solidFill>
              <a:srgbClr val="B54B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H="1">
            <a:off x="5149241" y="1224549"/>
            <a:ext cx="169682" cy="579749"/>
          </a:xfrm>
          <a:prstGeom prst="line">
            <a:avLst/>
          </a:prstGeom>
          <a:ln w="57150">
            <a:solidFill>
              <a:srgbClr val="B54B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H="1">
            <a:off x="3833522" y="4179182"/>
            <a:ext cx="1514053" cy="715404"/>
          </a:xfrm>
          <a:prstGeom prst="line">
            <a:avLst/>
          </a:prstGeom>
          <a:ln w="57150">
            <a:solidFill>
              <a:srgbClr val="B54B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708294" y="5033993"/>
            <a:ext cx="2017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Собака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294829" y="28473"/>
            <a:ext cx="2017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Слон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03180" y="4419766"/>
            <a:ext cx="2017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Ослик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3267" y="3849847"/>
            <a:ext cx="2017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Рыба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66023" y="5562758"/>
            <a:ext cx="2017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Кот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10454" y="6271799"/>
            <a:ext cx="2017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Мышь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90504" y="758646"/>
            <a:ext cx="2907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Черепаха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349406" y="5965481"/>
            <a:ext cx="2017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Змея</a:t>
            </a:r>
            <a:endParaRPr lang="ru-RU" sz="3600" b="1" dirty="0">
              <a:solidFill>
                <a:srgbClr val="C00000"/>
              </a:solidFill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 flipH="1" flipV="1">
            <a:off x="3674691" y="5509100"/>
            <a:ext cx="3149619" cy="237634"/>
          </a:xfrm>
          <a:prstGeom prst="line">
            <a:avLst/>
          </a:prstGeom>
          <a:ln w="57150">
            <a:solidFill>
              <a:srgbClr val="B54B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 flipV="1">
            <a:off x="3833522" y="5885924"/>
            <a:ext cx="3083959" cy="159113"/>
          </a:xfrm>
          <a:prstGeom prst="line">
            <a:avLst/>
          </a:prstGeom>
          <a:ln w="57150">
            <a:solidFill>
              <a:srgbClr val="B54B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8232743" y="472911"/>
            <a:ext cx="1214486" cy="904038"/>
          </a:xfrm>
          <a:prstGeom prst="line">
            <a:avLst/>
          </a:prstGeom>
          <a:ln w="57150">
            <a:solidFill>
              <a:srgbClr val="B54B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H="1">
            <a:off x="3654300" y="6511475"/>
            <a:ext cx="3329246" cy="132975"/>
          </a:xfrm>
          <a:prstGeom prst="line">
            <a:avLst/>
          </a:prstGeom>
          <a:ln w="57150">
            <a:solidFill>
              <a:srgbClr val="B54B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-3230667" y="248540"/>
            <a:ext cx="117933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Правильный ответ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81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9"/>
          <p:cNvSpPr/>
          <p:nvPr/>
        </p:nvSpPr>
        <p:spPr>
          <a:xfrm>
            <a:off x="7014177" y="762849"/>
            <a:ext cx="4028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FA4A45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1" name="Google Shape;271;p29"/>
          <p:cNvSpPr txBox="1"/>
          <p:nvPr/>
        </p:nvSpPr>
        <p:spPr>
          <a:xfrm>
            <a:off x="6544005" y="3317215"/>
            <a:ext cx="4028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101F37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" name="Google Shape;251;p27"/>
          <p:cNvSpPr txBox="1"/>
          <p:nvPr/>
        </p:nvSpPr>
        <p:spPr>
          <a:xfrm>
            <a:off x="436069" y="282077"/>
            <a:ext cx="1116866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 smtClean="0">
                <a:solidFill>
                  <a:srgbClr val="B54B7B"/>
                </a:solidFill>
                <a:latin typeface="Times New Roman" panose="02020603050405020304" pitchFamily="18" charset="0"/>
                <a:ea typeface="Amatic SC"/>
                <a:cs typeface="Times New Roman" panose="02020603050405020304" pitchFamily="18" charset="0"/>
                <a:sym typeface="Amatic SC"/>
              </a:rPr>
              <a:t>Память- способность человека запоминать то,</a:t>
            </a:r>
            <a:r>
              <a:rPr lang="en-US" sz="3600" b="1" dirty="0" smtClean="0">
                <a:solidFill>
                  <a:srgbClr val="B54B7B"/>
                </a:solidFill>
                <a:latin typeface="Times New Roman" panose="02020603050405020304" pitchFamily="18" charset="0"/>
                <a:ea typeface="Amatic SC"/>
                <a:cs typeface="Times New Roman" panose="02020603050405020304" pitchFamily="18" charset="0"/>
                <a:sym typeface="Amatic SC"/>
              </a:rPr>
              <a:t> </a:t>
            </a:r>
            <a:r>
              <a:rPr lang="ru-RU" sz="3600" b="1" dirty="0" smtClean="0">
                <a:solidFill>
                  <a:srgbClr val="B54B7B"/>
                </a:solidFill>
                <a:latin typeface="Times New Roman" panose="02020603050405020304" pitchFamily="18" charset="0"/>
                <a:ea typeface="Amatic SC"/>
                <a:cs typeface="Times New Roman" panose="02020603050405020304" pitchFamily="18" charset="0"/>
                <a:sym typeface="Amatic SC"/>
              </a:rPr>
              <a:t>что он воспринимает с помощью органов чувства</a:t>
            </a:r>
            <a:endParaRPr sz="3600" b="1" dirty="0">
              <a:solidFill>
                <a:srgbClr val="B54B7B"/>
              </a:solidFill>
              <a:latin typeface="Times New Roman" panose="02020603050405020304" pitchFamily="18" charset="0"/>
              <a:ea typeface="Amatic SC"/>
              <a:cs typeface="Times New Roman" panose="02020603050405020304" pitchFamily="18" charset="0"/>
              <a:sym typeface="Amatic SC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2246" y="1586178"/>
            <a:ext cx="5411962" cy="5139343"/>
          </a:xfrm>
          <a:prstGeom prst="rect">
            <a:avLst/>
          </a:prstGeom>
          <a:effectLst>
            <a:softEdge rad="241300"/>
          </a:effectLst>
        </p:spPr>
      </p:pic>
      <p:sp>
        <p:nvSpPr>
          <p:cNvPr id="2" name="TextBox 1"/>
          <p:cNvSpPr txBox="1"/>
          <p:nvPr/>
        </p:nvSpPr>
        <p:spPr>
          <a:xfrm>
            <a:off x="768050" y="2019834"/>
            <a:ext cx="586291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память в нашем организме отвечает головной мозг. Он воспринимает информацию от органов чувств ,сохраняет ее и вспоминает, когда это нужно.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 памяти человек ничему бы не смог научиться!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31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9"/>
          <p:cNvSpPr/>
          <p:nvPr/>
        </p:nvSpPr>
        <p:spPr>
          <a:xfrm>
            <a:off x="7014177" y="762849"/>
            <a:ext cx="4028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FA4A45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1" name="Google Shape;271;p29"/>
          <p:cNvSpPr txBox="1"/>
          <p:nvPr/>
        </p:nvSpPr>
        <p:spPr>
          <a:xfrm>
            <a:off x="6544005" y="3317215"/>
            <a:ext cx="4028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101F37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" name="Google Shape;251;p27"/>
          <p:cNvSpPr txBox="1"/>
          <p:nvPr/>
        </p:nvSpPr>
        <p:spPr>
          <a:xfrm>
            <a:off x="353521" y="1097580"/>
            <a:ext cx="5645007" cy="1258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4000" b="1" dirty="0" smtClean="0">
                <a:solidFill>
                  <a:srgbClr val="B54B7B"/>
                </a:solidFill>
                <a:latin typeface="Times New Roman" panose="02020603050405020304" pitchFamily="18" charset="0"/>
                <a:ea typeface="Amatic SC"/>
                <a:cs typeface="Times New Roman" panose="02020603050405020304" pitchFamily="18" charset="0"/>
                <a:sym typeface="Amatic SC"/>
              </a:rPr>
              <a:t>3 </a:t>
            </a:r>
            <a:r>
              <a:rPr lang="en-US" sz="4000" b="1" dirty="0" smtClean="0">
                <a:solidFill>
                  <a:srgbClr val="B54B7B"/>
                </a:solidFill>
                <a:latin typeface="Times New Roman" panose="02020603050405020304" pitchFamily="18" charset="0"/>
                <a:ea typeface="Amatic SC"/>
                <a:cs typeface="Times New Roman" panose="02020603050405020304" pitchFamily="18" charset="0"/>
                <a:sym typeface="Amatic SC"/>
              </a:rPr>
              <a:t>-</a:t>
            </a:r>
            <a:r>
              <a:rPr lang="ru-RU" sz="4000" b="1" dirty="0" smtClean="0">
                <a:solidFill>
                  <a:srgbClr val="B54B7B"/>
                </a:solidFill>
                <a:latin typeface="Times New Roman" panose="02020603050405020304" pitchFamily="18" charset="0"/>
                <a:ea typeface="Amatic SC"/>
                <a:cs typeface="Times New Roman" panose="02020603050405020304" pitchFamily="18" charset="0"/>
                <a:sym typeface="Amatic SC"/>
              </a:rPr>
              <a:t> </a:t>
            </a:r>
            <a:r>
              <a:rPr lang="en-US" sz="4000" b="1" dirty="0" smtClean="0">
                <a:solidFill>
                  <a:srgbClr val="B54B7B"/>
                </a:solidFill>
                <a:latin typeface="Times New Roman" panose="02020603050405020304" pitchFamily="18" charset="0"/>
                <a:ea typeface="Amatic SC"/>
                <a:cs typeface="Times New Roman" panose="02020603050405020304" pitchFamily="18" charset="0"/>
                <a:sym typeface="Amatic SC"/>
              </a:rPr>
              <a:t>4 </a:t>
            </a:r>
            <a:r>
              <a:rPr lang="ru-RU" sz="4000" b="1" dirty="0" smtClean="0">
                <a:solidFill>
                  <a:srgbClr val="B54B7B"/>
                </a:solidFill>
                <a:latin typeface="Times New Roman" panose="02020603050405020304" pitchFamily="18" charset="0"/>
                <a:ea typeface="Amatic SC"/>
                <a:cs typeface="Times New Roman" panose="02020603050405020304" pitchFamily="18" charset="0"/>
                <a:sym typeface="Amatic SC"/>
              </a:rPr>
              <a:t>года - </a:t>
            </a:r>
            <a:r>
              <a:rPr lang="ru-RU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matic SC"/>
                <a:cs typeface="Times New Roman" panose="02020603050405020304" pitchFamily="18" charset="0"/>
                <a:sym typeface="Amatic SC"/>
              </a:rPr>
              <a:t>именно </a:t>
            </a:r>
            <a:r>
              <a:rPr lang="ru-RU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matic SC"/>
                <a:cs typeface="Times New Roman" panose="02020603050405020304" pitchFamily="18" charset="0"/>
                <a:sym typeface="Amatic SC"/>
              </a:rPr>
              <a:t>с такого возраста начинают формироваться длинные воспоминания, мы начинаем запоминать места, людей, события</a:t>
            </a:r>
            <a:r>
              <a:rPr lang="ru-RU" sz="4800" dirty="0">
                <a:solidFill>
                  <a:srgbClr val="B54B7B"/>
                </a:solidFill>
                <a:latin typeface="Amatic SC"/>
                <a:ea typeface="Amatic SC"/>
                <a:cs typeface="Amatic SC"/>
                <a:sym typeface="Amatic SC"/>
              </a:rPr>
              <a:t>.</a:t>
            </a:r>
            <a:endParaRPr sz="4800" dirty="0">
              <a:solidFill>
                <a:srgbClr val="B54B7B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7312" y="881183"/>
            <a:ext cx="5181830" cy="5126822"/>
          </a:xfrm>
          <a:prstGeom prst="rect">
            <a:avLst/>
          </a:prstGeom>
          <a:effectLst>
            <a:softEdge rad="241300"/>
          </a:effectLst>
        </p:spPr>
      </p:pic>
    </p:spTree>
    <p:extLst>
      <p:ext uri="{BB962C8B-B14F-4D97-AF65-F5344CB8AC3E}">
        <p14:creationId xmlns:p14="http://schemas.microsoft.com/office/powerpoint/2010/main" val="326925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9"/>
          <p:cNvSpPr/>
          <p:nvPr/>
        </p:nvSpPr>
        <p:spPr>
          <a:xfrm>
            <a:off x="7014177" y="762849"/>
            <a:ext cx="4028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FA4A45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1" name="Google Shape;271;p29"/>
          <p:cNvSpPr txBox="1"/>
          <p:nvPr/>
        </p:nvSpPr>
        <p:spPr>
          <a:xfrm>
            <a:off x="6544005" y="3317215"/>
            <a:ext cx="4028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101F37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" name="Google Shape;251;p27"/>
          <p:cNvSpPr txBox="1"/>
          <p:nvPr/>
        </p:nvSpPr>
        <p:spPr>
          <a:xfrm>
            <a:off x="579432" y="993699"/>
            <a:ext cx="5068333" cy="1258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минут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такой запоминающей способностью обладает Антилопа Гну, именно она является обладателем самой короткой памяти в животном мире</a:t>
            </a:r>
            <a:endParaRPr sz="3600" b="1" dirty="0">
              <a:solidFill>
                <a:srgbClr val="B54B7B"/>
              </a:solidFill>
              <a:latin typeface="Times New Roman" panose="02020603050405020304" pitchFamily="18" charset="0"/>
              <a:ea typeface="Amatic SC"/>
              <a:cs typeface="Times New Roman" panose="02020603050405020304" pitchFamily="18" charset="0"/>
              <a:sym typeface="Amatic SC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3674" y="762849"/>
            <a:ext cx="5655949" cy="5556285"/>
          </a:xfrm>
          <a:prstGeom prst="rect">
            <a:avLst/>
          </a:prstGeom>
          <a:effectLst>
            <a:softEdge rad="228600"/>
          </a:effectLst>
        </p:spPr>
      </p:pic>
    </p:spTree>
    <p:extLst>
      <p:ext uri="{BB962C8B-B14F-4D97-AF65-F5344CB8AC3E}">
        <p14:creationId xmlns:p14="http://schemas.microsoft.com/office/powerpoint/2010/main" val="247151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MON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8177</TotalTime>
  <Words>394</Words>
  <Application>Microsoft Office PowerPoint</Application>
  <PresentationFormat>Широкоэкранный</PresentationFormat>
  <Paragraphs>73</Paragraphs>
  <Slides>20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Amatic SC</vt:lpstr>
      <vt:lpstr>Malgun Gothic</vt:lpstr>
      <vt:lpstr>Times New Roman</vt:lpstr>
      <vt:lpstr>Arial</vt:lpstr>
      <vt:lpstr>Comic Sans MS</vt:lpstr>
      <vt:lpstr>PPTMON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Ученик</dc:creator>
  <cp:lastModifiedBy>Ученик</cp:lastModifiedBy>
  <cp:revision>49</cp:revision>
  <dcterms:modified xsi:type="dcterms:W3CDTF">2024-04-16T06:23:47Z</dcterms:modified>
</cp:coreProperties>
</file>