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вт 02.02.21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2400" cy="261560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Интересные факты об Австралии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424936" cy="2448272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</a:rPr>
              <a:t>Мутаева</a:t>
            </a:r>
            <a:r>
              <a:rPr lang="ru-RU" sz="4000" b="1" dirty="0" smtClean="0">
                <a:solidFill>
                  <a:srgbClr val="002060"/>
                </a:solidFill>
              </a:rPr>
              <a:t> Эльвира </a:t>
            </a:r>
            <a:r>
              <a:rPr lang="ru-RU" sz="4000" b="1" dirty="0" err="1" smtClean="0">
                <a:solidFill>
                  <a:srgbClr val="002060"/>
                </a:solidFill>
              </a:rPr>
              <a:t>Алиевна</a:t>
            </a:r>
            <a:r>
              <a:rPr lang="ru-RU" sz="4000" b="1" dirty="0" smtClean="0">
                <a:solidFill>
                  <a:srgbClr val="002060"/>
                </a:solidFill>
              </a:rPr>
              <a:t> – учитель географии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МКОУ «</a:t>
            </a:r>
            <a:r>
              <a:rPr lang="ru-RU" sz="4000" b="1" dirty="0" err="1" smtClean="0">
                <a:solidFill>
                  <a:srgbClr val="002060"/>
                </a:solidFill>
              </a:rPr>
              <a:t>Сергокалинская</a:t>
            </a:r>
            <a:r>
              <a:rPr lang="ru-RU" sz="4000" b="1" dirty="0" smtClean="0">
                <a:solidFill>
                  <a:srgbClr val="002060"/>
                </a:solidFill>
              </a:rPr>
              <a:t> СОШ № </a:t>
            </a:r>
            <a:r>
              <a:rPr lang="ru-RU" sz="4000" dirty="0" smtClean="0">
                <a:solidFill>
                  <a:srgbClr val="002060"/>
                </a:solidFill>
              </a:rPr>
              <a:t>1»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0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www.infoniac.ru/upload/medialibrary/3c1/3c1458a9441d5f6f18be0a613f53efd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2060848"/>
            <a:ext cx="7992887" cy="42484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b="1" dirty="0"/>
              <a:t> </a:t>
            </a:r>
            <a:r>
              <a:rPr lang="ru-RU" sz="2200" b="1" dirty="0" smtClean="0"/>
              <a:t>8</a:t>
            </a:r>
            <a:r>
              <a:rPr lang="ru-RU" sz="2200" b="1" dirty="0"/>
              <a:t>. Самая протяженная живая структура в мире – Большой Барьерный риф тоже находится в Австралии. Ее длина составляет 2600 км. Кстати на Большом Барьерном рифе даже есть свой почтовый ящик.</a:t>
            </a:r>
          </a:p>
        </p:txBody>
      </p:sp>
    </p:spTree>
    <p:extLst>
      <p:ext uri="{BB962C8B-B14F-4D97-AF65-F5344CB8AC3E}">
        <p14:creationId xmlns:p14="http://schemas.microsoft.com/office/powerpoint/2010/main" val="199334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5b9/5b9a35bb70b3f3db3aefd84ddbed468b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132856"/>
            <a:ext cx="7992888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9. В Австралии живет в 3,3 раза больше овец, чем людей.</a:t>
            </a:r>
          </a:p>
        </p:txBody>
      </p:sp>
    </p:spTree>
    <p:extLst>
      <p:ext uri="{BB962C8B-B14F-4D97-AF65-F5344CB8AC3E}">
        <p14:creationId xmlns:p14="http://schemas.microsoft.com/office/powerpoint/2010/main" val="32372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8ec/8ec3742b798757f0d7073f09aa7dc89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204200" cy="46699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3600" b="1" dirty="0"/>
              <a:t>10. Экскременты вомбатов – сумчатых Австралии, имеют форму кубика.</a:t>
            </a:r>
          </a:p>
        </p:txBody>
      </p:sp>
    </p:spTree>
    <p:extLst>
      <p:ext uri="{BB962C8B-B14F-4D97-AF65-F5344CB8AC3E}">
        <p14:creationId xmlns:p14="http://schemas.microsoft.com/office/powerpoint/2010/main" val="371251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feb/feb029e1a5781aa77d3f21e15cc0bc2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2674938"/>
            <a:ext cx="8064896" cy="37783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smtClean="0"/>
              <a:t>11. </a:t>
            </a:r>
            <a:r>
              <a:rPr lang="ru-RU" sz="2000" b="1" dirty="0"/>
              <a:t>Коалы и люди – единственные животные в мире, у которых есть уникальные отпечатки пальцев. Отпечатки пальцев коалы практически невозможно отличить от отпечатков пальцев людей.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079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4e0/4e00d0524a4c2d191299a7274bfb52e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060848"/>
            <a:ext cx="8280920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b="1" dirty="0" smtClean="0"/>
              <a:t>12. Самый крупный вид земляных червей на земле </a:t>
            </a:r>
            <a:r>
              <a:rPr lang="ru-RU" sz="2700" b="1" i="1" dirty="0" err="1" smtClean="0"/>
              <a:t>Megascolide</a:t>
            </a:r>
            <a:r>
              <a:rPr lang="ru-RU" sz="2700" b="1" i="1" dirty="0" smtClean="0"/>
              <a:t> </a:t>
            </a:r>
            <a:r>
              <a:rPr lang="ru-RU" sz="2700" b="1" i="1" dirty="0" err="1" smtClean="0"/>
              <a:t>australis</a:t>
            </a:r>
            <a:r>
              <a:rPr lang="ru-RU" sz="2700" b="1" dirty="0" smtClean="0"/>
              <a:t> достигает в длину 1,2 метра.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4455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dc5/dc5eb85b1f2d578a22848ff3721f5a4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204864"/>
            <a:ext cx="8208912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1600" b="1" dirty="0" smtClean="0"/>
              <a:t>13. </a:t>
            </a:r>
            <a:r>
              <a:rPr lang="ru-RU" sz="1600" b="1" dirty="0"/>
              <a:t>Плотность населения в Австралии рассчитывается в квадратных километрах на человека, а не в числе людей на квадратный километр, как в других странах.</a:t>
            </a:r>
            <a:br>
              <a:rPr lang="ru-RU" sz="1600" b="1" dirty="0"/>
            </a:br>
            <a:r>
              <a:rPr lang="ru-RU" sz="1600" b="1" dirty="0"/>
              <a:t>Здесь один из самых низких уровней плотности населения в мире, которая составляет 3 человека на </a:t>
            </a:r>
            <a:r>
              <a:rPr lang="ru-RU" sz="1600" b="1" dirty="0" err="1"/>
              <a:t>кВ.</a:t>
            </a:r>
            <a:r>
              <a:rPr lang="ru-RU" sz="1600" b="1" dirty="0"/>
              <a:t> км. Средняя плотность населения в мире составляет 45 людей на </a:t>
            </a:r>
            <a:r>
              <a:rPr lang="ru-RU" sz="1600" b="1" dirty="0" err="1"/>
              <a:t>кВ.</a:t>
            </a:r>
            <a:r>
              <a:rPr lang="ru-RU" sz="1600" b="1" dirty="0"/>
              <a:t> км.</a:t>
            </a:r>
            <a:br>
              <a:rPr lang="ru-RU" sz="1600" b="1" dirty="0"/>
            </a:b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5757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6b3/6b3b4c047281e30261586283711a67ff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276872"/>
            <a:ext cx="8424936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/>
              <a:t>14. </a:t>
            </a:r>
            <a:r>
              <a:rPr lang="ru-RU" sz="4000" b="1" dirty="0"/>
              <a:t>Больше 20 процентов австралийцев родились в другой стране.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1fb/1fbaec81ebcc7bdb05cd51af5839d44b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132856"/>
            <a:ext cx="7992888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15. </a:t>
            </a:r>
            <a:r>
              <a:rPr lang="ru-RU" sz="3100" b="1" dirty="0"/>
              <a:t>Австралия была родиной аборигенов больше 40 000 лет. Они говорили больше, чем на 300 разных языках.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94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28a/28ae364a76dc40b5e74968ce2a4e06d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276872"/>
            <a:ext cx="7992888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16. </a:t>
            </a:r>
            <a:r>
              <a:rPr lang="ru-RU" sz="2000" b="1" dirty="0"/>
              <a:t>Австралийцы самые азартные люди в мире. Больше 80 процентов взрослого населения играют в азартные игры, и это самый высокий уровень в мире.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0975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048/0482ff447a8cc6dc6689c072f22decd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420888"/>
            <a:ext cx="8136904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17.</a:t>
            </a:r>
            <a:r>
              <a:rPr lang="ru-RU" sz="3100" b="1" dirty="0"/>
              <a:t> Самая длинная прямая дорога в мире протяженностью 146 км находится в пустыне </a:t>
            </a:r>
            <a:r>
              <a:rPr lang="ru-RU" sz="3100" b="1" dirty="0" err="1"/>
              <a:t>Налларбор</a:t>
            </a:r>
            <a:r>
              <a:rPr lang="ru-RU" sz="3100" b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147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25000" lnSpcReduction="20000"/>
          </a:bodyPr>
          <a:lstStyle/>
          <a:p>
            <a:pPr fontAlgn="base"/>
            <a:r>
              <a:rPr lang="ru-RU" sz="9600" b="1" dirty="0"/>
              <a:t>20 удивительных фактов об Австралии</a:t>
            </a:r>
          </a:p>
          <a:p>
            <a:pPr marL="0" indent="0" fontAlgn="base">
              <a:buNone/>
            </a:pPr>
            <a:r>
              <a:rPr lang="ru-RU" dirty="0"/>
              <a:t> </a:t>
            </a:r>
          </a:p>
          <a:p>
            <a:pPr marL="0" indent="0" fontAlgn="base">
              <a:buNone/>
            </a:pPr>
            <a:endParaRPr lang="ru-RU" sz="3800" dirty="0"/>
          </a:p>
          <a:p>
            <a:pPr fontAlgn="base"/>
            <a:r>
              <a:rPr lang="ru-RU" sz="9600" dirty="0"/>
              <a:t>Австралия – удивительная страна. Когда в большей части мира идет снег, австралийцы нежатся на солнечных пляжах. Здесь живут самые уникальные и смертельно опасные животные, которых не найдешь больше нигде в мире.</a:t>
            </a:r>
          </a:p>
          <a:p>
            <a:pPr fontAlgn="base"/>
            <a:r>
              <a:rPr lang="ru-RU" sz="9600" dirty="0"/>
              <a:t>Название Австралия с латинского </a:t>
            </a:r>
            <a:r>
              <a:rPr lang="ru-RU" sz="9600" b="1" dirty="0"/>
              <a:t>"</a:t>
            </a:r>
            <a:r>
              <a:rPr lang="ru-RU" sz="9600" b="1" i="1" dirty="0" err="1"/>
              <a:t>Terra</a:t>
            </a:r>
            <a:r>
              <a:rPr lang="ru-RU" sz="9600" b="1" i="1" dirty="0"/>
              <a:t> </a:t>
            </a:r>
            <a:r>
              <a:rPr lang="ru-RU" sz="9600" b="1" i="1" dirty="0" err="1"/>
              <a:t>Australis</a:t>
            </a:r>
            <a:r>
              <a:rPr lang="ru-RU" sz="9600" b="1" i="1" dirty="0"/>
              <a:t> </a:t>
            </a:r>
            <a:r>
              <a:rPr lang="ru-RU" sz="9600" b="1" i="1" dirty="0" err="1"/>
              <a:t>Incognita</a:t>
            </a:r>
            <a:r>
              <a:rPr lang="ru-RU" sz="9600" b="1" dirty="0"/>
              <a:t>", что означает "Неизвестная южная земля"</a:t>
            </a:r>
            <a:r>
              <a:rPr lang="ru-RU" sz="9600" dirty="0"/>
              <a:t> появилось еще во времена правления Римской империи.</a:t>
            </a:r>
          </a:p>
          <a:p>
            <a:pPr fontAlgn="base"/>
            <a:r>
              <a:rPr lang="ru-RU" sz="9600" dirty="0"/>
              <a:t>Австралия состоит </a:t>
            </a:r>
            <a:r>
              <a:rPr lang="ru-RU" sz="9600" b="1" dirty="0"/>
              <a:t>из 6-ти штатов</a:t>
            </a:r>
            <a:r>
              <a:rPr lang="ru-RU" sz="9600" dirty="0"/>
              <a:t>: </a:t>
            </a:r>
            <a:r>
              <a:rPr lang="ru-RU" sz="9600" dirty="0" err="1"/>
              <a:t>Квинсленд</a:t>
            </a:r>
            <a:r>
              <a:rPr lang="ru-RU" sz="9600" dirty="0"/>
              <a:t>, Новый Южный Уэльс, Виктория, Тасмания, Южная Австралия и Западная Австралия. Кроме того здесь есть две главные материковые территории: Северная территория и Австралийская столичная территория, а также ряд довольно независимых островов.</a:t>
            </a:r>
          </a:p>
          <a:p>
            <a:pPr fontAlgn="base"/>
            <a:r>
              <a:rPr lang="ru-RU" sz="9600" b="1" dirty="0"/>
              <a:t>Столица Австралии – город Канберра</a:t>
            </a:r>
            <a:r>
              <a:rPr lang="ru-RU" sz="9600" dirty="0"/>
              <a:t>, самый крупный город внутри страны и 8-й самый крупный в Австралии.</a:t>
            </a:r>
          </a:p>
          <a:p>
            <a:endParaRPr lang="ru-RU" sz="3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-756592" y="-1251520"/>
            <a:ext cx="9443392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5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204864"/>
            <a:ext cx="7992888" cy="417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b="1" dirty="0" smtClean="0"/>
              <a:t>18. </a:t>
            </a:r>
            <a:r>
              <a:rPr lang="ru-RU" b="1" dirty="0"/>
              <a:t>В Тасмании самый чистый воздух в мире.</a:t>
            </a:r>
          </a:p>
        </p:txBody>
      </p:sp>
    </p:spTree>
    <p:extLst>
      <p:ext uri="{BB962C8B-B14F-4D97-AF65-F5344CB8AC3E}">
        <p14:creationId xmlns:p14="http://schemas.microsoft.com/office/powerpoint/2010/main" val="255108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33e/33ed1a69c44c648e28830b54a7848ac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276872"/>
            <a:ext cx="8208912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>19. </a:t>
            </a:r>
            <a:r>
              <a:rPr lang="ru-RU" sz="3100" b="1" dirty="0"/>
              <a:t>Забор Динго в Австралии является самым длинным забором в мире (5400 км). Он почти в два раза длиннее Великой Китайской стены.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17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20.Кукабара </a:t>
            </a:r>
            <a:r>
              <a:rPr lang="ru-RU" sz="2000" b="1" dirty="0"/>
              <a:t>– одна из самых интересных и </a:t>
            </a:r>
            <a:r>
              <a:rPr lang="ru-RU" sz="2000" b="1" dirty="0" err="1"/>
              <a:t>харизматичных</a:t>
            </a:r>
            <a:r>
              <a:rPr lang="ru-RU" sz="2000" b="1" dirty="0"/>
              <a:t> птиц </a:t>
            </a:r>
            <a:r>
              <a:rPr lang="ru-RU" sz="2000" b="1" dirty="0" err="1"/>
              <a:t>Австралии.Столь</a:t>
            </a:r>
            <a:r>
              <a:rPr lang="ru-RU" sz="2000" b="1" dirty="0"/>
              <a:t> широкую популярность </a:t>
            </a:r>
            <a:r>
              <a:rPr lang="ru-RU" sz="2000" b="1" dirty="0" err="1"/>
              <a:t>кукабары</a:t>
            </a:r>
            <a:r>
              <a:rPr lang="ru-RU" sz="2000" b="1" dirty="0"/>
              <a:t> завоевали благодаря своему «пению», поразительно похожему на человеческий хохот. Крик птицы начинается с икающего звука, который переходит в заразительный смех. </a:t>
            </a:r>
          </a:p>
        </p:txBody>
      </p:sp>
      <p:pic>
        <p:nvPicPr>
          <p:cNvPr id="1026" name="Picture 2" descr="C:\Users\о\Desktop\Диана\kukabar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871296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29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6600" dirty="0"/>
          </a:p>
          <a:p>
            <a:pPr marL="0" indent="0">
              <a:buNone/>
            </a:pPr>
            <a:r>
              <a:rPr lang="ru-RU" sz="6600" dirty="0" smtClean="0"/>
              <a:t>       Спасибо за </a:t>
            </a:r>
          </a:p>
          <a:p>
            <a:pPr marL="0" indent="0">
              <a:buNone/>
            </a:pPr>
            <a:r>
              <a:rPr lang="ru-RU" sz="6600" dirty="0" smtClean="0"/>
              <a:t>        внимание.</a:t>
            </a:r>
            <a:endParaRPr lang="ru-RU" sz="6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09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e76/e765788fb767ca7a1d43f2bc777b413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208912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800" b="1" dirty="0"/>
              <a:t>1. Австралия – самый большой остров и самый маленький континент в мире.</a:t>
            </a:r>
          </a:p>
        </p:txBody>
      </p:sp>
    </p:spTree>
    <p:extLst>
      <p:ext uri="{BB962C8B-B14F-4D97-AF65-F5344CB8AC3E}">
        <p14:creationId xmlns:p14="http://schemas.microsoft.com/office/powerpoint/2010/main" val="34974198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d33/d33cdb790afeec04ab13f33c756d93d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5" y="2060848"/>
            <a:ext cx="8280920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 smtClean="0"/>
              <a:t>2</a:t>
            </a:r>
            <a:r>
              <a:rPr lang="ru-RU" sz="2200" b="1" dirty="0"/>
              <a:t>. Австралия – самый сухой населенный континент на Земле, самый сухой – Антарктида.</a:t>
            </a:r>
            <a:br>
              <a:rPr lang="ru-RU" sz="2200" b="1" dirty="0"/>
            </a:br>
            <a:r>
              <a:rPr lang="ru-RU" sz="2200" b="1" dirty="0"/>
              <a:t>Одна треть Австралии – это пустыня, остальная часть тоже довольно засушливая.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617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dd4/dd4cecfbd64b1f6dc80336259aad440d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492896"/>
            <a:ext cx="7992887" cy="38164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2800" dirty="0"/>
              <a:t>3. В Австралийских Снежных горах ежегодно выпадает </a:t>
            </a:r>
            <a:r>
              <a:rPr lang="ru-RU" sz="2800" b="1" dirty="0"/>
              <a:t>больше снега, чем в швейцарских Альпах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16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fca/fcaee2929de8c409cb8b50c46829bfa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0200"/>
            <a:ext cx="7704856" cy="48531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sz="2800" dirty="0"/>
              <a:t>4. Австралия – единственный </a:t>
            </a:r>
            <a:r>
              <a:rPr lang="ru-RU" sz="2800" b="1" dirty="0"/>
              <a:t>континент, где нет активного вулкана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613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be5/be5dace5ffec4a25b90df2f474a3b88b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916832"/>
            <a:ext cx="7776864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prstClr val="black"/>
                </a:solidFill>
                <a:ea typeface="+mn-ea"/>
                <a:cs typeface="+mn-cs"/>
              </a:rPr>
              <a:t>5. 6 из 10 самых ядовитых видов змей в мире обитают в Австралии. </a:t>
            </a:r>
            <a:r>
              <a:rPr lang="ru-RU" sz="2000" b="1" i="1" dirty="0">
                <a:solidFill>
                  <a:prstClr val="black"/>
                </a:solidFill>
                <a:ea typeface="+mn-ea"/>
                <a:cs typeface="+mn-cs"/>
              </a:rPr>
              <a:t>Австралийская жестокая змея</a:t>
            </a:r>
            <a:r>
              <a:rPr lang="ru-RU" sz="2000" b="1" dirty="0">
                <a:solidFill>
                  <a:prstClr val="black"/>
                </a:solidFill>
                <a:ea typeface="+mn-ea"/>
                <a:cs typeface="+mn-cs"/>
              </a:rPr>
              <a:t> или прибрежный </a:t>
            </a:r>
            <a:r>
              <a:rPr lang="ru-RU" sz="2000" b="1" dirty="0" err="1">
                <a:solidFill>
                  <a:prstClr val="black"/>
                </a:solidFill>
                <a:ea typeface="+mn-ea"/>
                <a:cs typeface="+mn-cs"/>
              </a:rPr>
              <a:t>тайпан</a:t>
            </a:r>
            <a:r>
              <a:rPr lang="ru-RU" sz="2000" b="1" dirty="0">
                <a:solidFill>
                  <a:prstClr val="black"/>
                </a:solidFill>
                <a:ea typeface="+mn-ea"/>
                <a:cs typeface="+mn-cs"/>
              </a:rPr>
              <a:t> - самая ядовитая змея в мире. Яд от одного укуса может убить 100 людей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1201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www.infoniac.ru/upload/medialibrary/2a5/2a540cef477ed3a719500c792bc4a9f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136903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ru-RU" sz="2700" b="1" dirty="0" smtClean="0">
                <a:solidFill>
                  <a:srgbClr val="666666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700" b="1" dirty="0">
                <a:ea typeface="Calibri"/>
                <a:cs typeface="Times New Roman"/>
              </a:rPr>
              <a:t/>
            </a:r>
            <a:br>
              <a:rPr lang="ru-RU" sz="2700" b="1" dirty="0">
                <a:ea typeface="Calibri"/>
                <a:cs typeface="Times New Roman"/>
              </a:rPr>
            </a:br>
            <a:r>
              <a:rPr lang="ru-RU" sz="2700" b="1" dirty="0" smtClean="0">
                <a:solidFill>
                  <a:srgbClr val="000000"/>
                </a:solidFill>
                <a:effectLst/>
                <a:ea typeface="Times New Roman"/>
                <a:cs typeface="Arial"/>
              </a:rPr>
              <a:t>6. В австралийских пустынях ходят больше 750 000 одногорбых диких верблюдов. Это одно из самых больших стад на Земле.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72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www.infoniac.ru/upload/medialibrary/b10/b1010b569d40d147eb8b5cb4a373805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2276872"/>
            <a:ext cx="7560839" cy="417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700" b="1" dirty="0" smtClean="0"/>
              <a:t>7</a:t>
            </a:r>
            <a:r>
              <a:rPr lang="ru-RU" sz="2700" b="1" dirty="0"/>
              <a:t>. Кенгуру и эму были выбраны в качестве символов австралийского герба, так как их, в отличие от большинства животных, редко можно увидеть двигающимися назад.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81</TotalTime>
  <Words>136</Words>
  <Application>Microsoft Office PowerPoint</Application>
  <PresentationFormat>Экран (4:3)</PresentationFormat>
  <Paragraphs>33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Интересные факты об Австралии</vt:lpstr>
      <vt:lpstr>Презентация PowerPoint</vt:lpstr>
      <vt:lpstr>1. Австралия – самый большой остров и самый маленький континент в мире.</vt:lpstr>
      <vt:lpstr>  2. Австралия – самый сухой населенный континент на Земле, самый сухой – Антарктида. Одна треть Австралии – это пустыня, остальная часть тоже довольно засушливая. </vt:lpstr>
      <vt:lpstr>3. В Австралийских Снежных горах ежегодно выпадает больше снега, чем в швейцарских Альпах.</vt:lpstr>
      <vt:lpstr>4. Австралия – единственный континент, где нет активного вулкана.</vt:lpstr>
      <vt:lpstr>5. 6 из 10 самых ядовитых видов змей в мире обитают в Австралии. Австралийская жестокая змея или прибрежный тайпан - самая ядовитая змея в мире. Яд от одного укуса может убить 100 людей</vt:lpstr>
      <vt:lpstr>  6. В австралийских пустынях ходят больше 750 000 одногорбых диких верблюдов. Это одно из самых больших стад на Земле. </vt:lpstr>
      <vt:lpstr>  7. Кенгуру и эму были выбраны в качестве символов австралийского герба, так как их, в отличие от большинства животных, редко можно увидеть двигающимися назад.  </vt:lpstr>
      <vt:lpstr> 8. Самая протяженная живая структура в мире – Большой Барьерный риф тоже находится в Австралии. Ее длина составляет 2600 км. Кстати на Большом Барьерном рифе даже есть свой почтовый ящик.</vt:lpstr>
      <vt:lpstr>9. В Австралии живет в 3,3 раза больше овец, чем людей.</vt:lpstr>
      <vt:lpstr>10. Экскременты вомбатов – сумчатых Австралии, имеют форму кубика.</vt:lpstr>
      <vt:lpstr>  11. Коалы и люди – единственные животные в мире, у которых есть уникальные отпечатки пальцев. Отпечатки пальцев коалы практически невозможно отличить от отпечатков пальцев людей. </vt:lpstr>
      <vt:lpstr>  12. Самый крупный вид земляных червей на земле Megascolide australis достигает в длину 1,2 метра. </vt:lpstr>
      <vt:lpstr>13. Плотность населения в Австралии рассчитывается в квадратных километрах на человека, а не в числе людей на квадратный километр, как в других странах. Здесь один из самых низких уровней плотности населения в мире, которая составляет 3 человека на кВ. км. Средняя плотность населения в мире составляет 45 людей на кВ. км. </vt:lpstr>
      <vt:lpstr> 14. Больше 20 процентов австралийцев родились в другой стране. </vt:lpstr>
      <vt:lpstr> 15. Австралия была родиной аборигенов больше 40 000 лет. Они говорили больше, чем на 300 разных языках. </vt:lpstr>
      <vt:lpstr>16. Австралийцы самые азартные люди в мире. Больше 80 процентов взрослого населения играют в азартные игры, и это самый высокий уровень в мире. </vt:lpstr>
      <vt:lpstr> 17. Самая длинная прямая дорога в мире протяженностью 146 км находится в пустыне Налларбор. </vt:lpstr>
      <vt:lpstr>18. В Тасмании самый чистый воздух в мире.</vt:lpstr>
      <vt:lpstr> 19. Забор Динго в Австралии является самым длинным забором в мире (5400 км). Он почти в два раза длиннее Великой Китайской стены. </vt:lpstr>
      <vt:lpstr>20.Кукабара – одна из самых интересных и харизматичных птиц Австралии.Столь широкую популярность кукабары завоевали благодаря своему «пению», поразительно похожему на человеческий хохот. Крик птицы начинается с икающего звука, который переходит в заразительный смех.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Интересные факты об Австралии</dc:title>
  <dc:creator>о</dc:creator>
  <cp:lastModifiedBy>elvira</cp:lastModifiedBy>
  <cp:revision>22</cp:revision>
  <dcterms:created xsi:type="dcterms:W3CDTF">2018-04-10T19:32:00Z</dcterms:created>
  <dcterms:modified xsi:type="dcterms:W3CDTF">2021-02-02T12:39:24Z</dcterms:modified>
</cp:coreProperties>
</file>