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diagrams/quickStyle10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5" r:id="rId7"/>
    <p:sldId id="267" r:id="rId8"/>
    <p:sldId id="266" r:id="rId9"/>
    <p:sldId id="269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FD8AE8-F278-497F-A757-09FCDAE9FEE0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E0975B-D4AB-441B-A7A0-AAE49904F3CB}">
      <dgm:prSet/>
      <dgm:spPr/>
      <dgm:t>
        <a:bodyPr/>
        <a:lstStyle/>
        <a:p>
          <a:pPr rtl="0"/>
          <a:r>
            <a:rPr lang="ru-RU" dirty="0" smtClean="0"/>
            <a:t>- основа (деревянная, пенопластовая, пластиковая и др.),</a:t>
          </a:r>
          <a:br>
            <a:rPr lang="ru-RU" dirty="0" smtClean="0"/>
          </a:br>
          <a:r>
            <a:rPr lang="ru-RU" dirty="0" smtClean="0"/>
            <a:t>- салфетки бумажные или гофрированная бумага,</a:t>
          </a:r>
          <a:br>
            <a:rPr lang="ru-RU" dirty="0" smtClean="0"/>
          </a:br>
          <a:r>
            <a:rPr lang="ru-RU" dirty="0" smtClean="0"/>
            <a:t>- ножницы,</a:t>
          </a:r>
          <a:br>
            <a:rPr lang="ru-RU" dirty="0" smtClean="0"/>
          </a:br>
          <a:r>
            <a:rPr lang="ru-RU" dirty="0" smtClean="0"/>
            <a:t>- клей (ПВА, момент и др.),</a:t>
          </a:r>
          <a:br>
            <a:rPr lang="ru-RU" dirty="0" smtClean="0"/>
          </a:br>
          <a:r>
            <a:rPr lang="ru-RU" dirty="0" smtClean="0"/>
            <a:t>- украшения (ленты, стразы и др.).</a:t>
          </a:r>
          <a:endParaRPr lang="ru-RU" dirty="0"/>
        </a:p>
      </dgm:t>
    </dgm:pt>
    <dgm:pt modelId="{E16E55B6-52F7-4DAF-B20B-2BA8B9418C53}" type="parTrans" cxnId="{DA680EE1-2E19-4BB0-AB06-6241892631E7}">
      <dgm:prSet/>
      <dgm:spPr/>
      <dgm:t>
        <a:bodyPr/>
        <a:lstStyle/>
        <a:p>
          <a:endParaRPr lang="ru-RU"/>
        </a:p>
      </dgm:t>
    </dgm:pt>
    <dgm:pt modelId="{C44A515E-9A4D-4F0F-9883-C6AF7ABF1461}" type="sibTrans" cxnId="{DA680EE1-2E19-4BB0-AB06-6241892631E7}">
      <dgm:prSet/>
      <dgm:spPr/>
      <dgm:t>
        <a:bodyPr/>
        <a:lstStyle/>
        <a:p>
          <a:endParaRPr lang="ru-RU"/>
        </a:p>
      </dgm:t>
    </dgm:pt>
    <dgm:pt modelId="{D9ADEB8B-866A-4ACD-BBCE-8B98135B6485}" type="pres">
      <dgm:prSet presAssocID="{6DFD8AE8-F278-497F-A757-09FCDAE9FEE0}" presName="linear" presStyleCnt="0">
        <dgm:presLayoutVars>
          <dgm:animLvl val="lvl"/>
          <dgm:resizeHandles val="exact"/>
        </dgm:presLayoutVars>
      </dgm:prSet>
      <dgm:spPr/>
    </dgm:pt>
    <dgm:pt modelId="{06BD7A55-2659-4833-9CE6-06C619D60624}" type="pres">
      <dgm:prSet presAssocID="{CAE0975B-D4AB-441B-A7A0-AAE49904F3C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680EE1-2E19-4BB0-AB06-6241892631E7}" srcId="{6DFD8AE8-F278-497F-A757-09FCDAE9FEE0}" destId="{CAE0975B-D4AB-441B-A7A0-AAE49904F3CB}" srcOrd="0" destOrd="0" parTransId="{E16E55B6-52F7-4DAF-B20B-2BA8B9418C53}" sibTransId="{C44A515E-9A4D-4F0F-9883-C6AF7ABF1461}"/>
    <dgm:cxn modelId="{E36AB81E-54B5-4D8E-86C3-1D771B42388A}" type="presOf" srcId="{6DFD8AE8-F278-497F-A757-09FCDAE9FEE0}" destId="{D9ADEB8B-866A-4ACD-BBCE-8B98135B6485}" srcOrd="0" destOrd="0" presId="urn:microsoft.com/office/officeart/2005/8/layout/vList2"/>
    <dgm:cxn modelId="{60A35C43-E3A8-4255-B9A0-DB4AE87F78F6}" type="presOf" srcId="{CAE0975B-D4AB-441B-A7A0-AAE49904F3CB}" destId="{06BD7A55-2659-4833-9CE6-06C619D60624}" srcOrd="0" destOrd="0" presId="urn:microsoft.com/office/officeart/2005/8/layout/vList2"/>
    <dgm:cxn modelId="{38CE677B-A44D-48B5-9C8B-3E1EA19A42F6}" type="presParOf" srcId="{D9ADEB8B-866A-4ACD-BBCE-8B98135B6485}" destId="{06BD7A55-2659-4833-9CE6-06C619D60624}" srcOrd="0" destOrd="0" presId="urn:microsoft.com/office/officeart/2005/8/layout/vList2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D79FAB6-C89A-4A27-B43A-8B43D3E48290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8156761-082B-4118-95B9-8F8C9E3383B4}">
      <dgm:prSet custT="1"/>
      <dgm:spPr/>
      <dgm:t>
        <a:bodyPr/>
        <a:lstStyle/>
        <a:p>
          <a:pPr algn="ctr" rtl="0"/>
          <a:r>
            <a:rPr lang="ru-RU" sz="2400" dirty="0" smtClean="0"/>
            <a:t>Пасхальное яйцо в ящике готово! </a:t>
          </a:r>
          <a:endParaRPr lang="ru-RU" sz="2400" dirty="0"/>
        </a:p>
      </dgm:t>
    </dgm:pt>
    <dgm:pt modelId="{7D754C52-1C7F-46DC-B4CD-B9EBFB772826}" type="parTrans" cxnId="{66FC0A89-0470-4903-9C59-D69CFB6393AB}">
      <dgm:prSet/>
      <dgm:spPr/>
      <dgm:t>
        <a:bodyPr/>
        <a:lstStyle/>
        <a:p>
          <a:endParaRPr lang="ru-RU"/>
        </a:p>
      </dgm:t>
    </dgm:pt>
    <dgm:pt modelId="{BAC98950-E431-4ACA-AAF7-7906DBB08803}" type="sibTrans" cxnId="{66FC0A89-0470-4903-9C59-D69CFB6393AB}">
      <dgm:prSet/>
      <dgm:spPr/>
      <dgm:t>
        <a:bodyPr/>
        <a:lstStyle/>
        <a:p>
          <a:endParaRPr lang="ru-RU"/>
        </a:p>
      </dgm:t>
    </dgm:pt>
    <dgm:pt modelId="{0111F319-8C16-44DF-8FFD-C8628850BBA7}" type="pres">
      <dgm:prSet presAssocID="{CD79FAB6-C89A-4A27-B43A-8B43D3E48290}" presName="linear" presStyleCnt="0">
        <dgm:presLayoutVars>
          <dgm:animLvl val="lvl"/>
          <dgm:resizeHandles val="exact"/>
        </dgm:presLayoutVars>
      </dgm:prSet>
      <dgm:spPr/>
    </dgm:pt>
    <dgm:pt modelId="{748BD20F-C628-49AA-A7FB-1AF51BF2B7A9}" type="pres">
      <dgm:prSet presAssocID="{18156761-082B-4118-95B9-8F8C9E3383B4}" presName="parentText" presStyleLbl="node1" presStyleIdx="0" presStyleCnt="1" custLinFactY="100000" custLinFactNeighborX="-37191" custLinFactNeighborY="199718">
        <dgm:presLayoutVars>
          <dgm:chMax val="0"/>
          <dgm:bulletEnabled val="1"/>
        </dgm:presLayoutVars>
      </dgm:prSet>
      <dgm:spPr/>
    </dgm:pt>
  </dgm:ptLst>
  <dgm:cxnLst>
    <dgm:cxn modelId="{719A2F3F-410E-467E-9CBF-5E4264158BD6}" type="presOf" srcId="{CD79FAB6-C89A-4A27-B43A-8B43D3E48290}" destId="{0111F319-8C16-44DF-8FFD-C8628850BBA7}" srcOrd="0" destOrd="0" presId="urn:microsoft.com/office/officeart/2005/8/layout/vList2"/>
    <dgm:cxn modelId="{4E057174-C8F9-4040-A537-08AE93B5CC3B}" type="presOf" srcId="{18156761-082B-4118-95B9-8F8C9E3383B4}" destId="{748BD20F-C628-49AA-A7FB-1AF51BF2B7A9}" srcOrd="0" destOrd="0" presId="urn:microsoft.com/office/officeart/2005/8/layout/vList2"/>
    <dgm:cxn modelId="{66FC0A89-0470-4903-9C59-D69CFB6393AB}" srcId="{CD79FAB6-C89A-4A27-B43A-8B43D3E48290}" destId="{18156761-082B-4118-95B9-8F8C9E3383B4}" srcOrd="0" destOrd="0" parTransId="{7D754C52-1C7F-46DC-B4CD-B9EBFB772826}" sibTransId="{BAC98950-E431-4ACA-AAF7-7906DBB08803}"/>
    <dgm:cxn modelId="{8D7818F7-D027-4C97-97BB-BA20A1507F7A}" type="presParOf" srcId="{0111F319-8C16-44DF-8FFD-C8628850BBA7}" destId="{748BD20F-C628-49AA-A7FB-1AF51BF2B7A9}" srcOrd="0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DB2BED-E0E9-42DF-88B9-D8C5E2C42AE4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A82D65E-0115-4754-8463-4E301DAB39C1}">
      <dgm:prSet custT="1"/>
      <dgm:spPr/>
      <dgm:t>
        <a:bodyPr/>
        <a:lstStyle/>
        <a:p>
          <a:pPr rtl="0"/>
          <a:r>
            <a:rPr lang="ru-RU" sz="2800" b="1" dirty="0" smtClean="0"/>
            <a:t>Материалы для создания яйца:</a:t>
          </a:r>
          <a:endParaRPr lang="ru-RU" sz="2800" b="1" dirty="0"/>
        </a:p>
      </dgm:t>
    </dgm:pt>
    <dgm:pt modelId="{A22B9C17-3086-41FC-9D4A-FBAB6FDA4364}" type="parTrans" cxnId="{0FF29C8E-4F06-4435-AA23-5E3218BBE6CA}">
      <dgm:prSet/>
      <dgm:spPr/>
      <dgm:t>
        <a:bodyPr/>
        <a:lstStyle/>
        <a:p>
          <a:endParaRPr lang="ru-RU"/>
        </a:p>
      </dgm:t>
    </dgm:pt>
    <dgm:pt modelId="{B52BD147-9C76-4EA0-9CEE-3D4BB3213F1F}" type="sibTrans" cxnId="{0FF29C8E-4F06-4435-AA23-5E3218BBE6CA}">
      <dgm:prSet/>
      <dgm:spPr/>
      <dgm:t>
        <a:bodyPr/>
        <a:lstStyle/>
        <a:p>
          <a:endParaRPr lang="ru-RU"/>
        </a:p>
      </dgm:t>
    </dgm:pt>
    <dgm:pt modelId="{23C9CB0A-4C76-4830-AD22-279BCE419EC5}" type="pres">
      <dgm:prSet presAssocID="{CFDB2BED-E0E9-42DF-88B9-D8C5E2C42AE4}" presName="linear" presStyleCnt="0">
        <dgm:presLayoutVars>
          <dgm:animLvl val="lvl"/>
          <dgm:resizeHandles val="exact"/>
        </dgm:presLayoutVars>
      </dgm:prSet>
      <dgm:spPr/>
    </dgm:pt>
    <dgm:pt modelId="{291FD760-D5EE-449C-A79B-579C3CE2705C}" type="pres">
      <dgm:prSet presAssocID="{BA82D65E-0115-4754-8463-4E301DAB39C1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FD365588-3FE6-48EA-A272-EC6F9EE67102}" type="presOf" srcId="{CFDB2BED-E0E9-42DF-88B9-D8C5E2C42AE4}" destId="{23C9CB0A-4C76-4830-AD22-279BCE419EC5}" srcOrd="0" destOrd="0" presId="urn:microsoft.com/office/officeart/2005/8/layout/vList2"/>
    <dgm:cxn modelId="{AEF210C0-C320-43E7-BE9D-AC65AA5BB4A2}" type="presOf" srcId="{BA82D65E-0115-4754-8463-4E301DAB39C1}" destId="{291FD760-D5EE-449C-A79B-579C3CE2705C}" srcOrd="0" destOrd="0" presId="urn:microsoft.com/office/officeart/2005/8/layout/vList2"/>
    <dgm:cxn modelId="{0FF29C8E-4F06-4435-AA23-5E3218BBE6CA}" srcId="{CFDB2BED-E0E9-42DF-88B9-D8C5E2C42AE4}" destId="{BA82D65E-0115-4754-8463-4E301DAB39C1}" srcOrd="0" destOrd="0" parTransId="{A22B9C17-3086-41FC-9D4A-FBAB6FDA4364}" sibTransId="{B52BD147-9C76-4EA0-9CEE-3D4BB3213F1F}"/>
    <dgm:cxn modelId="{71DD18D6-60EC-48EF-9594-36921FAD273E}" type="presParOf" srcId="{23C9CB0A-4C76-4830-AD22-279BCE419EC5}" destId="{291FD760-D5EE-449C-A79B-579C3CE2705C}" srcOrd="0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2553C0-1EB2-4D8E-B151-56CA55834D32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A9A3EE6-87B1-4071-8BCA-4F3F00A18885}">
      <dgm:prSet custT="1"/>
      <dgm:spPr/>
      <dgm:t>
        <a:bodyPr/>
        <a:lstStyle/>
        <a:p>
          <a:pPr rtl="0"/>
          <a:r>
            <a:rPr lang="ru-RU" sz="2400" dirty="0" smtClean="0"/>
            <a:t>Нарезаем из салфеток полоски шириной 3-4 см., скручиваем их в виде жгута, как на фото.</a:t>
          </a:r>
          <a:endParaRPr lang="ru-RU" sz="2400" dirty="0"/>
        </a:p>
      </dgm:t>
    </dgm:pt>
    <dgm:pt modelId="{95CF443F-D303-474E-812E-13A0224199C7}" type="parTrans" cxnId="{494FE6E4-EA91-46A8-B799-F8052F6E7C60}">
      <dgm:prSet/>
      <dgm:spPr/>
      <dgm:t>
        <a:bodyPr/>
        <a:lstStyle/>
        <a:p>
          <a:endParaRPr lang="ru-RU"/>
        </a:p>
      </dgm:t>
    </dgm:pt>
    <dgm:pt modelId="{6341D73E-2519-4AB5-A9FE-285069A9EE96}" type="sibTrans" cxnId="{494FE6E4-EA91-46A8-B799-F8052F6E7C60}">
      <dgm:prSet/>
      <dgm:spPr/>
      <dgm:t>
        <a:bodyPr/>
        <a:lstStyle/>
        <a:p>
          <a:endParaRPr lang="ru-RU"/>
        </a:p>
      </dgm:t>
    </dgm:pt>
    <dgm:pt modelId="{D10197C9-4E5E-46C0-AAC4-2DCE8F8CFBAA}" type="pres">
      <dgm:prSet presAssocID="{0C2553C0-1EB2-4D8E-B151-56CA55834D32}" presName="linear" presStyleCnt="0">
        <dgm:presLayoutVars>
          <dgm:animLvl val="lvl"/>
          <dgm:resizeHandles val="exact"/>
        </dgm:presLayoutVars>
      </dgm:prSet>
      <dgm:spPr/>
    </dgm:pt>
    <dgm:pt modelId="{49E7FD8B-8BEA-4E83-B306-8D11A3F13DDE}" type="pres">
      <dgm:prSet presAssocID="{BA9A3EE6-87B1-4071-8BCA-4F3F00A18885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94FE6E4-EA91-46A8-B799-F8052F6E7C60}" srcId="{0C2553C0-1EB2-4D8E-B151-56CA55834D32}" destId="{BA9A3EE6-87B1-4071-8BCA-4F3F00A18885}" srcOrd="0" destOrd="0" parTransId="{95CF443F-D303-474E-812E-13A0224199C7}" sibTransId="{6341D73E-2519-4AB5-A9FE-285069A9EE96}"/>
    <dgm:cxn modelId="{284D5338-D4DD-4FB8-BF57-6357FB29FD4C}" type="presOf" srcId="{BA9A3EE6-87B1-4071-8BCA-4F3F00A18885}" destId="{49E7FD8B-8BEA-4E83-B306-8D11A3F13DDE}" srcOrd="0" destOrd="0" presId="urn:microsoft.com/office/officeart/2005/8/layout/vList2"/>
    <dgm:cxn modelId="{F5CFAA77-174A-42BE-A7CF-B54A3D654CBC}" type="presOf" srcId="{0C2553C0-1EB2-4D8E-B151-56CA55834D32}" destId="{D10197C9-4E5E-46C0-AAC4-2DCE8F8CFBAA}" srcOrd="0" destOrd="0" presId="urn:microsoft.com/office/officeart/2005/8/layout/vList2"/>
    <dgm:cxn modelId="{8037095E-9DDA-43E4-80CF-F30B1D348228}" type="presParOf" srcId="{D10197C9-4E5E-46C0-AAC4-2DCE8F8CFBAA}" destId="{49E7FD8B-8BEA-4E83-B306-8D11A3F13DDE}" srcOrd="0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1D6BCE6-5F29-48CB-B3C7-3DBEFD148D26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3D8F40C-9D42-4A01-8FF2-815DE47C9A52}">
      <dgm:prSet custT="1"/>
      <dgm:spPr/>
      <dgm:t>
        <a:bodyPr/>
        <a:lstStyle/>
        <a:p>
          <a:pPr rtl="0"/>
          <a:r>
            <a:rPr lang="ru-RU" sz="2400" dirty="0" smtClean="0"/>
            <a:t>Приклеиваем спиралью жгуты к основе таким образом, чтобы не было видно основы.</a:t>
          </a:r>
          <a:endParaRPr lang="ru-RU" sz="2400" dirty="0"/>
        </a:p>
      </dgm:t>
    </dgm:pt>
    <dgm:pt modelId="{3771BC84-C9D9-4AF8-B6DC-D16B19F309B7}" type="parTrans" cxnId="{43A46A1D-70E1-4770-9484-0D35FA5E2CDB}">
      <dgm:prSet/>
      <dgm:spPr/>
      <dgm:t>
        <a:bodyPr/>
        <a:lstStyle/>
        <a:p>
          <a:endParaRPr lang="ru-RU"/>
        </a:p>
      </dgm:t>
    </dgm:pt>
    <dgm:pt modelId="{C640749D-23EE-4B7B-A88A-4C3406A2D5B6}" type="sibTrans" cxnId="{43A46A1D-70E1-4770-9484-0D35FA5E2CDB}">
      <dgm:prSet/>
      <dgm:spPr/>
      <dgm:t>
        <a:bodyPr/>
        <a:lstStyle/>
        <a:p>
          <a:endParaRPr lang="ru-RU"/>
        </a:p>
      </dgm:t>
    </dgm:pt>
    <dgm:pt modelId="{47AE4DAE-5BDE-4BF4-9FB2-04FE452F50B0}" type="pres">
      <dgm:prSet presAssocID="{31D6BCE6-5F29-48CB-B3C7-3DBEFD148D26}" presName="linear" presStyleCnt="0">
        <dgm:presLayoutVars>
          <dgm:animLvl val="lvl"/>
          <dgm:resizeHandles val="exact"/>
        </dgm:presLayoutVars>
      </dgm:prSet>
      <dgm:spPr/>
    </dgm:pt>
    <dgm:pt modelId="{549CF15E-15DA-4C01-8AE5-9FA448FF64CE}" type="pres">
      <dgm:prSet presAssocID="{93D8F40C-9D42-4A01-8FF2-815DE47C9A5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43A46A1D-70E1-4770-9484-0D35FA5E2CDB}" srcId="{31D6BCE6-5F29-48CB-B3C7-3DBEFD148D26}" destId="{93D8F40C-9D42-4A01-8FF2-815DE47C9A52}" srcOrd="0" destOrd="0" parTransId="{3771BC84-C9D9-4AF8-B6DC-D16B19F309B7}" sibTransId="{C640749D-23EE-4B7B-A88A-4C3406A2D5B6}"/>
    <dgm:cxn modelId="{7FEDE148-5556-4D7D-A62C-330D32DB4440}" type="presOf" srcId="{93D8F40C-9D42-4A01-8FF2-815DE47C9A52}" destId="{549CF15E-15DA-4C01-8AE5-9FA448FF64CE}" srcOrd="0" destOrd="0" presId="urn:microsoft.com/office/officeart/2005/8/layout/vList2"/>
    <dgm:cxn modelId="{015F387B-ABAA-4201-81B0-B0A0D14F1B11}" type="presOf" srcId="{31D6BCE6-5F29-48CB-B3C7-3DBEFD148D26}" destId="{47AE4DAE-5BDE-4BF4-9FB2-04FE452F50B0}" srcOrd="0" destOrd="0" presId="urn:microsoft.com/office/officeart/2005/8/layout/vList2"/>
    <dgm:cxn modelId="{B452D5B2-6D48-4020-9218-5ABD7D3EB200}" type="presParOf" srcId="{47AE4DAE-5BDE-4BF4-9FB2-04FE452F50B0}" destId="{549CF15E-15DA-4C01-8AE5-9FA448FF64CE}" srcOrd="0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90BC4D2-6DCA-4E93-B58B-D4C3FEB575EF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77B47F5-28D3-4FF5-BE4F-3FA57561EE90}">
      <dgm:prSet custT="1"/>
      <dgm:spPr/>
      <dgm:t>
        <a:bodyPr/>
        <a:lstStyle/>
        <a:p>
          <a:pPr algn="ctr" rtl="0"/>
          <a:r>
            <a:rPr lang="ru-RU" sz="2400" dirty="0" smtClean="0"/>
            <a:t>Украшаем яйцо.</a:t>
          </a:r>
          <a:endParaRPr lang="ru-RU" sz="2400" dirty="0"/>
        </a:p>
      </dgm:t>
    </dgm:pt>
    <dgm:pt modelId="{DF0BA397-4A42-4E6A-96F4-02E8C905B406}" type="parTrans" cxnId="{1F61CDA4-76F0-4290-927C-60F953DEFAAD}">
      <dgm:prSet/>
      <dgm:spPr/>
      <dgm:t>
        <a:bodyPr/>
        <a:lstStyle/>
        <a:p>
          <a:endParaRPr lang="ru-RU"/>
        </a:p>
      </dgm:t>
    </dgm:pt>
    <dgm:pt modelId="{13077D02-AA6E-4183-89B7-A33ACF456C73}" type="sibTrans" cxnId="{1F61CDA4-76F0-4290-927C-60F953DEFAAD}">
      <dgm:prSet/>
      <dgm:spPr/>
      <dgm:t>
        <a:bodyPr/>
        <a:lstStyle/>
        <a:p>
          <a:endParaRPr lang="ru-RU"/>
        </a:p>
      </dgm:t>
    </dgm:pt>
    <dgm:pt modelId="{168ABAE3-7858-4B15-8049-2F1F2628900B}" type="pres">
      <dgm:prSet presAssocID="{B90BC4D2-6DCA-4E93-B58B-D4C3FEB575EF}" presName="linear" presStyleCnt="0">
        <dgm:presLayoutVars>
          <dgm:animLvl val="lvl"/>
          <dgm:resizeHandles val="exact"/>
        </dgm:presLayoutVars>
      </dgm:prSet>
      <dgm:spPr/>
    </dgm:pt>
    <dgm:pt modelId="{C80F257D-7BC8-4373-8CB9-762BD4FE7E6E}" type="pres">
      <dgm:prSet presAssocID="{577B47F5-28D3-4FF5-BE4F-3FA57561EE9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4CCA35D-5A62-4F96-BB4E-17933E8A4453}" type="presOf" srcId="{B90BC4D2-6DCA-4E93-B58B-D4C3FEB575EF}" destId="{168ABAE3-7858-4B15-8049-2F1F2628900B}" srcOrd="0" destOrd="0" presId="urn:microsoft.com/office/officeart/2005/8/layout/vList2"/>
    <dgm:cxn modelId="{BA8CE8FC-59B0-419B-80FD-AE3EE0466BC7}" type="presOf" srcId="{577B47F5-28D3-4FF5-BE4F-3FA57561EE90}" destId="{C80F257D-7BC8-4373-8CB9-762BD4FE7E6E}" srcOrd="0" destOrd="0" presId="urn:microsoft.com/office/officeart/2005/8/layout/vList2"/>
    <dgm:cxn modelId="{1F61CDA4-76F0-4290-927C-60F953DEFAAD}" srcId="{B90BC4D2-6DCA-4E93-B58B-D4C3FEB575EF}" destId="{577B47F5-28D3-4FF5-BE4F-3FA57561EE90}" srcOrd="0" destOrd="0" parTransId="{DF0BA397-4A42-4E6A-96F4-02E8C905B406}" sibTransId="{13077D02-AA6E-4183-89B7-A33ACF456C73}"/>
    <dgm:cxn modelId="{91183206-9A08-4A09-B7FD-DA44C99F4A54}" type="presParOf" srcId="{168ABAE3-7858-4B15-8049-2F1F2628900B}" destId="{C80F257D-7BC8-4373-8CB9-762BD4FE7E6E}" srcOrd="0" destOrd="0" presId="urn:microsoft.com/office/officeart/2005/8/layout/vList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70979FF-FCC1-47DE-9B3B-B00B35FDF3E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A600AB-1D38-4CEB-80AA-AB3522D9B054}">
      <dgm:prSet custT="1"/>
      <dgm:spPr/>
      <dgm:t>
        <a:bodyPr/>
        <a:lstStyle/>
        <a:p>
          <a:pPr algn="ctr" rtl="0"/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Материалы для создания ящика: 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19089EB3-50D0-4115-A20D-461EF17413C6}" type="parTrans" cxnId="{38C351C5-0ADA-4504-88F7-EB820C7FF379}">
      <dgm:prSet/>
      <dgm:spPr/>
      <dgm:t>
        <a:bodyPr/>
        <a:lstStyle/>
        <a:p>
          <a:endParaRPr lang="ru-RU"/>
        </a:p>
      </dgm:t>
    </dgm:pt>
    <dgm:pt modelId="{916EB43A-D72D-46F8-B053-37CF644F589D}" type="sibTrans" cxnId="{38C351C5-0ADA-4504-88F7-EB820C7FF379}">
      <dgm:prSet/>
      <dgm:spPr/>
      <dgm:t>
        <a:bodyPr/>
        <a:lstStyle/>
        <a:p>
          <a:endParaRPr lang="ru-RU"/>
        </a:p>
      </dgm:t>
    </dgm:pt>
    <dgm:pt modelId="{1B1F7D0B-1870-475D-9B7E-B22DCE57D084}">
      <dgm:prSet custT="1"/>
      <dgm:spPr/>
      <dgm:t>
        <a:bodyPr/>
        <a:lstStyle/>
        <a:p>
          <a:pPr rtl="0"/>
          <a:r>
            <a:rPr lang="ru-RU" sz="2400" dirty="0" smtClean="0"/>
            <a:t>- плотный картон,</a:t>
          </a:r>
          <a:br>
            <a:rPr lang="ru-RU" sz="2400" dirty="0" smtClean="0"/>
          </a:br>
          <a:r>
            <a:rPr lang="ru-RU" sz="2400" dirty="0" smtClean="0"/>
            <a:t>- ножницы,</a:t>
          </a:r>
          <a:br>
            <a:rPr lang="ru-RU" sz="2400" dirty="0" smtClean="0"/>
          </a:br>
          <a:r>
            <a:rPr lang="ru-RU" sz="2400" dirty="0" smtClean="0"/>
            <a:t>- линейка,</a:t>
          </a:r>
          <a:br>
            <a:rPr lang="ru-RU" sz="2400" dirty="0" smtClean="0"/>
          </a:br>
          <a:r>
            <a:rPr lang="ru-RU" sz="2400" dirty="0" smtClean="0"/>
            <a:t>- карандаш,</a:t>
          </a:r>
          <a:br>
            <a:rPr lang="ru-RU" sz="2400" dirty="0" smtClean="0"/>
          </a:br>
          <a:r>
            <a:rPr lang="ru-RU" sz="2400" dirty="0" smtClean="0"/>
            <a:t>- клей,</a:t>
          </a:r>
          <a:br>
            <a:rPr lang="ru-RU" sz="2400" dirty="0" smtClean="0"/>
          </a:br>
          <a:r>
            <a:rPr lang="ru-RU" sz="2400" dirty="0" smtClean="0"/>
            <a:t>- украшения.</a:t>
          </a:r>
          <a:endParaRPr lang="ru-RU" sz="2400" dirty="0"/>
        </a:p>
      </dgm:t>
    </dgm:pt>
    <dgm:pt modelId="{0CDAD218-1A31-4E01-9CDF-F2FF25CA8516}" type="parTrans" cxnId="{8AA711F0-F529-4358-9874-9F666370BEA4}">
      <dgm:prSet/>
      <dgm:spPr/>
      <dgm:t>
        <a:bodyPr/>
        <a:lstStyle/>
        <a:p>
          <a:endParaRPr lang="ru-RU"/>
        </a:p>
      </dgm:t>
    </dgm:pt>
    <dgm:pt modelId="{3F197288-ADF2-4A19-97D8-CA76FC7BB8A9}" type="sibTrans" cxnId="{8AA711F0-F529-4358-9874-9F666370BEA4}">
      <dgm:prSet/>
      <dgm:spPr/>
      <dgm:t>
        <a:bodyPr/>
        <a:lstStyle/>
        <a:p>
          <a:endParaRPr lang="ru-RU"/>
        </a:p>
      </dgm:t>
    </dgm:pt>
    <dgm:pt modelId="{DE6DE9FB-7BA5-4C41-9961-467F9BFCE12F}" type="pres">
      <dgm:prSet presAssocID="{F70979FF-FCC1-47DE-9B3B-B00B35FDF3E5}" presName="linear" presStyleCnt="0">
        <dgm:presLayoutVars>
          <dgm:animLvl val="lvl"/>
          <dgm:resizeHandles val="exact"/>
        </dgm:presLayoutVars>
      </dgm:prSet>
      <dgm:spPr/>
    </dgm:pt>
    <dgm:pt modelId="{0B7815EC-E4D9-4E17-9219-862C44CEA5ED}" type="pres">
      <dgm:prSet presAssocID="{50A600AB-1D38-4CEB-80AA-AB3522D9B054}" presName="parentText" presStyleLbl="node1" presStyleIdx="0" presStyleCnt="2" custScaleY="49253" custLinFactY="-73866" custLinFactNeighborY="-100000">
        <dgm:presLayoutVars>
          <dgm:chMax val="0"/>
          <dgm:bulletEnabled val="1"/>
        </dgm:presLayoutVars>
      </dgm:prSet>
      <dgm:spPr/>
    </dgm:pt>
    <dgm:pt modelId="{B5032B66-5AE8-44D6-B34C-283EE9817AAB}" type="pres">
      <dgm:prSet presAssocID="{916EB43A-D72D-46F8-B053-37CF644F589D}" presName="spacer" presStyleCnt="0"/>
      <dgm:spPr/>
    </dgm:pt>
    <dgm:pt modelId="{8706774D-5C03-45DF-A4B5-717584554A66}" type="pres">
      <dgm:prSet presAssocID="{1B1F7D0B-1870-475D-9B7E-B22DCE57D08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A711F0-F529-4358-9874-9F666370BEA4}" srcId="{F70979FF-FCC1-47DE-9B3B-B00B35FDF3E5}" destId="{1B1F7D0B-1870-475D-9B7E-B22DCE57D084}" srcOrd="1" destOrd="0" parTransId="{0CDAD218-1A31-4E01-9CDF-F2FF25CA8516}" sibTransId="{3F197288-ADF2-4A19-97D8-CA76FC7BB8A9}"/>
    <dgm:cxn modelId="{38C351C5-0ADA-4504-88F7-EB820C7FF379}" srcId="{F70979FF-FCC1-47DE-9B3B-B00B35FDF3E5}" destId="{50A600AB-1D38-4CEB-80AA-AB3522D9B054}" srcOrd="0" destOrd="0" parTransId="{19089EB3-50D0-4115-A20D-461EF17413C6}" sibTransId="{916EB43A-D72D-46F8-B053-37CF644F589D}"/>
    <dgm:cxn modelId="{66EA8666-8971-4A87-B5C6-11E3F085FA0F}" type="presOf" srcId="{F70979FF-FCC1-47DE-9B3B-B00B35FDF3E5}" destId="{DE6DE9FB-7BA5-4C41-9961-467F9BFCE12F}" srcOrd="0" destOrd="0" presId="urn:microsoft.com/office/officeart/2005/8/layout/vList2"/>
    <dgm:cxn modelId="{5886BAA6-6BF5-4155-BEA2-7F3A96821E34}" type="presOf" srcId="{1B1F7D0B-1870-475D-9B7E-B22DCE57D084}" destId="{8706774D-5C03-45DF-A4B5-717584554A66}" srcOrd="0" destOrd="0" presId="urn:microsoft.com/office/officeart/2005/8/layout/vList2"/>
    <dgm:cxn modelId="{A74DCE33-5C4B-4DCE-A285-7D0D4DB6ECD8}" type="presOf" srcId="{50A600AB-1D38-4CEB-80AA-AB3522D9B054}" destId="{0B7815EC-E4D9-4E17-9219-862C44CEA5ED}" srcOrd="0" destOrd="0" presId="urn:microsoft.com/office/officeart/2005/8/layout/vList2"/>
    <dgm:cxn modelId="{C8BB67EF-1045-4D7B-B5CD-32326C30474E}" type="presParOf" srcId="{DE6DE9FB-7BA5-4C41-9961-467F9BFCE12F}" destId="{0B7815EC-E4D9-4E17-9219-862C44CEA5ED}" srcOrd="0" destOrd="0" presId="urn:microsoft.com/office/officeart/2005/8/layout/vList2"/>
    <dgm:cxn modelId="{4F035498-C1D8-4F60-994B-F477A868019D}" type="presParOf" srcId="{DE6DE9FB-7BA5-4C41-9961-467F9BFCE12F}" destId="{B5032B66-5AE8-44D6-B34C-283EE9817AAB}" srcOrd="1" destOrd="0" presId="urn:microsoft.com/office/officeart/2005/8/layout/vList2"/>
    <dgm:cxn modelId="{E8A683F9-D8E4-4139-B3DC-19200835ABB8}" type="presParOf" srcId="{DE6DE9FB-7BA5-4C41-9961-467F9BFCE12F}" destId="{8706774D-5C03-45DF-A4B5-717584554A66}" srcOrd="2" destOrd="0" presId="urn:microsoft.com/office/officeart/2005/8/layout/vList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F9E2BB9-A13A-41EF-AEF4-BD32E72253B5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EF7F3D4-814C-4F74-AD82-232D161BA0A0}">
      <dgm:prSet custT="1"/>
      <dgm:spPr/>
      <dgm:t>
        <a:bodyPr/>
        <a:lstStyle/>
        <a:p>
          <a:pPr rtl="0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Из картона вырезаем детали, как на фото.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6212D183-66BB-48B5-B90C-427543E19521}" type="parTrans" cxnId="{68EB3CA7-4BBC-49F5-8D2D-2CF54704C996}">
      <dgm:prSet/>
      <dgm:spPr/>
      <dgm:t>
        <a:bodyPr/>
        <a:lstStyle/>
        <a:p>
          <a:endParaRPr lang="ru-RU"/>
        </a:p>
      </dgm:t>
    </dgm:pt>
    <dgm:pt modelId="{058D27CE-2DFB-45A7-99DA-1E221CCDBA3A}" type="sibTrans" cxnId="{68EB3CA7-4BBC-49F5-8D2D-2CF54704C996}">
      <dgm:prSet/>
      <dgm:spPr/>
      <dgm:t>
        <a:bodyPr/>
        <a:lstStyle/>
        <a:p>
          <a:endParaRPr lang="ru-RU"/>
        </a:p>
      </dgm:t>
    </dgm:pt>
    <dgm:pt modelId="{C1C93250-FD4D-4BBF-80D0-6398F0E77F0D}" type="pres">
      <dgm:prSet presAssocID="{2F9E2BB9-A13A-41EF-AEF4-BD32E72253B5}" presName="linear" presStyleCnt="0">
        <dgm:presLayoutVars>
          <dgm:animLvl val="lvl"/>
          <dgm:resizeHandles val="exact"/>
        </dgm:presLayoutVars>
      </dgm:prSet>
      <dgm:spPr/>
    </dgm:pt>
    <dgm:pt modelId="{939C365A-FCEC-4D55-854D-B53A83FC7D3E}" type="pres">
      <dgm:prSet presAssocID="{EEF7F3D4-814C-4F74-AD82-232D161BA0A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68EB3CA7-4BBC-49F5-8D2D-2CF54704C996}" srcId="{2F9E2BB9-A13A-41EF-AEF4-BD32E72253B5}" destId="{EEF7F3D4-814C-4F74-AD82-232D161BA0A0}" srcOrd="0" destOrd="0" parTransId="{6212D183-66BB-48B5-B90C-427543E19521}" sibTransId="{058D27CE-2DFB-45A7-99DA-1E221CCDBA3A}"/>
    <dgm:cxn modelId="{CF4424DF-091F-4711-AB90-07DE4540B3C7}" type="presOf" srcId="{EEF7F3D4-814C-4F74-AD82-232D161BA0A0}" destId="{939C365A-FCEC-4D55-854D-B53A83FC7D3E}" srcOrd="0" destOrd="0" presId="urn:microsoft.com/office/officeart/2005/8/layout/vList2"/>
    <dgm:cxn modelId="{0E319DD8-0C20-45B4-AD01-72E7EFF759B1}" type="presOf" srcId="{2F9E2BB9-A13A-41EF-AEF4-BD32E72253B5}" destId="{C1C93250-FD4D-4BBF-80D0-6398F0E77F0D}" srcOrd="0" destOrd="0" presId="urn:microsoft.com/office/officeart/2005/8/layout/vList2"/>
    <dgm:cxn modelId="{129BDB78-F93C-4066-8DA6-DE79392E5171}" type="presParOf" srcId="{C1C93250-FD4D-4BBF-80D0-6398F0E77F0D}" destId="{939C365A-FCEC-4D55-854D-B53A83FC7D3E}" srcOrd="0" destOrd="0" presId="urn:microsoft.com/office/officeart/2005/8/layout/vList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5566ADA-061E-410B-93A0-809427F7E9A2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12DF76-CCBC-4374-845D-FDA83516E64E}">
      <dgm:prSet custT="1"/>
      <dgm:spPr/>
      <dgm:t>
        <a:bodyPr/>
        <a:lstStyle/>
        <a:p>
          <a:pPr rtl="0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Сгибаем детали и склеиваем между собой так, чтобы получился ящичек.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B83E81A-4A33-4EB5-AFFF-045064D97650}" type="parTrans" cxnId="{C7063CAC-18AF-4AF0-80D6-87543FB68647}">
      <dgm:prSet/>
      <dgm:spPr/>
      <dgm:t>
        <a:bodyPr/>
        <a:lstStyle/>
        <a:p>
          <a:endParaRPr lang="ru-RU"/>
        </a:p>
      </dgm:t>
    </dgm:pt>
    <dgm:pt modelId="{326FD1CA-E671-45A2-919D-014DCFFA09FE}" type="sibTrans" cxnId="{C7063CAC-18AF-4AF0-80D6-87543FB68647}">
      <dgm:prSet/>
      <dgm:spPr/>
      <dgm:t>
        <a:bodyPr/>
        <a:lstStyle/>
        <a:p>
          <a:endParaRPr lang="ru-RU"/>
        </a:p>
      </dgm:t>
    </dgm:pt>
    <dgm:pt modelId="{BB351806-AA8B-4DA8-A781-BD31ED526AFB}" type="pres">
      <dgm:prSet presAssocID="{D5566ADA-061E-410B-93A0-809427F7E9A2}" presName="linear" presStyleCnt="0">
        <dgm:presLayoutVars>
          <dgm:animLvl val="lvl"/>
          <dgm:resizeHandles val="exact"/>
        </dgm:presLayoutVars>
      </dgm:prSet>
      <dgm:spPr/>
    </dgm:pt>
    <dgm:pt modelId="{CCC20A44-CBAF-4F9B-941F-09510C1A6197}" type="pres">
      <dgm:prSet presAssocID="{0512DF76-CCBC-4374-845D-FDA83516E64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063CAC-18AF-4AF0-80D6-87543FB68647}" srcId="{D5566ADA-061E-410B-93A0-809427F7E9A2}" destId="{0512DF76-CCBC-4374-845D-FDA83516E64E}" srcOrd="0" destOrd="0" parTransId="{9B83E81A-4A33-4EB5-AFFF-045064D97650}" sibTransId="{326FD1CA-E671-45A2-919D-014DCFFA09FE}"/>
    <dgm:cxn modelId="{3FE23CB7-4FB9-4A17-952A-49115DA97EF1}" type="presOf" srcId="{D5566ADA-061E-410B-93A0-809427F7E9A2}" destId="{BB351806-AA8B-4DA8-A781-BD31ED526AFB}" srcOrd="0" destOrd="0" presId="urn:microsoft.com/office/officeart/2005/8/layout/vList2"/>
    <dgm:cxn modelId="{F2583ADE-B93B-45EF-8D54-02BEF4A6785F}" type="presOf" srcId="{0512DF76-CCBC-4374-845D-FDA83516E64E}" destId="{CCC20A44-CBAF-4F9B-941F-09510C1A6197}" srcOrd="0" destOrd="0" presId="urn:microsoft.com/office/officeart/2005/8/layout/vList2"/>
    <dgm:cxn modelId="{F06943F8-0759-4D09-9696-EF04408A6043}" type="presParOf" srcId="{BB351806-AA8B-4DA8-A781-BD31ED526AFB}" destId="{CCC20A44-CBAF-4F9B-941F-09510C1A6197}" srcOrd="0" destOrd="0" presId="urn:microsoft.com/office/officeart/2005/8/layout/vList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2324519-F4FC-42F9-96C9-0070E1DC0A8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D4CC5E5A-77DB-4640-BF2D-33514547CB86}">
      <dgm:prSet custT="1"/>
      <dgm:spPr/>
      <dgm:t>
        <a:bodyPr/>
        <a:lstStyle/>
        <a:p>
          <a:pPr algn="ctr" rtl="0"/>
          <a:r>
            <a:rPr lang="ru-RU" sz="2400" dirty="0" smtClean="0"/>
            <a:t>Украшаем ящик.</a:t>
          </a:r>
          <a:endParaRPr lang="ru-RU" sz="2400" dirty="0"/>
        </a:p>
      </dgm:t>
    </dgm:pt>
    <dgm:pt modelId="{2D5AD579-E9B6-480A-8DE8-561B1AFA6799}" type="parTrans" cxnId="{2E05F93D-050A-4834-ABD3-2A94B1D3BA3D}">
      <dgm:prSet/>
      <dgm:spPr/>
      <dgm:t>
        <a:bodyPr/>
        <a:lstStyle/>
        <a:p>
          <a:pPr algn="ctr"/>
          <a:endParaRPr lang="ru-RU" sz="2400"/>
        </a:p>
      </dgm:t>
    </dgm:pt>
    <dgm:pt modelId="{FF54AB2F-67CB-4575-AA55-8CD6D3B79B13}" type="sibTrans" cxnId="{2E05F93D-050A-4834-ABD3-2A94B1D3BA3D}">
      <dgm:prSet/>
      <dgm:spPr/>
      <dgm:t>
        <a:bodyPr/>
        <a:lstStyle/>
        <a:p>
          <a:pPr algn="ctr"/>
          <a:endParaRPr lang="ru-RU" sz="2400"/>
        </a:p>
      </dgm:t>
    </dgm:pt>
    <dgm:pt modelId="{35BD68D0-2954-4791-9398-9D906828A764}" type="pres">
      <dgm:prSet presAssocID="{42324519-F4FC-42F9-96C9-0070E1DC0A83}" presName="linear" presStyleCnt="0">
        <dgm:presLayoutVars>
          <dgm:animLvl val="lvl"/>
          <dgm:resizeHandles val="exact"/>
        </dgm:presLayoutVars>
      </dgm:prSet>
      <dgm:spPr/>
    </dgm:pt>
    <dgm:pt modelId="{933A388F-16D6-4E3C-84A4-4D5A3A6EABD2}" type="pres">
      <dgm:prSet presAssocID="{D4CC5E5A-77DB-4640-BF2D-33514547CB86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2E05F93D-050A-4834-ABD3-2A94B1D3BA3D}" srcId="{42324519-F4FC-42F9-96C9-0070E1DC0A83}" destId="{D4CC5E5A-77DB-4640-BF2D-33514547CB86}" srcOrd="0" destOrd="0" parTransId="{2D5AD579-E9B6-480A-8DE8-561B1AFA6799}" sibTransId="{FF54AB2F-67CB-4575-AA55-8CD6D3B79B13}"/>
    <dgm:cxn modelId="{72F2B8C3-ED1D-45DE-8FF2-5FD3FB63E6CE}" type="presOf" srcId="{42324519-F4FC-42F9-96C9-0070E1DC0A83}" destId="{35BD68D0-2954-4791-9398-9D906828A764}" srcOrd="0" destOrd="0" presId="urn:microsoft.com/office/officeart/2005/8/layout/vList2"/>
    <dgm:cxn modelId="{183468F6-159B-4CE8-8C70-8316974E639A}" type="presOf" srcId="{D4CC5E5A-77DB-4640-BF2D-33514547CB86}" destId="{933A388F-16D6-4E3C-84A4-4D5A3A6EABD2}" srcOrd="0" destOrd="0" presId="urn:microsoft.com/office/officeart/2005/8/layout/vList2"/>
    <dgm:cxn modelId="{DAC7BEAA-0EE1-4A18-9F45-293CCEA0BA85}" type="presParOf" srcId="{35BD68D0-2954-4791-9398-9D906828A764}" destId="{933A388F-16D6-4E3C-84A4-4D5A3A6EABD2}" srcOrd="0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Colors" Target="../diagrams/colors2.xml"/><Relationship Id="rId5" Type="http://schemas.openxmlformats.org/officeDocument/2006/relationships/diagramLayout" Target="../diagrams/layout1.xml"/><Relationship Id="rId10" Type="http://schemas.openxmlformats.org/officeDocument/2006/relationships/diagramQuickStyle" Target="../diagrams/quickStyle2.xml"/><Relationship Id="rId4" Type="http://schemas.openxmlformats.org/officeDocument/2006/relationships/diagramData" Target="../diagrams/data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Вид сверху пасхальный фон с copyspace | Премиум Фото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118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5" name="Picture 2" descr="https://sun9-58.userapi.com/impg/jdiFNmSmIn4TZ3YU55kk76j54IhSW3J70-7Smg/KbHELSXxjaw.jpg?size=633x640&amp;quality=96&amp;proxy=1&amp;sign=c255c0b424909340a2e40cb9c3c57927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85728"/>
            <a:ext cx="6012065" cy="6078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Вид сверху пасхальный фон с copyspace | Премиум Фото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118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26626" name="Picture 2" descr="https://sun9-28.userapi.com/impg/qZuttq8MeEw3jrqHZH06Ncvu4le2pq_12WLfoQ/YYv7zKtAr68.jpg?size=1280x1280&amp;quality=96&amp;sign=b5129e4d9d919f27af2020d475482aaa&amp;type=album"/>
          <p:cNvPicPr>
            <a:picLocks noChangeAspect="1" noChangeArrowheads="1"/>
          </p:cNvPicPr>
          <p:nvPr/>
        </p:nvPicPr>
        <p:blipFill>
          <a:blip r:embed="rId3"/>
          <a:srcRect l="13002" t="6501" b="7685"/>
          <a:stretch>
            <a:fillRect/>
          </a:stretch>
        </p:blipFill>
        <p:spPr bwMode="auto">
          <a:xfrm>
            <a:off x="1142976" y="500042"/>
            <a:ext cx="4779931" cy="471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8" name="Схема 7"/>
          <p:cNvGraphicFramePr/>
          <p:nvPr/>
        </p:nvGraphicFramePr>
        <p:xfrm>
          <a:off x="1071538" y="5715016"/>
          <a:ext cx="5050959" cy="827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Вид сверху пасхальный фон с copyspace | Премиум Фото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118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19458" name="Picture 2" descr="https://sun9-70.userapi.com/impg/3lfc1SuzqXNcZxgdqmBxqtlO5_CDticS-aYkig/RfcbDLA9-II.jpg?size=1280x1280&amp;quality=96&amp;sign=6ac27392e2ace7fc47df3f1575d0d7b7&amp;type=album"/>
          <p:cNvPicPr>
            <a:picLocks noChangeAspect="1" noChangeArrowheads="1"/>
          </p:cNvPicPr>
          <p:nvPr/>
        </p:nvPicPr>
        <p:blipFill>
          <a:blip r:embed="rId3" cstate="print"/>
          <a:srcRect t="3442" b="7060"/>
          <a:stretch>
            <a:fillRect/>
          </a:stretch>
        </p:blipFill>
        <p:spPr bwMode="auto">
          <a:xfrm>
            <a:off x="1357290" y="2928934"/>
            <a:ext cx="4150669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9" name="Схема 8"/>
          <p:cNvGraphicFramePr/>
          <p:nvPr/>
        </p:nvGraphicFramePr>
        <p:xfrm>
          <a:off x="500034" y="571480"/>
          <a:ext cx="6929486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1357290" y="0"/>
          <a:ext cx="5283435" cy="613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Вид сверху пасхальный фон с copyspace | Премиум Фото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118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18434" name="Picture 2" descr="https://sun9-68.userapi.com/impg/7NyaGwbGxDvVe8hsQsmc-zPWq-wkdv0W-DVcyw/eldjgfgq_WY.jpg?size=1280x1280&amp;quality=96&amp;sign=c9dbddcf8fa5b0e07ab39d614482ab64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428604"/>
            <a:ext cx="4714908" cy="4714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Схема 6"/>
          <p:cNvGraphicFramePr/>
          <p:nvPr/>
        </p:nvGraphicFramePr>
        <p:xfrm>
          <a:off x="285720" y="5357826"/>
          <a:ext cx="6572296" cy="120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Вид сверху пасхальный фон с copyspace | Премиум Фото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118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17410" name="Picture 2" descr="https://sun9-71.userapi.com/impg/ROyaRuQ_-HAX3Y8NDX1gPmqDRMZu6kPcS1-umg/PHRjkGgqiz8.jpg?size=1280x1280&amp;quality=96&amp;sign=ccb1fe5ebe13132adc4ae42c11f550cc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500174"/>
            <a:ext cx="5065683" cy="5065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Схема 6"/>
          <p:cNvGraphicFramePr/>
          <p:nvPr/>
        </p:nvGraphicFramePr>
        <p:xfrm>
          <a:off x="500034" y="285728"/>
          <a:ext cx="6500858" cy="1071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Вид сверху пасхальный фон с copyspace | Премиум Фото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118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21506" name="Picture 2" descr="https://sun9-75.userapi.com/impg/PksZ1u5Zsgw6NBQgmWyrFh6Bw4bNhKNNhyaHbA/5MQaJeGOOno.jpg?size=1280x1280&amp;quality=96&amp;sign=dd401b3eff75fcbf75cbe32883e5ce72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85728"/>
            <a:ext cx="4929190" cy="4929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8" name="Схема 7"/>
          <p:cNvGraphicFramePr/>
          <p:nvPr/>
        </p:nvGraphicFramePr>
        <p:xfrm>
          <a:off x="1857356" y="5643578"/>
          <a:ext cx="3000396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Вид сверху пасхальный фон с copyspace | Премиум Фото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118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22530" name="Picture 2" descr="https://sun9-33.userapi.com/impg/B19RM_-QpgqAlN-oCT4KQB00AK7eFvNzczAUKA/dJOzRN99XHQ.jpg?size=1280x1280&amp;quality=96&amp;sign=d2e54495c2412169a06cb116bac57add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14422"/>
            <a:ext cx="4429156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Схема 6"/>
          <p:cNvGraphicFramePr/>
          <p:nvPr/>
        </p:nvGraphicFramePr>
        <p:xfrm>
          <a:off x="4929190" y="1214422"/>
          <a:ext cx="3500462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Вид сверху пасхальный фон с copyspace | Премиум Фото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118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24578" name="Picture 2" descr="https://sun9-53.userapi.com/impg/eiQ60g-eF8JgKUch6MJCmZPIlCG47R0Z822hlw/eJORmHI8v1U.jpg?size=1280x1280&amp;quality=96&amp;sign=70ef3bbe4ba6dfd1c39c31cbbc3ab15c&amp;type=album"/>
          <p:cNvPicPr>
            <a:picLocks noChangeAspect="1" noChangeArrowheads="1"/>
          </p:cNvPicPr>
          <p:nvPr/>
        </p:nvPicPr>
        <p:blipFill>
          <a:blip r:embed="rId3"/>
          <a:srcRect t="11327" r="8125" b="8124"/>
          <a:stretch>
            <a:fillRect/>
          </a:stretch>
        </p:blipFill>
        <p:spPr bwMode="auto">
          <a:xfrm>
            <a:off x="357158" y="1000108"/>
            <a:ext cx="6500858" cy="5699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Схема 6"/>
          <p:cNvGraphicFramePr/>
          <p:nvPr/>
        </p:nvGraphicFramePr>
        <p:xfrm>
          <a:off x="500034" y="142852"/>
          <a:ext cx="5715040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Вид сверху пасхальный фон с copyspace | Премиум Фото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118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25602" name="Picture 2" descr="https://sun9-2.userapi.com/impg/bpBdaLsKRWscGlqj7YB6zJIkDMN9EN9kiHK5dA/Bo61p8fWqdw.jpg?size=1280x1280&amp;quality=96&amp;sign=d2600e0b54b01270fc35d715bda664a5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7166"/>
            <a:ext cx="5072098" cy="5072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Схема 6"/>
          <p:cNvGraphicFramePr/>
          <p:nvPr/>
        </p:nvGraphicFramePr>
        <p:xfrm>
          <a:off x="428596" y="5857892"/>
          <a:ext cx="6072230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Вид сверху пасхальный фон с copyspace | Премиум Фото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 r="11183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27650" name="Picture 2" descr="https://sun9-20.userapi.com/impg/1c7KMseUoM-ZW7mWhjFZO5jBSJnkl7MzO_1Kzg/oktOL_Sl0-k.jpg?size=1280x1280&amp;quality=96&amp;sign=2b9f92d7bc9a3e0e242c9f0f795baad5&amp;type=album"/>
          <p:cNvPicPr>
            <a:picLocks noChangeAspect="1" noChangeArrowheads="1"/>
          </p:cNvPicPr>
          <p:nvPr/>
        </p:nvPicPr>
        <p:blipFill>
          <a:blip r:embed="rId3"/>
          <a:srcRect l="8861" r="7595" b="17722"/>
          <a:stretch>
            <a:fillRect/>
          </a:stretch>
        </p:blipFill>
        <p:spPr bwMode="auto">
          <a:xfrm>
            <a:off x="642910" y="1285860"/>
            <a:ext cx="5143536" cy="5065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8" name="Схема 7"/>
          <p:cNvGraphicFramePr/>
          <p:nvPr/>
        </p:nvGraphicFramePr>
        <p:xfrm>
          <a:off x="1571604" y="428604"/>
          <a:ext cx="3143272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87</Words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Admin</cp:lastModifiedBy>
  <cp:revision>26</cp:revision>
  <dcterms:created xsi:type="dcterms:W3CDTF">2021-01-13T09:41:34Z</dcterms:created>
  <dcterms:modified xsi:type="dcterms:W3CDTF">2021-01-13T13:37:11Z</dcterms:modified>
</cp:coreProperties>
</file>