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4" r:id="rId3"/>
    <p:sldId id="257" r:id="rId4"/>
    <p:sldId id="259" r:id="rId5"/>
    <p:sldId id="260" r:id="rId6"/>
    <p:sldId id="261" r:id="rId7"/>
    <p:sldId id="262" r:id="rId8"/>
    <p:sldId id="263" r:id="rId9"/>
    <p:sldId id="258" r:id="rId10"/>
  </p:sldIdLst>
  <p:sldSz cx="9144000" cy="6858000" type="screen4x3"/>
  <p:notesSz cx="6858000" cy="9144000"/>
  <p:embeddedFontLst>
    <p:embeddedFont>
      <p:font typeface="Heather Script One" pitchFamily="2" charset="0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Propisi" pitchFamily="2" charset="0"/>
      <p:regular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9B51E-BBB3-4B77-BCC1-EFAEBE3FAC1C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69CD0-6320-4618-AC4E-B8049489A5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dn1.ozone.ru/s3/multimedia-m/6000064606.jpg" TargetMode="External"/><Relationship Id="rId2" Type="http://schemas.openxmlformats.org/officeDocument/2006/relationships/hyperlink" Target="http://mediaurok.ucoz.net/kliparti/2/ramka_3.pn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08720"/>
            <a:ext cx="875111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eather Script One" pitchFamily="2" charset="0"/>
              </a:rPr>
              <a:t>Безударные гласные в корне слова</a:t>
            </a:r>
            <a:endParaRPr lang="ru-RU" sz="5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Heather Script One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1700808"/>
            <a:ext cx="34740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eather Script One" pitchFamily="2" charset="0"/>
              </a:rPr>
              <a:t>р</a:t>
            </a:r>
            <a:r>
              <a:rPr lang="ru-RU" sz="5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eather Script One" pitchFamily="2" charset="0"/>
              </a:rPr>
              <a:t>усский язык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eather Script One" pitchFamily="2" charset="0"/>
              </a:rPr>
              <a:t>1 класс</a:t>
            </a:r>
            <a:endParaRPr lang="ru-RU" sz="5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Heather Script One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35633" y="4437112"/>
            <a:ext cx="3852208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Работу выполнила</a:t>
            </a:r>
          </a:p>
          <a:p>
            <a:pPr algn="ctr"/>
            <a:r>
              <a:rPr lang="ru-RU" sz="20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Носкова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Марина Александровна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r>
              <a:rPr lang="ru-RU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читель начальных классов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МБОУ «ВОК» СП «Школа № 2»</a:t>
            </a:r>
          </a:p>
          <a:p>
            <a:pPr algn="ctr"/>
            <a:r>
              <a:rPr lang="ru-RU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Пермский край</a:t>
            </a:r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971600" y="5589240"/>
            <a:ext cx="720080" cy="648072"/>
          </a:xfrm>
          <a:prstGeom prst="actionButtonInformati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7526419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ropisi" pitchFamily="2" charset="0"/>
              </a:rPr>
              <a:t>Дорогой друг, проверь, </a:t>
            </a:r>
          </a:p>
          <a:p>
            <a:pPr algn="ctr"/>
            <a:r>
              <a:rPr lang="ru-RU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ropisi" pitchFamily="2" charset="0"/>
              </a:rPr>
              <a:t>как ты научился писать слова </a:t>
            </a:r>
          </a:p>
          <a:p>
            <a:pPr algn="ctr"/>
            <a:r>
              <a:rPr lang="ru-RU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ropisi" pitchFamily="2" charset="0"/>
              </a:rPr>
              <a:t>с безударными гласными.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ropisi" pitchFamily="2" charset="0"/>
              </a:rPr>
              <a:t>Для проверки нажми слово</a:t>
            </a:r>
          </a:p>
          <a:p>
            <a:pPr algn="ctr"/>
            <a:endParaRPr lang="ru-RU" sz="5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ropisi" pitchFamily="2" charset="0"/>
            </a:endParaRPr>
          </a:p>
          <a:p>
            <a:pPr algn="ctr"/>
            <a:r>
              <a:rPr lang="ru-RU" sz="5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ropisi" pitchFamily="2" charset="0"/>
              </a:rPr>
              <a:t>Для перехода на другой слайд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ropisi" pitchFamily="2" charset="0"/>
              </a:rPr>
              <a:t>нажми</a:t>
            </a: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ropisi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3717032"/>
            <a:ext cx="1440160" cy="648072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Propisi" pitchFamily="2" charset="0"/>
              </a:rPr>
              <a:t>проверка</a:t>
            </a:r>
            <a:endParaRPr lang="ru-RU" sz="3200" b="1" dirty="0">
              <a:solidFill>
                <a:srgbClr val="C00000"/>
              </a:solidFill>
              <a:latin typeface="Propisi" pitchFamily="2" charset="0"/>
            </a:endParaRPr>
          </a:p>
        </p:txBody>
      </p:sp>
      <p:pic>
        <p:nvPicPr>
          <p:cNvPr id="4" name="Picture 2" descr="https://cdn1.ozone.ru/s3/multimedia-m/6000064606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5445224"/>
            <a:ext cx="743373" cy="87443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332656"/>
            <a:ext cx="4248472" cy="61206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0"/>
            <a:ext cx="2053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Propisi" pitchFamily="2" charset="0"/>
              </a:rPr>
              <a:t>о</a:t>
            </a:r>
            <a:r>
              <a:rPr lang="ru-RU" sz="6000" dirty="0" smtClean="0">
                <a:solidFill>
                  <a:srgbClr val="002060"/>
                </a:solidFill>
                <a:latin typeface="Propisi" pitchFamily="2" charset="0"/>
              </a:rPr>
              <a:t> или </a:t>
            </a:r>
            <a:r>
              <a:rPr lang="ru-RU" sz="6000" b="1" dirty="0" smtClean="0">
                <a:solidFill>
                  <a:srgbClr val="C00000"/>
                </a:solidFill>
                <a:latin typeface="Propisi" pitchFamily="2" charset="0"/>
              </a:rPr>
              <a:t>а</a:t>
            </a:r>
            <a:endParaRPr lang="ru-RU" sz="6000" b="1" dirty="0">
              <a:solidFill>
                <a:srgbClr val="C00000"/>
              </a:solidFill>
              <a:latin typeface="Propisi" pitchFamily="2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971600" y="671691"/>
            <a:ext cx="2376264" cy="6186309"/>
            <a:chOff x="971600" y="671691"/>
            <a:chExt cx="2376264" cy="6186309"/>
          </a:xfrm>
        </p:grpSpPr>
        <p:sp>
          <p:nvSpPr>
            <p:cNvPr id="3" name="TextBox 2"/>
            <p:cNvSpPr txBox="1"/>
            <p:nvPr/>
          </p:nvSpPr>
          <p:spPr>
            <a:xfrm>
              <a:off x="971600" y="671691"/>
              <a:ext cx="2376264" cy="618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600" dirty="0">
                  <a:solidFill>
                    <a:srgbClr val="002060"/>
                  </a:solidFill>
                  <a:latin typeface="Propisi" pitchFamily="2" charset="0"/>
                </a:rPr>
                <a:t>к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о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за</a:t>
              </a:r>
            </a:p>
            <a:p>
              <a:r>
                <a:rPr lang="ru-RU" sz="6600" dirty="0">
                  <a:solidFill>
                    <a:srgbClr val="002060"/>
                  </a:solidFill>
                  <a:latin typeface="Propisi" pitchFamily="2" charset="0"/>
                </a:rPr>
                <a:t>г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о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ра</a:t>
              </a:r>
            </a:p>
            <a:p>
              <a:r>
                <a:rPr lang="ru-RU" sz="6600" dirty="0">
                  <a:solidFill>
                    <a:srgbClr val="002060"/>
                  </a:solidFill>
                  <a:latin typeface="Propisi" pitchFamily="2" charset="0"/>
                </a:rPr>
                <a:t>г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л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а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за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м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о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ря 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к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о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льцо</a:t>
              </a:r>
            </a:p>
            <a:p>
              <a:endParaRPr lang="ru-RU" sz="6600" dirty="0">
                <a:solidFill>
                  <a:srgbClr val="002060"/>
                </a:solidFill>
                <a:latin typeface="Propisi" pitchFamily="2" charset="0"/>
              </a:endParaRPr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1187624" y="1484784"/>
              <a:ext cx="936104" cy="4104456"/>
              <a:chOff x="1187624" y="1484784"/>
              <a:chExt cx="936104" cy="4104456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1259632" y="1484784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1187624" y="2564904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1547664" y="3573016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403648" y="4581128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259632" y="5589240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50" name="Picture 2" descr="https://cdn1.ozone.ru/s3/multimedia-m/6000064606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376" y="5517232"/>
            <a:ext cx="743373" cy="87443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851920" y="5733256"/>
            <a:ext cx="1440160" cy="648072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Propisi" pitchFamily="2" charset="0"/>
              </a:rPr>
              <a:t>проверка</a:t>
            </a:r>
            <a:endParaRPr lang="ru-RU" sz="3200" b="1" dirty="0">
              <a:solidFill>
                <a:srgbClr val="C00000"/>
              </a:solidFill>
              <a:latin typeface="Propisi" pitchFamily="2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0.51597 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" y="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332656"/>
            <a:ext cx="4248472" cy="61206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0"/>
            <a:ext cx="2053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Propisi" pitchFamily="2" charset="0"/>
              </a:rPr>
              <a:t>о</a:t>
            </a:r>
            <a:r>
              <a:rPr lang="ru-RU" sz="6000" dirty="0" smtClean="0">
                <a:solidFill>
                  <a:srgbClr val="002060"/>
                </a:solidFill>
                <a:latin typeface="Propisi" pitchFamily="2" charset="0"/>
              </a:rPr>
              <a:t> или </a:t>
            </a:r>
            <a:r>
              <a:rPr lang="ru-RU" sz="6000" b="1" dirty="0" smtClean="0">
                <a:solidFill>
                  <a:srgbClr val="C00000"/>
                </a:solidFill>
                <a:latin typeface="Propisi" pitchFamily="2" charset="0"/>
              </a:rPr>
              <a:t>а</a:t>
            </a:r>
            <a:endParaRPr lang="ru-RU" sz="6000" b="1" dirty="0">
              <a:solidFill>
                <a:srgbClr val="C00000"/>
              </a:solidFill>
              <a:latin typeface="Propisi" pitchFamily="2" charset="0"/>
            </a:endParaRPr>
          </a:p>
        </p:txBody>
      </p:sp>
      <p:grpSp>
        <p:nvGrpSpPr>
          <p:cNvPr id="2" name="Группа 13"/>
          <p:cNvGrpSpPr/>
          <p:nvPr/>
        </p:nvGrpSpPr>
        <p:grpSpPr>
          <a:xfrm>
            <a:off x="971600" y="671691"/>
            <a:ext cx="2376264" cy="6186309"/>
            <a:chOff x="971600" y="671691"/>
            <a:chExt cx="2376264" cy="6186309"/>
          </a:xfrm>
        </p:grpSpPr>
        <p:sp>
          <p:nvSpPr>
            <p:cNvPr id="3" name="TextBox 2"/>
            <p:cNvSpPr txBox="1"/>
            <p:nvPr/>
          </p:nvSpPr>
          <p:spPr>
            <a:xfrm>
              <a:off x="971600" y="671691"/>
              <a:ext cx="2376264" cy="618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ш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а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ры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сл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о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ва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ш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а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ги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гр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а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чи 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х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о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лмы</a:t>
              </a:r>
            </a:p>
            <a:p>
              <a:endParaRPr lang="ru-RU" sz="6600" dirty="0">
                <a:solidFill>
                  <a:srgbClr val="002060"/>
                </a:solidFill>
                <a:latin typeface="Propisi" pitchFamily="2" charset="0"/>
              </a:endParaRPr>
            </a:p>
          </p:txBody>
        </p:sp>
        <p:grpSp>
          <p:nvGrpSpPr>
            <p:cNvPr id="6" name="Группа 12"/>
            <p:cNvGrpSpPr/>
            <p:nvPr/>
          </p:nvGrpSpPr>
          <p:grpSpPr>
            <a:xfrm>
              <a:off x="1259632" y="1484784"/>
              <a:ext cx="864096" cy="4104456"/>
              <a:chOff x="1259632" y="1484784"/>
              <a:chExt cx="864096" cy="4104456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1403648" y="1484784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1475656" y="2564904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1403648" y="3573016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547664" y="4509120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259632" y="5589240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50" name="Picture 2" descr="https://cdn1.ozone.ru/s3/multimedia-m/6000064606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376" y="5517232"/>
            <a:ext cx="743373" cy="87443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851920" y="5733256"/>
            <a:ext cx="1440160" cy="648072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Propisi" pitchFamily="2" charset="0"/>
              </a:rPr>
              <a:t>проверка</a:t>
            </a:r>
            <a:endParaRPr lang="ru-RU" sz="3200" b="1" dirty="0">
              <a:solidFill>
                <a:srgbClr val="C00000"/>
              </a:solidFill>
              <a:latin typeface="Propisi" pitchFamily="2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0.51597 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" y="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332656"/>
            <a:ext cx="4248472" cy="61206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0"/>
            <a:ext cx="2053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Propisi" pitchFamily="2" charset="0"/>
              </a:rPr>
              <a:t>о</a:t>
            </a:r>
            <a:r>
              <a:rPr lang="ru-RU" sz="6000" dirty="0" smtClean="0">
                <a:solidFill>
                  <a:srgbClr val="002060"/>
                </a:solidFill>
                <a:latin typeface="Propisi" pitchFamily="2" charset="0"/>
              </a:rPr>
              <a:t> или </a:t>
            </a:r>
            <a:r>
              <a:rPr lang="ru-RU" sz="6000" b="1" dirty="0" smtClean="0">
                <a:solidFill>
                  <a:srgbClr val="C00000"/>
                </a:solidFill>
                <a:latin typeface="Propisi" pitchFamily="2" charset="0"/>
              </a:rPr>
              <a:t>а</a:t>
            </a:r>
            <a:endParaRPr lang="ru-RU" sz="6000" b="1" dirty="0">
              <a:solidFill>
                <a:srgbClr val="C00000"/>
              </a:solidFill>
              <a:latin typeface="Propisi" pitchFamily="2" charset="0"/>
            </a:endParaRPr>
          </a:p>
        </p:txBody>
      </p:sp>
      <p:grpSp>
        <p:nvGrpSpPr>
          <p:cNvPr id="2" name="Группа 13"/>
          <p:cNvGrpSpPr/>
          <p:nvPr/>
        </p:nvGrpSpPr>
        <p:grpSpPr>
          <a:xfrm>
            <a:off x="971600" y="671691"/>
            <a:ext cx="2376264" cy="6186309"/>
            <a:chOff x="971600" y="671691"/>
            <a:chExt cx="2376264" cy="6186309"/>
          </a:xfrm>
        </p:grpSpPr>
        <p:sp>
          <p:nvSpPr>
            <p:cNvPr id="3" name="TextBox 2"/>
            <p:cNvSpPr txBox="1"/>
            <p:nvPr/>
          </p:nvSpPr>
          <p:spPr>
            <a:xfrm>
              <a:off x="971600" y="671691"/>
              <a:ext cx="2376264" cy="618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стр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а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на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в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о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да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с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о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сна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с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а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ды 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гр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о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за</a:t>
              </a:r>
            </a:p>
            <a:p>
              <a:endParaRPr lang="ru-RU" sz="6600" dirty="0">
                <a:solidFill>
                  <a:srgbClr val="002060"/>
                </a:solidFill>
                <a:latin typeface="Propisi" pitchFamily="2" charset="0"/>
              </a:endParaRPr>
            </a:p>
          </p:txBody>
        </p:sp>
        <p:grpSp>
          <p:nvGrpSpPr>
            <p:cNvPr id="6" name="Группа 12"/>
            <p:cNvGrpSpPr/>
            <p:nvPr/>
          </p:nvGrpSpPr>
          <p:grpSpPr>
            <a:xfrm>
              <a:off x="1187624" y="1556792"/>
              <a:ext cx="1368152" cy="4032448"/>
              <a:chOff x="1187624" y="1556792"/>
              <a:chExt cx="1368152" cy="4032448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1979712" y="1556792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1187624" y="2564904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1187624" y="3573016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187624" y="4581128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475656" y="5589240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50" name="Picture 2" descr="https://cdn1.ozone.ru/s3/multimedia-m/6000064606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376" y="5517232"/>
            <a:ext cx="743373" cy="87443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851920" y="5733256"/>
            <a:ext cx="1440160" cy="648072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Propisi" pitchFamily="2" charset="0"/>
              </a:rPr>
              <a:t>проверка</a:t>
            </a:r>
            <a:endParaRPr lang="ru-RU" sz="3200" b="1" dirty="0">
              <a:solidFill>
                <a:srgbClr val="C00000"/>
              </a:solidFill>
              <a:latin typeface="Propisi" pitchFamily="2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0.51597 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" y="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332656"/>
            <a:ext cx="4248472" cy="61206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0"/>
            <a:ext cx="2053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Propisi" pitchFamily="2" charset="0"/>
              </a:rPr>
              <a:t>е</a:t>
            </a:r>
            <a:r>
              <a:rPr lang="ru-RU" sz="6000" dirty="0" smtClean="0">
                <a:solidFill>
                  <a:srgbClr val="002060"/>
                </a:solidFill>
                <a:latin typeface="Propisi" pitchFamily="2" charset="0"/>
              </a:rPr>
              <a:t> или </a:t>
            </a:r>
            <a:r>
              <a:rPr lang="ru-RU" sz="6000" b="1" dirty="0" smtClean="0">
                <a:solidFill>
                  <a:srgbClr val="C00000"/>
                </a:solidFill>
                <a:latin typeface="Propisi" pitchFamily="2" charset="0"/>
              </a:rPr>
              <a:t>и</a:t>
            </a:r>
            <a:endParaRPr lang="ru-RU" sz="6000" b="1" dirty="0">
              <a:solidFill>
                <a:srgbClr val="C00000"/>
              </a:solidFill>
              <a:latin typeface="Propisi" pitchFamily="2" charset="0"/>
            </a:endParaRPr>
          </a:p>
        </p:txBody>
      </p:sp>
      <p:grpSp>
        <p:nvGrpSpPr>
          <p:cNvPr id="2" name="Группа 13"/>
          <p:cNvGrpSpPr/>
          <p:nvPr/>
        </p:nvGrpSpPr>
        <p:grpSpPr>
          <a:xfrm>
            <a:off x="971600" y="671691"/>
            <a:ext cx="2376264" cy="6186309"/>
            <a:chOff x="971600" y="671691"/>
            <a:chExt cx="2376264" cy="6186309"/>
          </a:xfrm>
        </p:grpSpPr>
        <p:sp>
          <p:nvSpPr>
            <p:cNvPr id="3" name="TextBox 2"/>
            <p:cNvSpPr txBox="1"/>
            <p:nvPr/>
          </p:nvSpPr>
          <p:spPr>
            <a:xfrm>
              <a:off x="971600" y="671691"/>
              <a:ext cx="2376264" cy="618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с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е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стра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п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и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ла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р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е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ка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ст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е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на 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з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и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ма</a:t>
              </a:r>
            </a:p>
            <a:p>
              <a:endParaRPr lang="ru-RU" sz="6600" dirty="0">
                <a:solidFill>
                  <a:srgbClr val="002060"/>
                </a:solidFill>
                <a:latin typeface="Propisi" pitchFamily="2" charset="0"/>
              </a:endParaRPr>
            </a:p>
          </p:txBody>
        </p:sp>
        <p:grpSp>
          <p:nvGrpSpPr>
            <p:cNvPr id="6" name="Группа 12"/>
            <p:cNvGrpSpPr/>
            <p:nvPr/>
          </p:nvGrpSpPr>
          <p:grpSpPr>
            <a:xfrm>
              <a:off x="1115616" y="1556792"/>
              <a:ext cx="1008112" cy="4032448"/>
              <a:chOff x="1115616" y="1556792"/>
              <a:chExt cx="1008112" cy="4032448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1187624" y="1556792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1187624" y="2564904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1187624" y="3573016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547664" y="4581128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115616" y="5589240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50" name="Picture 2" descr="https://cdn1.ozone.ru/s3/multimedia-m/6000064606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376" y="5517232"/>
            <a:ext cx="743373" cy="87443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851920" y="5733256"/>
            <a:ext cx="1440160" cy="648072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Propisi" pitchFamily="2" charset="0"/>
              </a:rPr>
              <a:t>проверка</a:t>
            </a:r>
            <a:endParaRPr lang="ru-RU" sz="3200" b="1" dirty="0">
              <a:solidFill>
                <a:srgbClr val="C00000"/>
              </a:solidFill>
              <a:latin typeface="Propisi" pitchFamily="2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0.51597 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" y="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332656"/>
            <a:ext cx="4248472" cy="61206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0"/>
            <a:ext cx="2053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Propisi" pitchFamily="2" charset="0"/>
              </a:rPr>
              <a:t>е</a:t>
            </a:r>
            <a:r>
              <a:rPr lang="ru-RU" sz="6000" dirty="0" smtClean="0">
                <a:solidFill>
                  <a:srgbClr val="002060"/>
                </a:solidFill>
                <a:latin typeface="Propisi" pitchFamily="2" charset="0"/>
              </a:rPr>
              <a:t> или </a:t>
            </a:r>
            <a:r>
              <a:rPr lang="ru-RU" sz="6000" b="1" dirty="0" smtClean="0">
                <a:solidFill>
                  <a:srgbClr val="C00000"/>
                </a:solidFill>
                <a:latin typeface="Propisi" pitchFamily="2" charset="0"/>
              </a:rPr>
              <a:t>и</a:t>
            </a:r>
            <a:endParaRPr lang="ru-RU" sz="6000" b="1" dirty="0">
              <a:solidFill>
                <a:srgbClr val="C00000"/>
              </a:solidFill>
              <a:latin typeface="Propisi" pitchFamily="2" charset="0"/>
            </a:endParaRPr>
          </a:p>
        </p:txBody>
      </p:sp>
      <p:grpSp>
        <p:nvGrpSpPr>
          <p:cNvPr id="2" name="Группа 13"/>
          <p:cNvGrpSpPr/>
          <p:nvPr/>
        </p:nvGrpSpPr>
        <p:grpSpPr>
          <a:xfrm>
            <a:off x="971600" y="671691"/>
            <a:ext cx="2376264" cy="6186309"/>
            <a:chOff x="971600" y="671691"/>
            <a:chExt cx="2376264" cy="6186309"/>
          </a:xfrm>
        </p:grpSpPr>
        <p:sp>
          <p:nvSpPr>
            <p:cNvPr id="3" name="TextBox 2"/>
            <p:cNvSpPr txBox="1"/>
            <p:nvPr/>
          </p:nvSpPr>
          <p:spPr>
            <a:xfrm>
              <a:off x="971600" y="671691"/>
              <a:ext cx="2376264" cy="618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стр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е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ла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п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и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сьмо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гр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и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бы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з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е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рно</a:t>
              </a:r>
            </a:p>
            <a:p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ч</a:t>
              </a:r>
              <a:r>
                <a:rPr lang="ru-RU" sz="6600" dirty="0" smtClean="0">
                  <a:solidFill>
                    <a:schemeClr val="bg1"/>
                  </a:solidFill>
                  <a:latin typeface="Propisi" pitchFamily="2" charset="0"/>
                </a:rPr>
                <a:t>и</a:t>
              </a:r>
              <a:r>
                <a:rPr lang="ru-RU" sz="6600" dirty="0" smtClean="0">
                  <a:solidFill>
                    <a:srgbClr val="002060"/>
                  </a:solidFill>
                  <a:latin typeface="Propisi" pitchFamily="2" charset="0"/>
                </a:rPr>
                <a:t>сло</a:t>
              </a:r>
            </a:p>
            <a:p>
              <a:endParaRPr lang="ru-RU" sz="6600" dirty="0">
                <a:solidFill>
                  <a:srgbClr val="002060"/>
                </a:solidFill>
                <a:latin typeface="Propisi" pitchFamily="2" charset="0"/>
              </a:endParaRPr>
            </a:p>
          </p:txBody>
        </p:sp>
        <p:grpSp>
          <p:nvGrpSpPr>
            <p:cNvPr id="6" name="Группа 12"/>
            <p:cNvGrpSpPr/>
            <p:nvPr/>
          </p:nvGrpSpPr>
          <p:grpSpPr>
            <a:xfrm>
              <a:off x="1187624" y="1556792"/>
              <a:ext cx="1296144" cy="4032448"/>
              <a:chOff x="1187624" y="1556792"/>
              <a:chExt cx="1296144" cy="4032448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1907704" y="1556792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1187624" y="2564904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1475656" y="3573016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187624" y="4581128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259632" y="5589240"/>
                <a:ext cx="576064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50" name="Picture 2" descr="https://cdn1.ozone.ru/s3/multimedia-m/6000064606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376" y="5517232"/>
            <a:ext cx="743373" cy="87443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851920" y="5733256"/>
            <a:ext cx="1440160" cy="648072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Propisi" pitchFamily="2" charset="0"/>
              </a:rPr>
              <a:t>проверка</a:t>
            </a:r>
            <a:endParaRPr lang="ru-RU" sz="3200" b="1" dirty="0">
              <a:solidFill>
                <a:srgbClr val="C00000"/>
              </a:solidFill>
              <a:latin typeface="Propisi" pitchFamily="2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0.51597 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" y="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268760"/>
            <a:ext cx="6348213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eather Script One" pitchFamily="2" charset="0"/>
              </a:rPr>
              <a:t>Молодцы!</a:t>
            </a:r>
            <a:endParaRPr lang="ru-RU" sz="115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Heather Script One" pitchFamily="2" charset="0"/>
            </a:endParaRPr>
          </a:p>
        </p:txBody>
      </p:sp>
      <p:sp>
        <p:nvSpPr>
          <p:cNvPr id="4" name="Счетверенная стрелка 3">
            <a:hlinkClick r:id="" action="ppaction://hlinkshowjump?jump=endshow"/>
          </p:cNvPr>
          <p:cNvSpPr/>
          <p:nvPr/>
        </p:nvSpPr>
        <p:spPr>
          <a:xfrm rot="2498895">
            <a:off x="7524328" y="5589240"/>
            <a:ext cx="792088" cy="720080"/>
          </a:xfrm>
          <a:prstGeom prst="quad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77906" y="476672"/>
            <a:ext cx="1121333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/>
              </a:rPr>
              <a:t>Рамка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/>
              </a:rPr>
              <a:t> </a:t>
            </a:r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/>
              </a:rPr>
              <a:t>игрушка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971600" y="5589240"/>
            <a:ext cx="720080" cy="72008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103</Words>
  <Application>Microsoft Office PowerPoint</Application>
  <PresentationFormat>Экран (4:3)</PresentationFormat>
  <Paragraphs>54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Heather Script One</vt:lpstr>
      <vt:lpstr>Calibri</vt:lpstr>
      <vt:lpstr>Propisi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</cp:revision>
  <dcterms:created xsi:type="dcterms:W3CDTF">2020-02-02T09:10:52Z</dcterms:created>
  <dcterms:modified xsi:type="dcterms:W3CDTF">2020-02-14T07:59:24Z</dcterms:modified>
</cp:coreProperties>
</file>