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77"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Блок-схема: документ 6"/>
          <p:cNvSpPr/>
          <p:nvPr userDrawn="1"/>
        </p:nvSpPr>
        <p:spPr>
          <a:xfrm>
            <a:off x="142844" y="142852"/>
            <a:ext cx="8858312" cy="6572296"/>
          </a:xfrm>
          <a:prstGeom prst="flowChartDocument">
            <a:avLst/>
          </a:prstGeom>
          <a:gradFill>
            <a:gsLst>
              <a:gs pos="0">
                <a:schemeClr val="accent6">
                  <a:lumMod val="40000"/>
                  <a:lumOff val="60000"/>
                  <a:alpha val="60000"/>
                </a:schemeClr>
              </a:gs>
              <a:gs pos="50000">
                <a:schemeClr val="accent1">
                  <a:tint val="44500"/>
                  <a:satMod val="160000"/>
                </a:schemeClr>
              </a:gs>
              <a:gs pos="100000">
                <a:schemeClr val="accent1">
                  <a:tint val="23500"/>
                  <a:satMod val="160000"/>
                </a:schemeClr>
              </a:gs>
            </a:gsLst>
            <a:lin ang="540000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47187-0C24-434E-9F23-FA7EB9A84F15}" type="slidenum">
              <a:rPr lang="ru-RU" smtClean="0"/>
              <a:pPr/>
              <a:t>‹#›</a:t>
            </a:fld>
            <a:endParaRPr lang="ru-RU"/>
          </a:p>
        </p:txBody>
      </p:sp>
      <p:pic>
        <p:nvPicPr>
          <p:cNvPr id="8" name="Picture 2" descr="http://zt16.ru/wp-content/uploads/2016/07/image001.png"/>
          <p:cNvPicPr>
            <a:picLocks noChangeAspect="1" noChangeArrowheads="1"/>
          </p:cNvPicPr>
          <p:nvPr userDrawn="1"/>
        </p:nvPicPr>
        <p:blipFill>
          <a:blip r:embed="rId2" cstate="print">
            <a:clrChange>
              <a:clrFrom>
                <a:srgbClr val="FFFFFF"/>
              </a:clrFrom>
              <a:clrTo>
                <a:srgbClr val="FFFFFF">
                  <a:alpha val="0"/>
                </a:srgbClr>
              </a:clrTo>
            </a:clrChange>
            <a:lum bright="-10000"/>
          </a:blip>
          <a:srcRect/>
          <a:stretch>
            <a:fillRect/>
          </a:stretch>
        </p:blipFill>
        <p:spPr bwMode="auto">
          <a:xfrm>
            <a:off x="5662992" y="3357562"/>
            <a:ext cx="3481008" cy="2214578"/>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Прямоугольник 8"/>
          <p:cNvSpPr/>
          <p:nvPr userDrawn="1"/>
        </p:nvSpPr>
        <p:spPr>
          <a:xfrm>
            <a:off x="142844" y="142852"/>
            <a:ext cx="8858312" cy="6572296"/>
          </a:xfrm>
          <a:prstGeom prst="rect">
            <a:avLst/>
          </a:prstGeom>
          <a:gradFill>
            <a:gsLst>
              <a:gs pos="0">
                <a:schemeClr val="accent3">
                  <a:lumMod val="40000"/>
                  <a:lumOff val="60000"/>
                  <a:alpha val="57000"/>
                </a:schemeClr>
              </a:gs>
              <a:gs pos="50000">
                <a:schemeClr val="accent1">
                  <a:tint val="44500"/>
                  <a:satMod val="160000"/>
                </a:schemeClr>
              </a:gs>
              <a:gs pos="100000">
                <a:schemeClr val="accent1">
                  <a:tint val="23500"/>
                  <a:satMod val="160000"/>
                </a:schemeClr>
              </a:gs>
            </a:gsLst>
            <a:lin ang="5400000" scaled="0"/>
          </a:gradFill>
          <a:ln>
            <a:no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9F6FA57-C075-4BD4-B1E0-A4B40BD5370E}" type="datetimeFigureOut">
              <a:rPr lang="ru-RU" smtClean="0"/>
              <a:pPr/>
              <a:t>24.02.2020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D47187-0C24-434E-9F23-FA7EB9A84F1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pitchFamily="18" charset="0"/>
                <a:cs typeface="Times New Roman" pitchFamily="18" charset="0"/>
              </a:defRPr>
            </a:lvl1pPr>
          </a:lstStyle>
          <a:p>
            <a:fld id="{19F6FA57-C075-4BD4-B1E0-A4B40BD5370E}" type="datetimeFigureOut">
              <a:rPr lang="ru-RU" smtClean="0"/>
              <a:pPr/>
              <a:t>24.02.2020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pitchFamily="18" charset="0"/>
                <a:cs typeface="Times New Roman" pitchFamily="18" charset="0"/>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pitchFamily="18" charset="0"/>
                <a:cs typeface="Times New Roman" pitchFamily="18" charset="0"/>
              </a:defRPr>
            </a:lvl1pPr>
          </a:lstStyle>
          <a:p>
            <a:fld id="{9BD47187-0C24-434E-9F23-FA7EB9A84F15}" type="slidenum">
              <a:rPr lang="ru-RU" smtClean="0"/>
              <a:pPr/>
              <a:t>‹#›</a:t>
            </a:fld>
            <a:endParaRPr lang="ru-RU"/>
          </a:p>
        </p:txBody>
      </p:sp>
      <p:pic>
        <p:nvPicPr>
          <p:cNvPr id="1026" name="Picture 2" descr="C:\Documents and Settings\Admin\Рабочий стол\Solid-minerals.jpg"/>
          <p:cNvPicPr>
            <a:picLocks noChangeAspect="1" noChangeArrowheads="1"/>
          </p:cNvPicPr>
          <p:nvPr userDrawn="1"/>
        </p:nvPicPr>
        <p:blipFill>
          <a:blip r:embed="rId13"/>
          <a:srcRect/>
          <a:stretch>
            <a:fillRect/>
          </a:stretch>
        </p:blipFill>
        <p:spPr bwMode="auto">
          <a:xfrm>
            <a:off x="0" y="0"/>
            <a:ext cx="9143999" cy="68580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zhivaya-priroda.ru/wp-content/uploads/2019/10/Solid-minerals.jpg" TargetMode="External"/><Relationship Id="rId2" Type="http://schemas.openxmlformats.org/officeDocument/2006/relationships/hyperlink" Target="https://www.stihi.ru/2018/12/11/7154" TargetMode="External"/><Relationship Id="rId1" Type="http://schemas.openxmlformats.org/officeDocument/2006/relationships/slideLayout" Target="../slideLayouts/slideLayout2.xml"/><Relationship Id="rId6" Type="http://schemas.openxmlformats.org/officeDocument/2006/relationships/hyperlink" Target="https://www.hwcdsb.ca/231660.jpg" TargetMode="External"/><Relationship Id="rId5" Type="http://schemas.openxmlformats.org/officeDocument/2006/relationships/hyperlink" Target="http://www.playcast.ru/uploads/2019/04/06/26888777.png" TargetMode="External"/><Relationship Id="rId4" Type="http://schemas.openxmlformats.org/officeDocument/2006/relationships/hyperlink" Target="http://orskayayashma.ru/wp-content/uploads/image001.png" TargetMode="Externa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714488"/>
            <a:ext cx="7772400" cy="1470025"/>
          </a:xfrm>
        </p:spPr>
        <p:txBody>
          <a:bodyPr/>
          <a:lstStyle/>
          <a:p>
            <a:r>
              <a:rPr lang="ru-RU" b="1" dirty="0" smtClean="0">
                <a:solidFill>
                  <a:schemeClr val="accent1">
                    <a:lumMod val="50000"/>
                  </a:schemeClr>
                </a:solidFill>
                <a:effectLst>
                  <a:outerShdw blurRad="38100" dist="38100" dir="2700000" algn="tl">
                    <a:srgbClr val="000000">
                      <a:alpha val="43137"/>
                    </a:srgbClr>
                  </a:outerShdw>
                </a:effectLst>
              </a:rPr>
              <a:t>Кроссворд</a:t>
            </a:r>
            <a:br>
              <a:rPr lang="ru-RU" b="1" dirty="0" smtClean="0">
                <a:solidFill>
                  <a:schemeClr val="accent1">
                    <a:lumMod val="50000"/>
                  </a:schemeClr>
                </a:solidFill>
                <a:effectLst>
                  <a:outerShdw blurRad="38100" dist="38100" dir="2700000" algn="tl">
                    <a:srgbClr val="000000">
                      <a:alpha val="43137"/>
                    </a:srgbClr>
                  </a:outerShdw>
                </a:effectLst>
              </a:rPr>
            </a:br>
            <a:r>
              <a:rPr lang="ru-RU" b="1" dirty="0" smtClean="0">
                <a:solidFill>
                  <a:schemeClr val="accent1">
                    <a:lumMod val="50000"/>
                  </a:schemeClr>
                </a:solidFill>
                <a:effectLst>
                  <a:outerShdw blurRad="38100" dist="38100" dir="2700000" algn="tl">
                    <a:srgbClr val="000000">
                      <a:alpha val="43137"/>
                    </a:srgbClr>
                  </a:outerShdw>
                </a:effectLst>
              </a:rPr>
              <a:t>«Полезные ископаемые»</a:t>
            </a:r>
            <a:endParaRPr lang="ru-RU" b="1" dirty="0">
              <a:solidFill>
                <a:schemeClr val="accent1">
                  <a:lumMod val="50000"/>
                </a:schemeClr>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214282" y="4214818"/>
            <a:ext cx="6400800" cy="1928826"/>
          </a:xfrm>
        </p:spPr>
        <p:txBody>
          <a:bodyPr>
            <a:normAutofit fontScale="70000" lnSpcReduction="20000"/>
          </a:bodyPr>
          <a:lstStyle/>
          <a:p>
            <a:pPr algn="l"/>
            <a:r>
              <a:rPr lang="ru-RU" b="1" dirty="0" smtClean="0">
                <a:solidFill>
                  <a:schemeClr val="tx1"/>
                </a:solidFill>
              </a:rPr>
              <a:t>Учитель биологии:</a:t>
            </a:r>
          </a:p>
          <a:p>
            <a:pPr algn="l"/>
            <a:r>
              <a:rPr lang="ru-RU" b="1" dirty="0" smtClean="0">
                <a:solidFill>
                  <a:schemeClr val="tx1"/>
                </a:solidFill>
              </a:rPr>
              <a:t>Скворцова Татьяна Александровна</a:t>
            </a:r>
          </a:p>
          <a:p>
            <a:pPr algn="l"/>
            <a:r>
              <a:rPr lang="ru-RU" b="1" dirty="0" smtClean="0">
                <a:solidFill>
                  <a:schemeClr val="tx1"/>
                </a:solidFill>
              </a:rPr>
              <a:t>Государственное казенное общеобразовательное учреждение «</a:t>
            </a:r>
            <a:r>
              <a:rPr lang="ru-RU" b="1" dirty="0" err="1" smtClean="0">
                <a:solidFill>
                  <a:schemeClr val="tx1"/>
                </a:solidFill>
              </a:rPr>
              <a:t>Краснобаковская</a:t>
            </a:r>
            <a:r>
              <a:rPr lang="ru-RU" b="1" dirty="0" smtClean="0">
                <a:solidFill>
                  <a:schemeClr val="tx1"/>
                </a:solidFill>
              </a:rPr>
              <a:t> специальная (коррекционная) школа-интернат»</a:t>
            </a:r>
          </a:p>
          <a:p>
            <a:pPr algn="l"/>
            <a:r>
              <a:rPr lang="ru-RU" b="1" dirty="0" smtClean="0">
                <a:solidFill>
                  <a:schemeClr val="tx1"/>
                </a:solidFill>
              </a:rPr>
              <a:t>Нижегородская </a:t>
            </a:r>
            <a:r>
              <a:rPr lang="ru-RU" b="1" dirty="0" err="1" smtClean="0">
                <a:solidFill>
                  <a:schemeClr val="tx1"/>
                </a:solidFill>
              </a:rPr>
              <a:t>обл</a:t>
            </a:r>
            <a:r>
              <a:rPr lang="ru-RU" b="1" dirty="0" smtClean="0">
                <a:solidFill>
                  <a:schemeClr val="tx1"/>
                </a:solidFill>
              </a:rPr>
              <a:t>, р.п. Красные Баки</a:t>
            </a:r>
            <a:endParaRPr lang="ru-RU" b="1" dirty="0">
              <a:solidFill>
                <a:schemeClr val="tx1"/>
              </a:solidFill>
            </a:endParaRPr>
          </a:p>
        </p:txBody>
      </p:sp>
      <p:sp>
        <p:nvSpPr>
          <p:cNvPr id="4" name="Управляющая кнопка: сведения 3">
            <a:hlinkClick r:id="" action="ppaction://hlinkshowjump?jump=firstslide" highlightClick="1"/>
          </p:cNvPr>
          <p:cNvSpPr/>
          <p:nvPr/>
        </p:nvSpPr>
        <p:spPr>
          <a:xfrm>
            <a:off x="214282" y="214290"/>
            <a:ext cx="500066" cy="542350"/>
          </a:xfrm>
          <a:prstGeom prst="actionButtonInformation">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Управляющая кнопка: в конец 4">
            <a:hlinkClick r:id="" action="ppaction://hlinkshowjump?jump=nextslide" highlightClick="1"/>
          </p:cNvPr>
          <p:cNvSpPr/>
          <p:nvPr/>
        </p:nvSpPr>
        <p:spPr>
          <a:xfrm>
            <a:off x="7929586" y="21429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5325244" y="389740"/>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3071810"/>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Самый первый металл, который человек научился использовать. Древние греки упоминали «земли, из которых извлекали этот металл». </a:t>
            </a:r>
          </a:p>
          <a:p>
            <a:pPr algn="ctr"/>
            <a:r>
              <a:rPr lang="ru-RU" sz="2400" dirty="0" smtClean="0">
                <a:solidFill>
                  <a:schemeClr val="tx1"/>
                </a:solidFill>
                <a:latin typeface="Times New Roman" pitchFamily="18" charset="0"/>
                <a:cs typeface="Times New Roman" pitchFamily="18" charset="0"/>
              </a:rPr>
              <a:t> </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4" name="TextBox 213"/>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2" name="TextBox 211"/>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3" name="TextBox 212"/>
          <p:cNvSpPr txBox="1"/>
          <p:nvPr/>
        </p:nvSpPr>
        <p:spPr>
          <a:xfrm>
            <a:off x="6407252" y="3283865"/>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5" name="TextBox 214"/>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6" name="TextBox 215"/>
          <p:cNvSpPr txBox="1"/>
          <p:nvPr/>
        </p:nvSpPr>
        <p:spPr>
          <a:xfrm>
            <a:off x="6407252"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7" name="TextBox 216"/>
          <p:cNvSpPr txBox="1"/>
          <p:nvPr/>
        </p:nvSpPr>
        <p:spPr>
          <a:xfrm>
            <a:off x="6453738" y="456974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8" name="TextBox 237"/>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3"/>
                                        </p:tgtEl>
                                        <p:attrNameLst>
                                          <p:attrName>r</p:attrName>
                                        </p:attrNameLst>
                                      </p:cBhvr>
                                    </p:animRot>
                                    <p:animRot by="-240000">
                                      <p:cBhvr>
                                        <p:cTn id="43" dur="200" fill="hold">
                                          <p:stCondLst>
                                            <p:cond delay="200"/>
                                          </p:stCondLst>
                                        </p:cTn>
                                        <p:tgtEl>
                                          <p:spTgt spid="153"/>
                                        </p:tgtEl>
                                        <p:attrNameLst>
                                          <p:attrName>r</p:attrName>
                                        </p:attrNameLst>
                                      </p:cBhvr>
                                    </p:animRot>
                                    <p:animRot by="240000">
                                      <p:cBhvr>
                                        <p:cTn id="44" dur="200" fill="hold">
                                          <p:stCondLst>
                                            <p:cond delay="400"/>
                                          </p:stCondLst>
                                        </p:cTn>
                                        <p:tgtEl>
                                          <p:spTgt spid="153"/>
                                        </p:tgtEl>
                                        <p:attrNameLst>
                                          <p:attrName>r</p:attrName>
                                        </p:attrNameLst>
                                      </p:cBhvr>
                                    </p:animRot>
                                    <p:animRot by="-240000">
                                      <p:cBhvr>
                                        <p:cTn id="45" dur="200" fill="hold">
                                          <p:stCondLst>
                                            <p:cond delay="600"/>
                                          </p:stCondLst>
                                        </p:cTn>
                                        <p:tgtEl>
                                          <p:spTgt spid="153"/>
                                        </p:tgtEl>
                                        <p:attrNameLst>
                                          <p:attrName>r</p:attrName>
                                        </p:attrNameLst>
                                      </p:cBhvr>
                                    </p:animRot>
                                    <p:animRot by="120000">
                                      <p:cBhvr>
                                        <p:cTn id="46" dur="200" fill="hold">
                                          <p:stCondLst>
                                            <p:cond delay="800"/>
                                          </p:stCondLst>
                                        </p:cTn>
                                        <p:tgtEl>
                                          <p:spTgt spid="153"/>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7" restart="whenNotActive" fill="hold" evtFilter="cancelBubble" nodeType="interactiveSeq">
                <p:stCondLst>
                  <p:cond evt="onClick" delay="0">
                    <p:tgtEl>
                      <p:spTgt spid="154"/>
                    </p:tgtEl>
                  </p:cond>
                </p:stCondLst>
                <p:endSync evt="end" delay="0">
                  <p:rtn val="all"/>
                </p:endSync>
                <p:childTnLst>
                  <p:par>
                    <p:cTn id="48" fill="hold">
                      <p:stCondLst>
                        <p:cond delay="0"/>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30">
                                            <p:txEl>
                                              <p:pRg st="0" end="0"/>
                                            </p:txEl>
                                          </p:spTgt>
                                        </p:tgtEl>
                                        <p:attrNameLst>
                                          <p:attrName>style.visibility</p:attrName>
                                        </p:attrNameLst>
                                      </p:cBhvr>
                                      <p:to>
                                        <p:strVal val="visible"/>
                                      </p:to>
                                    </p:set>
                                    <p:animEffect transition="in" filter="box(in)">
                                      <p:cBhvr>
                                        <p:cTn id="52" dur="500"/>
                                        <p:tgtEl>
                                          <p:spTgt spid="230">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228">
                                            <p:txEl>
                                              <p:pRg st="0" end="0"/>
                                            </p:txEl>
                                          </p:spTgt>
                                        </p:tgtEl>
                                        <p:attrNameLst>
                                          <p:attrName>style.visibility</p:attrName>
                                        </p:attrNameLst>
                                      </p:cBhvr>
                                      <p:to>
                                        <p:strVal val="visible"/>
                                      </p:to>
                                    </p:set>
                                    <p:animEffect transition="in" filter="box(in)">
                                      <p:cBhvr>
                                        <p:cTn id="67" dur="500"/>
                                        <p:tgtEl>
                                          <p:spTgt spid="228">
                                            <p:txEl>
                                              <p:pRg st="0" end="0"/>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6"/>
                  </p:tgtEl>
                </p:cond>
              </p:nextCondLst>
            </p:seq>
            <p:seq concurrent="1" nextAc="seek">
              <p:cTn id="68" restart="whenNotActive" fill="hold" evtFilter="cancelBubble" nodeType="interactiveSeq">
                <p:stCondLst>
                  <p:cond evt="onClick" delay="0">
                    <p:tgtEl>
                      <p:spTgt spid="157"/>
                    </p:tgtEl>
                  </p:cond>
                </p:stCondLst>
                <p:endSync evt="end" delay="0">
                  <p:rtn val="all"/>
                </p:endSync>
                <p:childTnLst>
                  <p:par>
                    <p:cTn id="69" fill="hold">
                      <p:stCondLst>
                        <p:cond delay="0"/>
                      </p:stCondLst>
                      <p:childTnLst>
                        <p:par>
                          <p:cTn id="70" fill="hold">
                            <p:stCondLst>
                              <p:cond delay="0"/>
                            </p:stCondLst>
                            <p:childTnLst>
                              <p:par>
                                <p:cTn id="71" presetID="4" presetClass="entr" presetSubtype="16" fill="hold" nodeType="clickEffect">
                                  <p:stCondLst>
                                    <p:cond delay="0"/>
                                  </p:stCondLst>
                                  <p:childTnLst>
                                    <p:set>
                                      <p:cBhvr>
                                        <p:cTn id="72" dur="1" fill="hold">
                                          <p:stCondLst>
                                            <p:cond delay="0"/>
                                          </p:stCondLst>
                                        </p:cTn>
                                        <p:tgtEl>
                                          <p:spTgt spid="231">
                                            <p:txEl>
                                              <p:pRg st="0" end="0"/>
                                            </p:txEl>
                                          </p:spTgt>
                                        </p:tgtEl>
                                        <p:attrNameLst>
                                          <p:attrName>style.visibility</p:attrName>
                                        </p:attrNameLst>
                                      </p:cBhvr>
                                      <p:to>
                                        <p:strVal val="visible"/>
                                      </p:to>
                                    </p:set>
                                    <p:animEffect transition="in" filter="box(in)">
                                      <p:cBhvr>
                                        <p:cTn id="73" dur="500"/>
                                        <p:tgtEl>
                                          <p:spTgt spid="231">
                                            <p:txEl>
                                              <p:pRg st="0" end="0"/>
                                            </p:txEl>
                                          </p:spTgt>
                                        </p:tgtEl>
                                      </p:cBhvr>
                                    </p:animEffect>
                                  </p:childTnLst>
                                  <p:subTnLst>
                                    <p:audio>
                                      <p:cMediaNode>
                                        <p:cTn display="0" masterRel="sameClick">
                                          <p:stCondLst>
                                            <p:cond evt="begin" delay="0">
                                              <p:tn val="7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7"/>
                  </p:tgtEl>
                </p:cond>
              </p:nextCondLst>
            </p:seq>
            <p:seq concurrent="1" nextAc="seek">
              <p:cTn id="74" restart="whenNotActive" fill="hold" evtFilter="cancelBubble" nodeType="interactiveSeq">
                <p:stCondLst>
                  <p:cond evt="onClick" delay="0">
                    <p:tgtEl>
                      <p:spTgt spid="158"/>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grpId="0" nodeType="clickEffect">
                                  <p:stCondLst>
                                    <p:cond delay="0"/>
                                  </p:stCondLst>
                                  <p:childTnLst>
                                    <p:animRot by="120000">
                                      <p:cBhvr>
                                        <p:cTn id="78" dur="100" fill="hold">
                                          <p:stCondLst>
                                            <p:cond delay="0"/>
                                          </p:stCondLst>
                                        </p:cTn>
                                        <p:tgtEl>
                                          <p:spTgt spid="158"/>
                                        </p:tgtEl>
                                        <p:attrNameLst>
                                          <p:attrName>r</p:attrName>
                                        </p:attrNameLst>
                                      </p:cBhvr>
                                    </p:animRot>
                                    <p:animRot by="-240000">
                                      <p:cBhvr>
                                        <p:cTn id="79" dur="200" fill="hold">
                                          <p:stCondLst>
                                            <p:cond delay="200"/>
                                          </p:stCondLst>
                                        </p:cTn>
                                        <p:tgtEl>
                                          <p:spTgt spid="158"/>
                                        </p:tgtEl>
                                        <p:attrNameLst>
                                          <p:attrName>r</p:attrName>
                                        </p:attrNameLst>
                                      </p:cBhvr>
                                    </p:animRot>
                                    <p:animRot by="240000">
                                      <p:cBhvr>
                                        <p:cTn id="80" dur="200" fill="hold">
                                          <p:stCondLst>
                                            <p:cond delay="400"/>
                                          </p:stCondLst>
                                        </p:cTn>
                                        <p:tgtEl>
                                          <p:spTgt spid="158"/>
                                        </p:tgtEl>
                                        <p:attrNameLst>
                                          <p:attrName>r</p:attrName>
                                        </p:attrNameLst>
                                      </p:cBhvr>
                                    </p:animRot>
                                    <p:animRot by="-240000">
                                      <p:cBhvr>
                                        <p:cTn id="81" dur="200" fill="hold">
                                          <p:stCondLst>
                                            <p:cond delay="600"/>
                                          </p:stCondLst>
                                        </p:cTn>
                                        <p:tgtEl>
                                          <p:spTgt spid="158"/>
                                        </p:tgtEl>
                                        <p:attrNameLst>
                                          <p:attrName>r</p:attrName>
                                        </p:attrNameLst>
                                      </p:cBhvr>
                                    </p:animRot>
                                    <p:animRot by="120000">
                                      <p:cBhvr>
                                        <p:cTn id="82" dur="200" fill="hold">
                                          <p:stCondLst>
                                            <p:cond delay="800"/>
                                          </p:stCondLst>
                                        </p:cTn>
                                        <p:tgtEl>
                                          <p:spTgt spid="158"/>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83" restart="whenNotActive" fill="hold" evtFilter="cancelBubble" nodeType="interactiveSeq">
                <p:stCondLst>
                  <p:cond evt="onClick" delay="0">
                    <p:tgtEl>
                      <p:spTgt spid="159"/>
                    </p:tgtEl>
                  </p:cond>
                </p:stCondLst>
                <p:endSync evt="end" delay="0">
                  <p:rtn val="all"/>
                </p:endSync>
                <p:childTnLst>
                  <p:par>
                    <p:cTn id="84" fill="hold">
                      <p:stCondLst>
                        <p:cond delay="0"/>
                      </p:stCondLst>
                      <p:childTnLst>
                        <p:par>
                          <p:cTn id="85" fill="hold">
                            <p:stCondLst>
                              <p:cond delay="0"/>
                            </p:stCondLst>
                            <p:childTnLst>
                              <p:par>
                                <p:cTn id="86" presetID="32" presetClass="emph" presetSubtype="0" fill="hold" grpId="0" nodeType="clickEffect">
                                  <p:stCondLst>
                                    <p:cond delay="0"/>
                                  </p:stCondLst>
                                  <p:childTnLst>
                                    <p:animRot by="120000">
                                      <p:cBhvr>
                                        <p:cTn id="87" dur="100" fill="hold">
                                          <p:stCondLst>
                                            <p:cond delay="0"/>
                                          </p:stCondLst>
                                        </p:cTn>
                                        <p:tgtEl>
                                          <p:spTgt spid="159"/>
                                        </p:tgtEl>
                                        <p:attrNameLst>
                                          <p:attrName>r</p:attrName>
                                        </p:attrNameLst>
                                      </p:cBhvr>
                                    </p:animRot>
                                    <p:animRot by="-240000">
                                      <p:cBhvr>
                                        <p:cTn id="88" dur="200" fill="hold">
                                          <p:stCondLst>
                                            <p:cond delay="200"/>
                                          </p:stCondLst>
                                        </p:cTn>
                                        <p:tgtEl>
                                          <p:spTgt spid="159"/>
                                        </p:tgtEl>
                                        <p:attrNameLst>
                                          <p:attrName>r</p:attrName>
                                        </p:attrNameLst>
                                      </p:cBhvr>
                                    </p:animRot>
                                    <p:animRot by="240000">
                                      <p:cBhvr>
                                        <p:cTn id="89" dur="200" fill="hold">
                                          <p:stCondLst>
                                            <p:cond delay="400"/>
                                          </p:stCondLst>
                                        </p:cTn>
                                        <p:tgtEl>
                                          <p:spTgt spid="159"/>
                                        </p:tgtEl>
                                        <p:attrNameLst>
                                          <p:attrName>r</p:attrName>
                                        </p:attrNameLst>
                                      </p:cBhvr>
                                    </p:animRot>
                                    <p:animRot by="-240000">
                                      <p:cBhvr>
                                        <p:cTn id="90" dur="200" fill="hold">
                                          <p:stCondLst>
                                            <p:cond delay="600"/>
                                          </p:stCondLst>
                                        </p:cTn>
                                        <p:tgtEl>
                                          <p:spTgt spid="159"/>
                                        </p:tgtEl>
                                        <p:attrNameLst>
                                          <p:attrName>r</p:attrName>
                                        </p:attrNameLst>
                                      </p:cBhvr>
                                    </p:animRot>
                                    <p:animRot by="120000">
                                      <p:cBhvr>
                                        <p:cTn id="91" dur="200" fill="hold">
                                          <p:stCondLst>
                                            <p:cond delay="800"/>
                                          </p:stCondLst>
                                        </p:cTn>
                                        <p:tgtEl>
                                          <p:spTgt spid="159"/>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2" restart="whenNotActive" fill="hold" evtFilter="cancelBubble" nodeType="interactiveSeq">
                <p:stCondLst>
                  <p:cond evt="onClick" delay="0">
                    <p:tgtEl>
                      <p:spTgt spid="160"/>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160"/>
                                        </p:tgtEl>
                                        <p:attrNameLst>
                                          <p:attrName>r</p:attrName>
                                        </p:attrNameLst>
                                      </p:cBhvr>
                                    </p:animRot>
                                    <p:animRot by="-240000">
                                      <p:cBhvr>
                                        <p:cTn id="97" dur="200" fill="hold">
                                          <p:stCondLst>
                                            <p:cond delay="200"/>
                                          </p:stCondLst>
                                        </p:cTn>
                                        <p:tgtEl>
                                          <p:spTgt spid="160"/>
                                        </p:tgtEl>
                                        <p:attrNameLst>
                                          <p:attrName>r</p:attrName>
                                        </p:attrNameLst>
                                      </p:cBhvr>
                                    </p:animRot>
                                    <p:animRot by="240000">
                                      <p:cBhvr>
                                        <p:cTn id="98" dur="200" fill="hold">
                                          <p:stCondLst>
                                            <p:cond delay="400"/>
                                          </p:stCondLst>
                                        </p:cTn>
                                        <p:tgtEl>
                                          <p:spTgt spid="160"/>
                                        </p:tgtEl>
                                        <p:attrNameLst>
                                          <p:attrName>r</p:attrName>
                                        </p:attrNameLst>
                                      </p:cBhvr>
                                    </p:animRot>
                                    <p:animRot by="-240000">
                                      <p:cBhvr>
                                        <p:cTn id="99" dur="200" fill="hold">
                                          <p:stCondLst>
                                            <p:cond delay="600"/>
                                          </p:stCondLst>
                                        </p:cTn>
                                        <p:tgtEl>
                                          <p:spTgt spid="160"/>
                                        </p:tgtEl>
                                        <p:attrNameLst>
                                          <p:attrName>r</p:attrName>
                                        </p:attrNameLst>
                                      </p:cBhvr>
                                    </p:animRot>
                                    <p:animRot by="120000">
                                      <p:cBhvr>
                                        <p:cTn id="100" dur="200" fill="hold">
                                          <p:stCondLst>
                                            <p:cond delay="800"/>
                                          </p:stCondLst>
                                        </p:cTn>
                                        <p:tgtEl>
                                          <p:spTgt spid="160"/>
                                        </p:tgtEl>
                                        <p:attrNameLst>
                                          <p:attrName>r</p:attrName>
                                        </p:attrNameLst>
                                      </p:cBhvr>
                                    </p:animRot>
                                  </p:childTnLst>
                                  <p:subTnLst>
                                    <p:audio>
                                      <p:cMediaNode>
                                        <p:cTn display="0" masterRel="sameClick">
                                          <p:stCondLst>
                                            <p:cond evt="begin" delay="0">
                                              <p:tn val="9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1" restart="whenNotActive" fill="hold" evtFilter="cancelBubble" nodeType="interactiveSeq">
                <p:stCondLst>
                  <p:cond evt="onClick" delay="0">
                    <p:tgtEl>
                      <p:spTgt spid="161"/>
                    </p:tgtEl>
                  </p:cond>
                </p:stCondLst>
                <p:endSync evt="end" delay="0">
                  <p:rtn val="all"/>
                </p:endSync>
                <p:childTnLst>
                  <p:par>
                    <p:cTn id="102" fill="hold">
                      <p:stCondLst>
                        <p:cond delay="0"/>
                      </p:stCondLst>
                      <p:childTnLst>
                        <p:par>
                          <p:cTn id="103" fill="hold">
                            <p:stCondLst>
                              <p:cond delay="0"/>
                            </p:stCondLst>
                            <p:childTnLst>
                              <p:par>
                                <p:cTn id="104" presetID="4" presetClass="entr" presetSubtype="16" fill="hold" nodeType="clickEffect">
                                  <p:stCondLst>
                                    <p:cond delay="0"/>
                                  </p:stCondLst>
                                  <p:childTnLst>
                                    <p:set>
                                      <p:cBhvr>
                                        <p:cTn id="105" dur="1" fill="hold">
                                          <p:stCondLst>
                                            <p:cond delay="0"/>
                                          </p:stCondLst>
                                        </p:cTn>
                                        <p:tgtEl>
                                          <p:spTgt spid="229">
                                            <p:txEl>
                                              <p:pRg st="0" end="0"/>
                                            </p:txEl>
                                          </p:spTgt>
                                        </p:tgtEl>
                                        <p:attrNameLst>
                                          <p:attrName>style.visibility</p:attrName>
                                        </p:attrNameLst>
                                      </p:cBhvr>
                                      <p:to>
                                        <p:strVal val="visible"/>
                                      </p:to>
                                    </p:set>
                                    <p:animEffect transition="in" filter="box(in)">
                                      <p:cBhvr>
                                        <p:cTn id="106" dur="500"/>
                                        <p:tgtEl>
                                          <p:spTgt spid="229">
                                            <p:txEl>
                                              <p:pRg st="0" end="0"/>
                                            </p:txEl>
                                          </p:spTgt>
                                        </p:tgtEl>
                                      </p:cBhvr>
                                    </p:animEffect>
                                  </p:childTnLst>
                                  <p:subTnLst>
                                    <p:audio>
                                      <p:cMediaNode>
                                        <p:cTn display="0" masterRel="sameClick">
                                          <p:stCondLst>
                                            <p:cond evt="begin" delay="0">
                                              <p:tn val="10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1"/>
                  </p:tgtEl>
                </p:cond>
              </p:nextCondLst>
            </p:seq>
            <p:seq concurrent="1" nextAc="seek">
              <p:cTn id="107" restart="whenNotActive" fill="hold" evtFilter="cancelBubble" nodeType="interactiveSeq">
                <p:stCondLst>
                  <p:cond evt="onClick" delay="0">
                    <p:tgtEl>
                      <p:spTgt spid="162"/>
                    </p:tgtEl>
                  </p:cond>
                </p:stCondLst>
                <p:endSync evt="end" delay="0">
                  <p:rtn val="all"/>
                </p:endSync>
                <p:childTnLst>
                  <p:par>
                    <p:cTn id="108" fill="hold">
                      <p:stCondLst>
                        <p:cond delay="0"/>
                      </p:stCondLst>
                      <p:childTnLst>
                        <p:par>
                          <p:cTn id="109" fill="hold">
                            <p:stCondLst>
                              <p:cond delay="0"/>
                            </p:stCondLst>
                            <p:childTnLst>
                              <p:par>
                                <p:cTn id="110" presetID="32" presetClass="emph" presetSubtype="0" fill="hold" grpId="0" nodeType="clickEffect">
                                  <p:stCondLst>
                                    <p:cond delay="0"/>
                                  </p:stCondLst>
                                  <p:childTnLst>
                                    <p:animRot by="120000">
                                      <p:cBhvr>
                                        <p:cTn id="111" dur="100" fill="hold">
                                          <p:stCondLst>
                                            <p:cond delay="0"/>
                                          </p:stCondLst>
                                        </p:cTn>
                                        <p:tgtEl>
                                          <p:spTgt spid="162"/>
                                        </p:tgtEl>
                                        <p:attrNameLst>
                                          <p:attrName>r</p:attrName>
                                        </p:attrNameLst>
                                      </p:cBhvr>
                                    </p:animRot>
                                    <p:animRot by="-240000">
                                      <p:cBhvr>
                                        <p:cTn id="112" dur="200" fill="hold">
                                          <p:stCondLst>
                                            <p:cond delay="200"/>
                                          </p:stCondLst>
                                        </p:cTn>
                                        <p:tgtEl>
                                          <p:spTgt spid="162"/>
                                        </p:tgtEl>
                                        <p:attrNameLst>
                                          <p:attrName>r</p:attrName>
                                        </p:attrNameLst>
                                      </p:cBhvr>
                                    </p:animRot>
                                    <p:animRot by="240000">
                                      <p:cBhvr>
                                        <p:cTn id="113" dur="200" fill="hold">
                                          <p:stCondLst>
                                            <p:cond delay="400"/>
                                          </p:stCondLst>
                                        </p:cTn>
                                        <p:tgtEl>
                                          <p:spTgt spid="162"/>
                                        </p:tgtEl>
                                        <p:attrNameLst>
                                          <p:attrName>r</p:attrName>
                                        </p:attrNameLst>
                                      </p:cBhvr>
                                    </p:animRot>
                                    <p:animRot by="-240000">
                                      <p:cBhvr>
                                        <p:cTn id="114" dur="200" fill="hold">
                                          <p:stCondLst>
                                            <p:cond delay="600"/>
                                          </p:stCondLst>
                                        </p:cTn>
                                        <p:tgtEl>
                                          <p:spTgt spid="162"/>
                                        </p:tgtEl>
                                        <p:attrNameLst>
                                          <p:attrName>r</p:attrName>
                                        </p:attrNameLst>
                                      </p:cBhvr>
                                    </p:animRot>
                                    <p:animRot by="120000">
                                      <p:cBhvr>
                                        <p:cTn id="115" dur="200" fill="hold">
                                          <p:stCondLst>
                                            <p:cond delay="800"/>
                                          </p:stCondLst>
                                        </p:cTn>
                                        <p:tgtEl>
                                          <p:spTgt spid="162"/>
                                        </p:tgtEl>
                                        <p:attrNameLst>
                                          <p:attrName>r</p:attrName>
                                        </p:attrNameLst>
                                      </p:cBhvr>
                                    </p:animRot>
                                  </p:childTnLst>
                                  <p:subTnLst>
                                    <p:audio>
                                      <p:cMediaNode>
                                        <p:cTn display="0" masterRel="sameClick">
                                          <p:stCondLst>
                                            <p:cond evt="begin" delay="0">
                                              <p:tn val="11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16" restart="whenNotActive" fill="hold" evtFilter="cancelBubble" nodeType="interactiveSeq">
                <p:stCondLst>
                  <p:cond evt="onClick" delay="0">
                    <p:tgtEl>
                      <p:spTgt spid="163"/>
                    </p:tgtEl>
                  </p:cond>
                </p:stCondLst>
                <p:endSync evt="end" delay="0">
                  <p:rtn val="all"/>
                </p:endSync>
                <p:childTnLst>
                  <p:par>
                    <p:cTn id="117" fill="hold">
                      <p:stCondLst>
                        <p:cond delay="0"/>
                      </p:stCondLst>
                      <p:childTnLst>
                        <p:par>
                          <p:cTn id="118" fill="hold">
                            <p:stCondLst>
                              <p:cond delay="0"/>
                            </p:stCondLst>
                            <p:childTnLst>
                              <p:par>
                                <p:cTn id="119" presetID="32" presetClass="emph" presetSubtype="0" fill="hold" grpId="0" nodeType="clickEffect">
                                  <p:stCondLst>
                                    <p:cond delay="0"/>
                                  </p:stCondLst>
                                  <p:childTnLst>
                                    <p:animRot by="120000">
                                      <p:cBhvr>
                                        <p:cTn id="120" dur="100" fill="hold">
                                          <p:stCondLst>
                                            <p:cond delay="0"/>
                                          </p:stCondLst>
                                        </p:cTn>
                                        <p:tgtEl>
                                          <p:spTgt spid="163"/>
                                        </p:tgtEl>
                                        <p:attrNameLst>
                                          <p:attrName>r</p:attrName>
                                        </p:attrNameLst>
                                      </p:cBhvr>
                                    </p:animRot>
                                    <p:animRot by="-240000">
                                      <p:cBhvr>
                                        <p:cTn id="121" dur="200" fill="hold">
                                          <p:stCondLst>
                                            <p:cond delay="200"/>
                                          </p:stCondLst>
                                        </p:cTn>
                                        <p:tgtEl>
                                          <p:spTgt spid="163"/>
                                        </p:tgtEl>
                                        <p:attrNameLst>
                                          <p:attrName>r</p:attrName>
                                        </p:attrNameLst>
                                      </p:cBhvr>
                                    </p:animRot>
                                    <p:animRot by="240000">
                                      <p:cBhvr>
                                        <p:cTn id="122" dur="200" fill="hold">
                                          <p:stCondLst>
                                            <p:cond delay="400"/>
                                          </p:stCondLst>
                                        </p:cTn>
                                        <p:tgtEl>
                                          <p:spTgt spid="163"/>
                                        </p:tgtEl>
                                        <p:attrNameLst>
                                          <p:attrName>r</p:attrName>
                                        </p:attrNameLst>
                                      </p:cBhvr>
                                    </p:animRot>
                                    <p:animRot by="-240000">
                                      <p:cBhvr>
                                        <p:cTn id="123" dur="200" fill="hold">
                                          <p:stCondLst>
                                            <p:cond delay="600"/>
                                          </p:stCondLst>
                                        </p:cTn>
                                        <p:tgtEl>
                                          <p:spTgt spid="163"/>
                                        </p:tgtEl>
                                        <p:attrNameLst>
                                          <p:attrName>r</p:attrName>
                                        </p:attrNameLst>
                                      </p:cBhvr>
                                    </p:animRot>
                                    <p:animRot by="120000">
                                      <p:cBhvr>
                                        <p:cTn id="124" dur="200" fill="hold">
                                          <p:stCondLst>
                                            <p:cond delay="800"/>
                                          </p:stCondLst>
                                        </p:cTn>
                                        <p:tgtEl>
                                          <p:spTgt spid="163"/>
                                        </p:tgtEl>
                                        <p:attrNameLst>
                                          <p:attrName>r</p:attrName>
                                        </p:attrNameLst>
                                      </p:cBhvr>
                                    </p:animRot>
                                  </p:childTnLst>
                                  <p:subTnLst>
                                    <p:audio>
                                      <p:cMediaNode>
                                        <p:cTn display="0" masterRel="sameClick">
                                          <p:stCondLst>
                                            <p:cond evt="begin" delay="0">
                                              <p:tn val="11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25" restart="whenNotActive" fill="hold" evtFilter="cancelBubble" nodeType="interactiveSeq">
                <p:stCondLst>
                  <p:cond evt="onClick" delay="0">
                    <p:tgtEl>
                      <p:spTgt spid="164"/>
                    </p:tgtEl>
                  </p:cond>
                </p:stCondLst>
                <p:endSync evt="end" delay="0">
                  <p:rtn val="all"/>
                </p:endSync>
                <p:childTnLst>
                  <p:par>
                    <p:cTn id="126" fill="hold">
                      <p:stCondLst>
                        <p:cond delay="0"/>
                      </p:stCondLst>
                      <p:childTnLst>
                        <p:par>
                          <p:cTn id="127" fill="hold">
                            <p:stCondLst>
                              <p:cond delay="0"/>
                            </p:stCondLst>
                            <p:childTnLst>
                              <p:par>
                                <p:cTn id="128" presetID="4" presetClass="entr" presetSubtype="16" fill="hold" nodeType="clickEffect">
                                  <p:stCondLst>
                                    <p:cond delay="0"/>
                                  </p:stCondLst>
                                  <p:childTnLst>
                                    <p:set>
                                      <p:cBhvr>
                                        <p:cTn id="129" dur="1" fill="hold">
                                          <p:stCondLst>
                                            <p:cond delay="0"/>
                                          </p:stCondLst>
                                        </p:cTn>
                                        <p:tgtEl>
                                          <p:spTgt spid="232">
                                            <p:txEl>
                                              <p:pRg st="0" end="0"/>
                                            </p:txEl>
                                          </p:spTgt>
                                        </p:tgtEl>
                                        <p:attrNameLst>
                                          <p:attrName>style.visibility</p:attrName>
                                        </p:attrNameLst>
                                      </p:cBhvr>
                                      <p:to>
                                        <p:strVal val="visible"/>
                                      </p:to>
                                    </p:set>
                                    <p:animEffect transition="in" filter="box(in)">
                                      <p:cBhvr>
                                        <p:cTn id="130" dur="500"/>
                                        <p:tgtEl>
                                          <p:spTgt spid="232">
                                            <p:txEl>
                                              <p:pRg st="0" end="0"/>
                                            </p:txEl>
                                          </p:spTgt>
                                        </p:tgtEl>
                                      </p:cBhvr>
                                    </p:animEffect>
                                  </p:childTnLst>
                                  <p:subTnLst>
                                    <p:audio>
                                      <p:cMediaNode>
                                        <p:cTn display="0" masterRel="sameClick">
                                          <p:stCondLst>
                                            <p:cond evt="begin" delay="0">
                                              <p:tn val="12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4"/>
                  </p:tgtEl>
                </p:cond>
              </p:nextCondLst>
            </p:seq>
            <p:seq concurrent="1" nextAc="seek">
              <p:cTn id="131" restart="whenNotActive" fill="hold" evtFilter="cancelBubble" nodeType="interactiveSeq">
                <p:stCondLst>
                  <p:cond evt="onClick" delay="0">
                    <p:tgtEl>
                      <p:spTgt spid="165"/>
                    </p:tgtEl>
                  </p:cond>
                </p:stCondLst>
                <p:endSync evt="end" delay="0">
                  <p:rtn val="all"/>
                </p:endSync>
                <p:childTnLst>
                  <p:par>
                    <p:cTn id="132" fill="hold">
                      <p:stCondLst>
                        <p:cond delay="0"/>
                      </p:stCondLst>
                      <p:childTnLst>
                        <p:par>
                          <p:cTn id="133" fill="hold">
                            <p:stCondLst>
                              <p:cond delay="0"/>
                            </p:stCondLst>
                            <p:childTnLst>
                              <p:par>
                                <p:cTn id="134" presetID="32" presetClass="emph" presetSubtype="0" fill="hold" grpId="0" nodeType="clickEffect">
                                  <p:stCondLst>
                                    <p:cond delay="0"/>
                                  </p:stCondLst>
                                  <p:childTnLst>
                                    <p:animRot by="120000">
                                      <p:cBhvr>
                                        <p:cTn id="135" dur="100" fill="hold">
                                          <p:stCondLst>
                                            <p:cond delay="0"/>
                                          </p:stCondLst>
                                        </p:cTn>
                                        <p:tgtEl>
                                          <p:spTgt spid="165"/>
                                        </p:tgtEl>
                                        <p:attrNameLst>
                                          <p:attrName>r</p:attrName>
                                        </p:attrNameLst>
                                      </p:cBhvr>
                                    </p:animRot>
                                    <p:animRot by="-240000">
                                      <p:cBhvr>
                                        <p:cTn id="136" dur="200" fill="hold">
                                          <p:stCondLst>
                                            <p:cond delay="200"/>
                                          </p:stCondLst>
                                        </p:cTn>
                                        <p:tgtEl>
                                          <p:spTgt spid="165"/>
                                        </p:tgtEl>
                                        <p:attrNameLst>
                                          <p:attrName>r</p:attrName>
                                        </p:attrNameLst>
                                      </p:cBhvr>
                                    </p:animRot>
                                    <p:animRot by="240000">
                                      <p:cBhvr>
                                        <p:cTn id="137" dur="200" fill="hold">
                                          <p:stCondLst>
                                            <p:cond delay="400"/>
                                          </p:stCondLst>
                                        </p:cTn>
                                        <p:tgtEl>
                                          <p:spTgt spid="165"/>
                                        </p:tgtEl>
                                        <p:attrNameLst>
                                          <p:attrName>r</p:attrName>
                                        </p:attrNameLst>
                                      </p:cBhvr>
                                    </p:animRot>
                                    <p:animRot by="-240000">
                                      <p:cBhvr>
                                        <p:cTn id="138" dur="200" fill="hold">
                                          <p:stCondLst>
                                            <p:cond delay="600"/>
                                          </p:stCondLst>
                                        </p:cTn>
                                        <p:tgtEl>
                                          <p:spTgt spid="165"/>
                                        </p:tgtEl>
                                        <p:attrNameLst>
                                          <p:attrName>r</p:attrName>
                                        </p:attrNameLst>
                                      </p:cBhvr>
                                    </p:animRot>
                                    <p:animRot by="120000">
                                      <p:cBhvr>
                                        <p:cTn id="139" dur="200" fill="hold">
                                          <p:stCondLst>
                                            <p:cond delay="800"/>
                                          </p:stCondLst>
                                        </p:cTn>
                                        <p:tgtEl>
                                          <p:spTgt spid="165"/>
                                        </p:tgtEl>
                                        <p:attrNameLst>
                                          <p:attrName>r</p:attrName>
                                        </p:attrNameLst>
                                      </p:cBhvr>
                                    </p:animRot>
                                  </p:childTnLst>
                                  <p:subTnLst>
                                    <p:audio>
                                      <p:cMediaNode>
                                        <p:cTn display="0" masterRel="sameClick">
                                          <p:stCondLst>
                                            <p:cond evt="begin" delay="0">
                                              <p:tn val="13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40" restart="whenNotActive" fill="hold" evtFilter="cancelBubble" nodeType="interactiveSeq">
                <p:stCondLst>
                  <p:cond evt="onClick" delay="0">
                    <p:tgtEl>
                      <p:spTgt spid="166"/>
                    </p:tgtEl>
                  </p:cond>
                </p:stCondLst>
                <p:endSync evt="end" delay="0">
                  <p:rtn val="all"/>
                </p:endSync>
                <p:childTnLst>
                  <p:par>
                    <p:cTn id="141" fill="hold">
                      <p:stCondLst>
                        <p:cond delay="0"/>
                      </p:stCondLst>
                      <p:childTnLst>
                        <p:par>
                          <p:cTn id="142" fill="hold">
                            <p:stCondLst>
                              <p:cond delay="0"/>
                            </p:stCondLst>
                            <p:childTnLst>
                              <p:par>
                                <p:cTn id="143" presetID="32" presetClass="emph" presetSubtype="0" fill="hold" grpId="0" nodeType="clickEffect">
                                  <p:stCondLst>
                                    <p:cond delay="0"/>
                                  </p:stCondLst>
                                  <p:childTnLst>
                                    <p:animRot by="120000">
                                      <p:cBhvr>
                                        <p:cTn id="144" dur="100" fill="hold">
                                          <p:stCondLst>
                                            <p:cond delay="0"/>
                                          </p:stCondLst>
                                        </p:cTn>
                                        <p:tgtEl>
                                          <p:spTgt spid="166"/>
                                        </p:tgtEl>
                                        <p:attrNameLst>
                                          <p:attrName>r</p:attrName>
                                        </p:attrNameLst>
                                      </p:cBhvr>
                                    </p:animRot>
                                    <p:animRot by="-240000">
                                      <p:cBhvr>
                                        <p:cTn id="145" dur="200" fill="hold">
                                          <p:stCondLst>
                                            <p:cond delay="200"/>
                                          </p:stCondLst>
                                        </p:cTn>
                                        <p:tgtEl>
                                          <p:spTgt spid="166"/>
                                        </p:tgtEl>
                                        <p:attrNameLst>
                                          <p:attrName>r</p:attrName>
                                        </p:attrNameLst>
                                      </p:cBhvr>
                                    </p:animRot>
                                    <p:animRot by="240000">
                                      <p:cBhvr>
                                        <p:cTn id="146" dur="200" fill="hold">
                                          <p:stCondLst>
                                            <p:cond delay="400"/>
                                          </p:stCondLst>
                                        </p:cTn>
                                        <p:tgtEl>
                                          <p:spTgt spid="166"/>
                                        </p:tgtEl>
                                        <p:attrNameLst>
                                          <p:attrName>r</p:attrName>
                                        </p:attrNameLst>
                                      </p:cBhvr>
                                    </p:animRot>
                                    <p:animRot by="-240000">
                                      <p:cBhvr>
                                        <p:cTn id="147" dur="200" fill="hold">
                                          <p:stCondLst>
                                            <p:cond delay="600"/>
                                          </p:stCondLst>
                                        </p:cTn>
                                        <p:tgtEl>
                                          <p:spTgt spid="166"/>
                                        </p:tgtEl>
                                        <p:attrNameLst>
                                          <p:attrName>r</p:attrName>
                                        </p:attrNameLst>
                                      </p:cBhvr>
                                    </p:animRot>
                                    <p:animRot by="120000">
                                      <p:cBhvr>
                                        <p:cTn id="148" dur="200" fill="hold">
                                          <p:stCondLst>
                                            <p:cond delay="800"/>
                                          </p:stCondLst>
                                        </p:cTn>
                                        <p:tgtEl>
                                          <p:spTgt spid="166"/>
                                        </p:tgtEl>
                                        <p:attrNameLst>
                                          <p:attrName>r</p:attrName>
                                        </p:attrNameLst>
                                      </p:cBhvr>
                                    </p:animRot>
                                  </p:childTnLst>
                                  <p:subTnLst>
                                    <p:audio>
                                      <p:cMediaNode>
                                        <p:cTn display="0" masterRel="sameClick">
                                          <p:stCondLst>
                                            <p:cond evt="begin" delay="0">
                                              <p:tn val="14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49" restart="whenNotActive" fill="hold" evtFilter="cancelBubble" nodeType="interactiveSeq">
                <p:stCondLst>
                  <p:cond evt="onClick" delay="0">
                    <p:tgtEl>
                      <p:spTgt spid="167"/>
                    </p:tgtEl>
                  </p:cond>
                </p:stCondLst>
                <p:endSync evt="end" delay="0">
                  <p:rtn val="all"/>
                </p:endSync>
                <p:childTnLst>
                  <p:par>
                    <p:cTn id="150" fill="hold">
                      <p:stCondLst>
                        <p:cond delay="0"/>
                      </p:stCondLst>
                      <p:childTnLst>
                        <p:par>
                          <p:cTn id="151" fill="hold">
                            <p:stCondLst>
                              <p:cond delay="0"/>
                            </p:stCondLst>
                            <p:childTnLst>
                              <p:par>
                                <p:cTn id="152" presetID="32" presetClass="emph" presetSubtype="0" fill="hold" grpId="0" nodeType="clickEffect">
                                  <p:stCondLst>
                                    <p:cond delay="0"/>
                                  </p:stCondLst>
                                  <p:childTnLst>
                                    <p:animRot by="120000">
                                      <p:cBhvr>
                                        <p:cTn id="153" dur="100" fill="hold">
                                          <p:stCondLst>
                                            <p:cond delay="0"/>
                                          </p:stCondLst>
                                        </p:cTn>
                                        <p:tgtEl>
                                          <p:spTgt spid="167"/>
                                        </p:tgtEl>
                                        <p:attrNameLst>
                                          <p:attrName>r</p:attrName>
                                        </p:attrNameLst>
                                      </p:cBhvr>
                                    </p:animRot>
                                    <p:animRot by="-240000">
                                      <p:cBhvr>
                                        <p:cTn id="154" dur="200" fill="hold">
                                          <p:stCondLst>
                                            <p:cond delay="200"/>
                                          </p:stCondLst>
                                        </p:cTn>
                                        <p:tgtEl>
                                          <p:spTgt spid="167"/>
                                        </p:tgtEl>
                                        <p:attrNameLst>
                                          <p:attrName>r</p:attrName>
                                        </p:attrNameLst>
                                      </p:cBhvr>
                                    </p:animRot>
                                    <p:animRot by="240000">
                                      <p:cBhvr>
                                        <p:cTn id="155" dur="200" fill="hold">
                                          <p:stCondLst>
                                            <p:cond delay="400"/>
                                          </p:stCondLst>
                                        </p:cTn>
                                        <p:tgtEl>
                                          <p:spTgt spid="167"/>
                                        </p:tgtEl>
                                        <p:attrNameLst>
                                          <p:attrName>r</p:attrName>
                                        </p:attrNameLst>
                                      </p:cBhvr>
                                    </p:animRot>
                                    <p:animRot by="-240000">
                                      <p:cBhvr>
                                        <p:cTn id="156" dur="200" fill="hold">
                                          <p:stCondLst>
                                            <p:cond delay="600"/>
                                          </p:stCondLst>
                                        </p:cTn>
                                        <p:tgtEl>
                                          <p:spTgt spid="167"/>
                                        </p:tgtEl>
                                        <p:attrNameLst>
                                          <p:attrName>r</p:attrName>
                                        </p:attrNameLst>
                                      </p:cBhvr>
                                    </p:animRot>
                                    <p:animRot by="120000">
                                      <p:cBhvr>
                                        <p:cTn id="157" dur="200" fill="hold">
                                          <p:stCondLst>
                                            <p:cond delay="800"/>
                                          </p:stCondLst>
                                        </p:cTn>
                                        <p:tgtEl>
                                          <p:spTgt spid="167"/>
                                        </p:tgtEl>
                                        <p:attrNameLst>
                                          <p:attrName>r</p:attrName>
                                        </p:attrNameLst>
                                      </p:cBhvr>
                                    </p:animRot>
                                  </p:childTnLst>
                                  <p:subTnLst>
                                    <p:audio>
                                      <p:cMediaNode>
                                        <p:cTn display="0" masterRel="sameClick">
                                          <p:stCondLst>
                                            <p:cond evt="begin" delay="0">
                                              <p:tn val="15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58" restart="whenNotActive" fill="hold" evtFilter="cancelBubble" nodeType="interactiveSeq">
                <p:stCondLst>
                  <p:cond evt="onClick" delay="0">
                    <p:tgtEl>
                      <p:spTgt spid="168"/>
                    </p:tgtEl>
                  </p:cond>
                </p:stCondLst>
                <p:endSync evt="end" delay="0">
                  <p:rtn val="all"/>
                </p:endSync>
                <p:childTnLst>
                  <p:par>
                    <p:cTn id="159" fill="hold">
                      <p:stCondLst>
                        <p:cond delay="0"/>
                      </p:stCondLst>
                      <p:childTnLst>
                        <p:par>
                          <p:cTn id="160" fill="hold">
                            <p:stCondLst>
                              <p:cond delay="0"/>
                            </p:stCondLst>
                            <p:childTnLst>
                              <p:par>
                                <p:cTn id="161" presetID="32" presetClass="emph" presetSubtype="0" fill="hold" grpId="0" nodeType="clickEffect">
                                  <p:stCondLst>
                                    <p:cond delay="0"/>
                                  </p:stCondLst>
                                  <p:childTnLst>
                                    <p:animRot by="120000">
                                      <p:cBhvr>
                                        <p:cTn id="162" dur="100" fill="hold">
                                          <p:stCondLst>
                                            <p:cond delay="0"/>
                                          </p:stCondLst>
                                        </p:cTn>
                                        <p:tgtEl>
                                          <p:spTgt spid="168"/>
                                        </p:tgtEl>
                                        <p:attrNameLst>
                                          <p:attrName>r</p:attrName>
                                        </p:attrNameLst>
                                      </p:cBhvr>
                                    </p:animRot>
                                    <p:animRot by="-240000">
                                      <p:cBhvr>
                                        <p:cTn id="163" dur="200" fill="hold">
                                          <p:stCondLst>
                                            <p:cond delay="200"/>
                                          </p:stCondLst>
                                        </p:cTn>
                                        <p:tgtEl>
                                          <p:spTgt spid="168"/>
                                        </p:tgtEl>
                                        <p:attrNameLst>
                                          <p:attrName>r</p:attrName>
                                        </p:attrNameLst>
                                      </p:cBhvr>
                                    </p:animRot>
                                    <p:animRot by="240000">
                                      <p:cBhvr>
                                        <p:cTn id="164" dur="200" fill="hold">
                                          <p:stCondLst>
                                            <p:cond delay="400"/>
                                          </p:stCondLst>
                                        </p:cTn>
                                        <p:tgtEl>
                                          <p:spTgt spid="168"/>
                                        </p:tgtEl>
                                        <p:attrNameLst>
                                          <p:attrName>r</p:attrName>
                                        </p:attrNameLst>
                                      </p:cBhvr>
                                    </p:animRot>
                                    <p:animRot by="-240000">
                                      <p:cBhvr>
                                        <p:cTn id="165" dur="200" fill="hold">
                                          <p:stCondLst>
                                            <p:cond delay="600"/>
                                          </p:stCondLst>
                                        </p:cTn>
                                        <p:tgtEl>
                                          <p:spTgt spid="168"/>
                                        </p:tgtEl>
                                        <p:attrNameLst>
                                          <p:attrName>r</p:attrName>
                                        </p:attrNameLst>
                                      </p:cBhvr>
                                    </p:animRot>
                                    <p:animRot by="120000">
                                      <p:cBhvr>
                                        <p:cTn id="166" dur="200" fill="hold">
                                          <p:stCondLst>
                                            <p:cond delay="800"/>
                                          </p:stCondLst>
                                        </p:cTn>
                                        <p:tgtEl>
                                          <p:spTgt spid="168"/>
                                        </p:tgtEl>
                                        <p:attrNameLst>
                                          <p:attrName>r</p:attrName>
                                        </p:attrNameLst>
                                      </p:cBhvr>
                                    </p:animRot>
                                  </p:childTnLst>
                                  <p:subTnLst>
                                    <p:audio>
                                      <p:cMediaNode>
                                        <p:cTn display="0" masterRel="sameClick">
                                          <p:stCondLst>
                                            <p:cond evt="begin" delay="0">
                                              <p:tn val="16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8"/>
                  </p:tgtEl>
                </p:cond>
              </p:nextCondLst>
            </p:seq>
            <p:seq concurrent="1" nextAc="seek">
              <p:cTn id="167" restart="whenNotActive" fill="hold" evtFilter="cancelBubble" nodeType="interactiveSeq">
                <p:stCondLst>
                  <p:cond evt="onClick" delay="0">
                    <p:tgtEl>
                      <p:spTgt spid="169"/>
                    </p:tgtEl>
                  </p:cond>
                </p:stCondLst>
                <p:endSync evt="end" delay="0">
                  <p:rtn val="all"/>
                </p:endSync>
                <p:childTnLst>
                  <p:par>
                    <p:cTn id="168" fill="hold">
                      <p:stCondLst>
                        <p:cond delay="0"/>
                      </p:stCondLst>
                      <p:childTnLst>
                        <p:par>
                          <p:cTn id="169" fill="hold">
                            <p:stCondLst>
                              <p:cond delay="0"/>
                            </p:stCondLst>
                            <p:childTnLst>
                              <p:par>
                                <p:cTn id="170" presetID="32" presetClass="emph" presetSubtype="0" fill="hold" grpId="0" nodeType="clickEffect">
                                  <p:stCondLst>
                                    <p:cond delay="0"/>
                                  </p:stCondLst>
                                  <p:childTnLst>
                                    <p:animRot by="120000">
                                      <p:cBhvr>
                                        <p:cTn id="171" dur="100" fill="hold">
                                          <p:stCondLst>
                                            <p:cond delay="0"/>
                                          </p:stCondLst>
                                        </p:cTn>
                                        <p:tgtEl>
                                          <p:spTgt spid="169"/>
                                        </p:tgtEl>
                                        <p:attrNameLst>
                                          <p:attrName>r</p:attrName>
                                        </p:attrNameLst>
                                      </p:cBhvr>
                                    </p:animRot>
                                    <p:animRot by="-240000">
                                      <p:cBhvr>
                                        <p:cTn id="172" dur="200" fill="hold">
                                          <p:stCondLst>
                                            <p:cond delay="200"/>
                                          </p:stCondLst>
                                        </p:cTn>
                                        <p:tgtEl>
                                          <p:spTgt spid="169"/>
                                        </p:tgtEl>
                                        <p:attrNameLst>
                                          <p:attrName>r</p:attrName>
                                        </p:attrNameLst>
                                      </p:cBhvr>
                                    </p:animRot>
                                    <p:animRot by="240000">
                                      <p:cBhvr>
                                        <p:cTn id="173" dur="200" fill="hold">
                                          <p:stCondLst>
                                            <p:cond delay="400"/>
                                          </p:stCondLst>
                                        </p:cTn>
                                        <p:tgtEl>
                                          <p:spTgt spid="169"/>
                                        </p:tgtEl>
                                        <p:attrNameLst>
                                          <p:attrName>r</p:attrName>
                                        </p:attrNameLst>
                                      </p:cBhvr>
                                    </p:animRot>
                                    <p:animRot by="-240000">
                                      <p:cBhvr>
                                        <p:cTn id="174" dur="200" fill="hold">
                                          <p:stCondLst>
                                            <p:cond delay="600"/>
                                          </p:stCondLst>
                                        </p:cTn>
                                        <p:tgtEl>
                                          <p:spTgt spid="169"/>
                                        </p:tgtEl>
                                        <p:attrNameLst>
                                          <p:attrName>r</p:attrName>
                                        </p:attrNameLst>
                                      </p:cBhvr>
                                    </p:animRot>
                                    <p:animRot by="120000">
                                      <p:cBhvr>
                                        <p:cTn id="175" dur="200" fill="hold">
                                          <p:stCondLst>
                                            <p:cond delay="800"/>
                                          </p:stCondLst>
                                        </p:cTn>
                                        <p:tgtEl>
                                          <p:spTgt spid="169"/>
                                        </p:tgtEl>
                                        <p:attrNameLst>
                                          <p:attrName>r</p:attrName>
                                        </p:attrNameLst>
                                      </p:cBhvr>
                                    </p:animRot>
                                  </p:childTnLst>
                                  <p:subTnLst>
                                    <p:audio>
                                      <p:cMediaNode>
                                        <p:cTn display="0" masterRel="sameClick">
                                          <p:stCondLst>
                                            <p:cond evt="begin" delay="0">
                                              <p:tn val="17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76" restart="whenNotActive" fill="hold" evtFilter="cancelBubble" nodeType="interactiveSeq">
                <p:stCondLst>
                  <p:cond evt="onClick" delay="0">
                    <p:tgtEl>
                      <p:spTgt spid="170"/>
                    </p:tgtEl>
                  </p:cond>
                </p:stCondLst>
                <p:endSync evt="end" delay="0">
                  <p:rtn val="all"/>
                </p:endSync>
                <p:childTnLst>
                  <p:par>
                    <p:cTn id="177" fill="hold">
                      <p:stCondLst>
                        <p:cond delay="0"/>
                      </p:stCondLst>
                      <p:childTnLst>
                        <p:par>
                          <p:cTn id="178" fill="hold">
                            <p:stCondLst>
                              <p:cond delay="0"/>
                            </p:stCondLst>
                            <p:childTnLst>
                              <p:par>
                                <p:cTn id="179" presetID="32" presetClass="emph" presetSubtype="0" fill="hold" grpId="0" nodeType="clickEffect">
                                  <p:stCondLst>
                                    <p:cond delay="0"/>
                                  </p:stCondLst>
                                  <p:childTnLst>
                                    <p:animRot by="120000">
                                      <p:cBhvr>
                                        <p:cTn id="180" dur="100" fill="hold">
                                          <p:stCondLst>
                                            <p:cond delay="0"/>
                                          </p:stCondLst>
                                        </p:cTn>
                                        <p:tgtEl>
                                          <p:spTgt spid="170"/>
                                        </p:tgtEl>
                                        <p:attrNameLst>
                                          <p:attrName>r</p:attrName>
                                        </p:attrNameLst>
                                      </p:cBhvr>
                                    </p:animRot>
                                    <p:animRot by="-240000">
                                      <p:cBhvr>
                                        <p:cTn id="181" dur="200" fill="hold">
                                          <p:stCondLst>
                                            <p:cond delay="200"/>
                                          </p:stCondLst>
                                        </p:cTn>
                                        <p:tgtEl>
                                          <p:spTgt spid="170"/>
                                        </p:tgtEl>
                                        <p:attrNameLst>
                                          <p:attrName>r</p:attrName>
                                        </p:attrNameLst>
                                      </p:cBhvr>
                                    </p:animRot>
                                    <p:animRot by="240000">
                                      <p:cBhvr>
                                        <p:cTn id="182" dur="200" fill="hold">
                                          <p:stCondLst>
                                            <p:cond delay="400"/>
                                          </p:stCondLst>
                                        </p:cTn>
                                        <p:tgtEl>
                                          <p:spTgt spid="170"/>
                                        </p:tgtEl>
                                        <p:attrNameLst>
                                          <p:attrName>r</p:attrName>
                                        </p:attrNameLst>
                                      </p:cBhvr>
                                    </p:animRot>
                                    <p:animRot by="-240000">
                                      <p:cBhvr>
                                        <p:cTn id="183" dur="200" fill="hold">
                                          <p:stCondLst>
                                            <p:cond delay="600"/>
                                          </p:stCondLst>
                                        </p:cTn>
                                        <p:tgtEl>
                                          <p:spTgt spid="170"/>
                                        </p:tgtEl>
                                        <p:attrNameLst>
                                          <p:attrName>r</p:attrName>
                                        </p:attrNameLst>
                                      </p:cBhvr>
                                    </p:animRot>
                                    <p:animRot by="120000">
                                      <p:cBhvr>
                                        <p:cTn id="184" dur="200" fill="hold">
                                          <p:stCondLst>
                                            <p:cond delay="800"/>
                                          </p:stCondLst>
                                        </p:cTn>
                                        <p:tgtEl>
                                          <p:spTgt spid="170"/>
                                        </p:tgtEl>
                                        <p:attrNameLst>
                                          <p:attrName>r</p:attrName>
                                        </p:attrNameLst>
                                      </p:cBhvr>
                                    </p:animRot>
                                  </p:childTnLst>
                                  <p:subTnLst>
                                    <p:audio>
                                      <p:cMediaNode>
                                        <p:cTn display="0" masterRel="sameClick">
                                          <p:stCondLst>
                                            <p:cond evt="begin" delay="0">
                                              <p:tn val="17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85" restart="whenNotActive" fill="hold" evtFilter="cancelBubble" nodeType="interactiveSeq">
                <p:stCondLst>
                  <p:cond evt="onClick" delay="0">
                    <p:tgtEl>
                      <p:spTgt spid="171"/>
                    </p:tgtEl>
                  </p:cond>
                </p:stCondLst>
                <p:endSync evt="end" delay="0">
                  <p:rtn val="all"/>
                </p:endSync>
                <p:childTnLst>
                  <p:par>
                    <p:cTn id="186" fill="hold">
                      <p:stCondLst>
                        <p:cond delay="0"/>
                      </p:stCondLst>
                      <p:childTnLst>
                        <p:par>
                          <p:cTn id="187" fill="hold">
                            <p:stCondLst>
                              <p:cond delay="0"/>
                            </p:stCondLst>
                            <p:childTnLst>
                              <p:par>
                                <p:cTn id="188" presetID="32" presetClass="emph" presetSubtype="0" fill="hold" grpId="0" nodeType="clickEffect">
                                  <p:stCondLst>
                                    <p:cond delay="0"/>
                                  </p:stCondLst>
                                  <p:childTnLst>
                                    <p:animRot by="120000">
                                      <p:cBhvr>
                                        <p:cTn id="189" dur="100" fill="hold">
                                          <p:stCondLst>
                                            <p:cond delay="0"/>
                                          </p:stCondLst>
                                        </p:cTn>
                                        <p:tgtEl>
                                          <p:spTgt spid="171"/>
                                        </p:tgtEl>
                                        <p:attrNameLst>
                                          <p:attrName>r</p:attrName>
                                        </p:attrNameLst>
                                      </p:cBhvr>
                                    </p:animRot>
                                    <p:animRot by="-240000">
                                      <p:cBhvr>
                                        <p:cTn id="190" dur="200" fill="hold">
                                          <p:stCondLst>
                                            <p:cond delay="200"/>
                                          </p:stCondLst>
                                        </p:cTn>
                                        <p:tgtEl>
                                          <p:spTgt spid="171"/>
                                        </p:tgtEl>
                                        <p:attrNameLst>
                                          <p:attrName>r</p:attrName>
                                        </p:attrNameLst>
                                      </p:cBhvr>
                                    </p:animRot>
                                    <p:animRot by="240000">
                                      <p:cBhvr>
                                        <p:cTn id="191" dur="200" fill="hold">
                                          <p:stCondLst>
                                            <p:cond delay="400"/>
                                          </p:stCondLst>
                                        </p:cTn>
                                        <p:tgtEl>
                                          <p:spTgt spid="171"/>
                                        </p:tgtEl>
                                        <p:attrNameLst>
                                          <p:attrName>r</p:attrName>
                                        </p:attrNameLst>
                                      </p:cBhvr>
                                    </p:animRot>
                                    <p:animRot by="-240000">
                                      <p:cBhvr>
                                        <p:cTn id="192" dur="200" fill="hold">
                                          <p:stCondLst>
                                            <p:cond delay="600"/>
                                          </p:stCondLst>
                                        </p:cTn>
                                        <p:tgtEl>
                                          <p:spTgt spid="171"/>
                                        </p:tgtEl>
                                        <p:attrNameLst>
                                          <p:attrName>r</p:attrName>
                                        </p:attrNameLst>
                                      </p:cBhvr>
                                    </p:animRot>
                                    <p:animRot by="120000">
                                      <p:cBhvr>
                                        <p:cTn id="193" dur="200" fill="hold">
                                          <p:stCondLst>
                                            <p:cond delay="800"/>
                                          </p:stCondLst>
                                        </p:cTn>
                                        <p:tgtEl>
                                          <p:spTgt spid="171"/>
                                        </p:tgtEl>
                                        <p:attrNameLst>
                                          <p:attrName>r</p:attrName>
                                        </p:attrNameLst>
                                      </p:cBhvr>
                                    </p:animRot>
                                  </p:childTnLst>
                                  <p:subTnLst>
                                    <p:audio>
                                      <p:cMediaNode>
                                        <p:cTn display="0" masterRel="sameClick">
                                          <p:stCondLst>
                                            <p:cond evt="begin" delay="0">
                                              <p:tn val="18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194" restart="whenNotActive" fill="hold" evtFilter="cancelBubble" nodeType="interactiveSeq">
                <p:stCondLst>
                  <p:cond evt="onClick" delay="0">
                    <p:tgtEl>
                      <p:spTgt spid="172"/>
                    </p:tgtEl>
                  </p:cond>
                </p:stCondLst>
                <p:endSync evt="end" delay="0">
                  <p:rtn val="all"/>
                </p:endSync>
                <p:childTnLst>
                  <p:par>
                    <p:cTn id="195" fill="hold">
                      <p:stCondLst>
                        <p:cond delay="0"/>
                      </p:stCondLst>
                      <p:childTnLst>
                        <p:par>
                          <p:cTn id="196" fill="hold">
                            <p:stCondLst>
                              <p:cond delay="0"/>
                            </p:stCondLst>
                            <p:childTnLst>
                              <p:par>
                                <p:cTn id="197" presetID="32" presetClass="emph" presetSubtype="0" fill="hold" grpId="0" nodeType="clickEffect">
                                  <p:stCondLst>
                                    <p:cond delay="0"/>
                                  </p:stCondLst>
                                  <p:childTnLst>
                                    <p:animRot by="120000">
                                      <p:cBhvr>
                                        <p:cTn id="198" dur="100" fill="hold">
                                          <p:stCondLst>
                                            <p:cond delay="0"/>
                                          </p:stCondLst>
                                        </p:cTn>
                                        <p:tgtEl>
                                          <p:spTgt spid="172"/>
                                        </p:tgtEl>
                                        <p:attrNameLst>
                                          <p:attrName>r</p:attrName>
                                        </p:attrNameLst>
                                      </p:cBhvr>
                                    </p:animRot>
                                    <p:animRot by="-240000">
                                      <p:cBhvr>
                                        <p:cTn id="199" dur="200" fill="hold">
                                          <p:stCondLst>
                                            <p:cond delay="200"/>
                                          </p:stCondLst>
                                        </p:cTn>
                                        <p:tgtEl>
                                          <p:spTgt spid="172"/>
                                        </p:tgtEl>
                                        <p:attrNameLst>
                                          <p:attrName>r</p:attrName>
                                        </p:attrNameLst>
                                      </p:cBhvr>
                                    </p:animRot>
                                    <p:animRot by="240000">
                                      <p:cBhvr>
                                        <p:cTn id="200" dur="200" fill="hold">
                                          <p:stCondLst>
                                            <p:cond delay="400"/>
                                          </p:stCondLst>
                                        </p:cTn>
                                        <p:tgtEl>
                                          <p:spTgt spid="172"/>
                                        </p:tgtEl>
                                        <p:attrNameLst>
                                          <p:attrName>r</p:attrName>
                                        </p:attrNameLst>
                                      </p:cBhvr>
                                    </p:animRot>
                                    <p:animRot by="-240000">
                                      <p:cBhvr>
                                        <p:cTn id="201" dur="200" fill="hold">
                                          <p:stCondLst>
                                            <p:cond delay="600"/>
                                          </p:stCondLst>
                                        </p:cTn>
                                        <p:tgtEl>
                                          <p:spTgt spid="172"/>
                                        </p:tgtEl>
                                        <p:attrNameLst>
                                          <p:attrName>r</p:attrName>
                                        </p:attrNameLst>
                                      </p:cBhvr>
                                    </p:animRot>
                                    <p:animRot by="120000">
                                      <p:cBhvr>
                                        <p:cTn id="202" dur="200" fill="hold">
                                          <p:stCondLst>
                                            <p:cond delay="800"/>
                                          </p:stCondLst>
                                        </p:cTn>
                                        <p:tgtEl>
                                          <p:spTgt spid="172"/>
                                        </p:tgtEl>
                                        <p:attrNameLst>
                                          <p:attrName>r</p:attrName>
                                        </p:attrNameLst>
                                      </p:cBhvr>
                                    </p:animRot>
                                  </p:childTnLst>
                                  <p:subTnLst>
                                    <p:audio>
                                      <p:cMediaNode>
                                        <p:cTn display="0" masterRel="sameClick">
                                          <p:stCondLst>
                                            <p:cond evt="begin" delay="0">
                                              <p:tn val="19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3" restart="whenNotActive" fill="hold" evtFilter="cancelBubble" nodeType="interactiveSeq">
                <p:stCondLst>
                  <p:cond evt="onClick" delay="0">
                    <p:tgtEl>
                      <p:spTgt spid="173"/>
                    </p:tgtEl>
                  </p:cond>
                </p:stCondLst>
                <p:endSync evt="end" delay="0">
                  <p:rtn val="all"/>
                </p:endSync>
                <p:childTnLst>
                  <p:par>
                    <p:cTn id="204" fill="hold">
                      <p:stCondLst>
                        <p:cond delay="0"/>
                      </p:stCondLst>
                      <p:childTnLst>
                        <p:par>
                          <p:cTn id="205" fill="hold">
                            <p:stCondLst>
                              <p:cond delay="0"/>
                            </p:stCondLst>
                            <p:childTnLst>
                              <p:par>
                                <p:cTn id="206" presetID="32" presetClass="emph" presetSubtype="0" fill="hold" grpId="0" nodeType="clickEffect">
                                  <p:stCondLst>
                                    <p:cond delay="0"/>
                                  </p:stCondLst>
                                  <p:childTnLst>
                                    <p:animRot by="120000">
                                      <p:cBhvr>
                                        <p:cTn id="207" dur="100" fill="hold">
                                          <p:stCondLst>
                                            <p:cond delay="0"/>
                                          </p:stCondLst>
                                        </p:cTn>
                                        <p:tgtEl>
                                          <p:spTgt spid="173"/>
                                        </p:tgtEl>
                                        <p:attrNameLst>
                                          <p:attrName>r</p:attrName>
                                        </p:attrNameLst>
                                      </p:cBhvr>
                                    </p:animRot>
                                    <p:animRot by="-240000">
                                      <p:cBhvr>
                                        <p:cTn id="208" dur="200" fill="hold">
                                          <p:stCondLst>
                                            <p:cond delay="200"/>
                                          </p:stCondLst>
                                        </p:cTn>
                                        <p:tgtEl>
                                          <p:spTgt spid="173"/>
                                        </p:tgtEl>
                                        <p:attrNameLst>
                                          <p:attrName>r</p:attrName>
                                        </p:attrNameLst>
                                      </p:cBhvr>
                                    </p:animRot>
                                    <p:animRot by="240000">
                                      <p:cBhvr>
                                        <p:cTn id="209" dur="200" fill="hold">
                                          <p:stCondLst>
                                            <p:cond delay="400"/>
                                          </p:stCondLst>
                                        </p:cTn>
                                        <p:tgtEl>
                                          <p:spTgt spid="173"/>
                                        </p:tgtEl>
                                        <p:attrNameLst>
                                          <p:attrName>r</p:attrName>
                                        </p:attrNameLst>
                                      </p:cBhvr>
                                    </p:animRot>
                                    <p:animRot by="-240000">
                                      <p:cBhvr>
                                        <p:cTn id="210" dur="200" fill="hold">
                                          <p:stCondLst>
                                            <p:cond delay="600"/>
                                          </p:stCondLst>
                                        </p:cTn>
                                        <p:tgtEl>
                                          <p:spTgt spid="173"/>
                                        </p:tgtEl>
                                        <p:attrNameLst>
                                          <p:attrName>r</p:attrName>
                                        </p:attrNameLst>
                                      </p:cBhvr>
                                    </p:animRot>
                                    <p:animRot by="120000">
                                      <p:cBhvr>
                                        <p:cTn id="211" dur="200" fill="hold">
                                          <p:stCondLst>
                                            <p:cond delay="800"/>
                                          </p:stCondLst>
                                        </p:cTn>
                                        <p:tgtEl>
                                          <p:spTgt spid="173"/>
                                        </p:tgtEl>
                                        <p:attrNameLst>
                                          <p:attrName>r</p:attrName>
                                        </p:attrNameLst>
                                      </p:cBhvr>
                                    </p:animRot>
                                  </p:childTnLst>
                                  <p:subTnLst>
                                    <p:audio>
                                      <p:cMediaNode>
                                        <p:cTn display="0" masterRel="sameClick">
                                          <p:stCondLst>
                                            <p:cond evt="begin" delay="0">
                                              <p:tn val="20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2" restart="whenNotActive" fill="hold" evtFilter="cancelBubble" nodeType="interactiveSeq">
                <p:stCondLst>
                  <p:cond evt="onClick" delay="0">
                    <p:tgtEl>
                      <p:spTgt spid="174"/>
                    </p:tgtEl>
                  </p:cond>
                </p:stCondLst>
                <p:endSync evt="end" delay="0">
                  <p:rtn val="all"/>
                </p:endSync>
                <p:childTnLst>
                  <p:par>
                    <p:cTn id="213" fill="hold">
                      <p:stCondLst>
                        <p:cond delay="0"/>
                      </p:stCondLst>
                      <p:childTnLst>
                        <p:par>
                          <p:cTn id="214" fill="hold">
                            <p:stCondLst>
                              <p:cond delay="0"/>
                            </p:stCondLst>
                            <p:childTnLst>
                              <p:par>
                                <p:cTn id="215" presetID="32" presetClass="emph" presetSubtype="0" fill="hold" grpId="0" nodeType="clickEffect">
                                  <p:stCondLst>
                                    <p:cond delay="0"/>
                                  </p:stCondLst>
                                  <p:childTnLst>
                                    <p:animRot by="120000">
                                      <p:cBhvr>
                                        <p:cTn id="216" dur="100" fill="hold">
                                          <p:stCondLst>
                                            <p:cond delay="0"/>
                                          </p:stCondLst>
                                        </p:cTn>
                                        <p:tgtEl>
                                          <p:spTgt spid="174"/>
                                        </p:tgtEl>
                                        <p:attrNameLst>
                                          <p:attrName>r</p:attrName>
                                        </p:attrNameLst>
                                      </p:cBhvr>
                                    </p:animRot>
                                    <p:animRot by="-240000">
                                      <p:cBhvr>
                                        <p:cTn id="217" dur="200" fill="hold">
                                          <p:stCondLst>
                                            <p:cond delay="200"/>
                                          </p:stCondLst>
                                        </p:cTn>
                                        <p:tgtEl>
                                          <p:spTgt spid="174"/>
                                        </p:tgtEl>
                                        <p:attrNameLst>
                                          <p:attrName>r</p:attrName>
                                        </p:attrNameLst>
                                      </p:cBhvr>
                                    </p:animRot>
                                    <p:animRot by="240000">
                                      <p:cBhvr>
                                        <p:cTn id="218" dur="200" fill="hold">
                                          <p:stCondLst>
                                            <p:cond delay="400"/>
                                          </p:stCondLst>
                                        </p:cTn>
                                        <p:tgtEl>
                                          <p:spTgt spid="174"/>
                                        </p:tgtEl>
                                        <p:attrNameLst>
                                          <p:attrName>r</p:attrName>
                                        </p:attrNameLst>
                                      </p:cBhvr>
                                    </p:animRot>
                                    <p:animRot by="-240000">
                                      <p:cBhvr>
                                        <p:cTn id="219" dur="200" fill="hold">
                                          <p:stCondLst>
                                            <p:cond delay="600"/>
                                          </p:stCondLst>
                                        </p:cTn>
                                        <p:tgtEl>
                                          <p:spTgt spid="174"/>
                                        </p:tgtEl>
                                        <p:attrNameLst>
                                          <p:attrName>r</p:attrName>
                                        </p:attrNameLst>
                                      </p:cBhvr>
                                    </p:animRot>
                                    <p:animRot by="120000">
                                      <p:cBhvr>
                                        <p:cTn id="220" dur="200" fill="hold">
                                          <p:stCondLst>
                                            <p:cond delay="800"/>
                                          </p:stCondLst>
                                        </p:cTn>
                                        <p:tgtEl>
                                          <p:spTgt spid="174"/>
                                        </p:tgtEl>
                                        <p:attrNameLst>
                                          <p:attrName>r</p:attrName>
                                        </p:attrNameLst>
                                      </p:cBhvr>
                                    </p:animRot>
                                  </p:childTnLst>
                                  <p:subTnLst>
                                    <p:audio>
                                      <p:cMediaNode>
                                        <p:cTn display="0" masterRel="sameClick">
                                          <p:stCondLst>
                                            <p:cond evt="begin" delay="0">
                                              <p:tn val="21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1" restart="whenNotActive" fill="hold" evtFilter="cancelBubble" nodeType="interactiveSeq">
                <p:stCondLst>
                  <p:cond evt="onClick" delay="0">
                    <p:tgtEl>
                      <p:spTgt spid="175"/>
                    </p:tgtEl>
                  </p:cond>
                </p:stCondLst>
                <p:endSync evt="end" delay="0">
                  <p:rtn val="all"/>
                </p:endSync>
                <p:childTnLst>
                  <p:par>
                    <p:cTn id="222" fill="hold">
                      <p:stCondLst>
                        <p:cond delay="0"/>
                      </p:stCondLst>
                      <p:childTnLst>
                        <p:par>
                          <p:cTn id="223" fill="hold">
                            <p:stCondLst>
                              <p:cond delay="0"/>
                            </p:stCondLst>
                            <p:childTnLst>
                              <p:par>
                                <p:cTn id="224" presetID="32" presetClass="emph" presetSubtype="0" fill="hold" grpId="0" nodeType="clickEffect">
                                  <p:stCondLst>
                                    <p:cond delay="0"/>
                                  </p:stCondLst>
                                  <p:childTnLst>
                                    <p:animRot by="120000">
                                      <p:cBhvr>
                                        <p:cTn id="225" dur="100" fill="hold">
                                          <p:stCondLst>
                                            <p:cond delay="0"/>
                                          </p:stCondLst>
                                        </p:cTn>
                                        <p:tgtEl>
                                          <p:spTgt spid="175"/>
                                        </p:tgtEl>
                                        <p:attrNameLst>
                                          <p:attrName>r</p:attrName>
                                        </p:attrNameLst>
                                      </p:cBhvr>
                                    </p:animRot>
                                    <p:animRot by="-240000">
                                      <p:cBhvr>
                                        <p:cTn id="226" dur="200" fill="hold">
                                          <p:stCondLst>
                                            <p:cond delay="200"/>
                                          </p:stCondLst>
                                        </p:cTn>
                                        <p:tgtEl>
                                          <p:spTgt spid="175"/>
                                        </p:tgtEl>
                                        <p:attrNameLst>
                                          <p:attrName>r</p:attrName>
                                        </p:attrNameLst>
                                      </p:cBhvr>
                                    </p:animRot>
                                    <p:animRot by="240000">
                                      <p:cBhvr>
                                        <p:cTn id="227" dur="200" fill="hold">
                                          <p:stCondLst>
                                            <p:cond delay="400"/>
                                          </p:stCondLst>
                                        </p:cTn>
                                        <p:tgtEl>
                                          <p:spTgt spid="175"/>
                                        </p:tgtEl>
                                        <p:attrNameLst>
                                          <p:attrName>r</p:attrName>
                                        </p:attrNameLst>
                                      </p:cBhvr>
                                    </p:animRot>
                                    <p:animRot by="-240000">
                                      <p:cBhvr>
                                        <p:cTn id="228" dur="200" fill="hold">
                                          <p:stCondLst>
                                            <p:cond delay="600"/>
                                          </p:stCondLst>
                                        </p:cTn>
                                        <p:tgtEl>
                                          <p:spTgt spid="175"/>
                                        </p:tgtEl>
                                        <p:attrNameLst>
                                          <p:attrName>r</p:attrName>
                                        </p:attrNameLst>
                                      </p:cBhvr>
                                    </p:animRot>
                                    <p:animRot by="120000">
                                      <p:cBhvr>
                                        <p:cTn id="229" dur="200" fill="hold">
                                          <p:stCondLst>
                                            <p:cond delay="800"/>
                                          </p:stCondLst>
                                        </p:cTn>
                                        <p:tgtEl>
                                          <p:spTgt spid="175"/>
                                        </p:tgtEl>
                                        <p:attrNameLst>
                                          <p:attrName>r</p:attrName>
                                        </p:attrNameLst>
                                      </p:cBhvr>
                                    </p:animRot>
                                  </p:childTnLst>
                                  <p:subTnLst>
                                    <p:audio>
                                      <p:cMediaNode>
                                        <p:cTn display="0" masterRel="sameClick">
                                          <p:stCondLst>
                                            <p:cond evt="begin" delay="0">
                                              <p:tn val="22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0" restart="whenNotActive" fill="hold" evtFilter="cancelBubble" nodeType="interactiveSeq">
                <p:stCondLst>
                  <p:cond evt="onClick" delay="0">
                    <p:tgtEl>
                      <p:spTgt spid="176"/>
                    </p:tgtEl>
                  </p:cond>
                </p:stCondLst>
                <p:endSync evt="end" delay="0">
                  <p:rtn val="all"/>
                </p:endSync>
                <p:childTnLst>
                  <p:par>
                    <p:cTn id="231" fill="hold">
                      <p:stCondLst>
                        <p:cond delay="0"/>
                      </p:stCondLst>
                      <p:childTnLst>
                        <p:par>
                          <p:cTn id="232" fill="hold">
                            <p:stCondLst>
                              <p:cond delay="0"/>
                            </p:stCondLst>
                            <p:childTnLst>
                              <p:par>
                                <p:cTn id="233" presetID="32" presetClass="emph" presetSubtype="0" fill="hold" grpId="0" nodeType="clickEffect">
                                  <p:stCondLst>
                                    <p:cond delay="0"/>
                                  </p:stCondLst>
                                  <p:childTnLst>
                                    <p:animRot by="120000">
                                      <p:cBhvr>
                                        <p:cTn id="234" dur="100" fill="hold">
                                          <p:stCondLst>
                                            <p:cond delay="0"/>
                                          </p:stCondLst>
                                        </p:cTn>
                                        <p:tgtEl>
                                          <p:spTgt spid="176"/>
                                        </p:tgtEl>
                                        <p:attrNameLst>
                                          <p:attrName>r</p:attrName>
                                        </p:attrNameLst>
                                      </p:cBhvr>
                                    </p:animRot>
                                    <p:animRot by="-240000">
                                      <p:cBhvr>
                                        <p:cTn id="235" dur="200" fill="hold">
                                          <p:stCondLst>
                                            <p:cond delay="200"/>
                                          </p:stCondLst>
                                        </p:cTn>
                                        <p:tgtEl>
                                          <p:spTgt spid="176"/>
                                        </p:tgtEl>
                                        <p:attrNameLst>
                                          <p:attrName>r</p:attrName>
                                        </p:attrNameLst>
                                      </p:cBhvr>
                                    </p:animRot>
                                    <p:animRot by="240000">
                                      <p:cBhvr>
                                        <p:cTn id="236" dur="200" fill="hold">
                                          <p:stCondLst>
                                            <p:cond delay="400"/>
                                          </p:stCondLst>
                                        </p:cTn>
                                        <p:tgtEl>
                                          <p:spTgt spid="176"/>
                                        </p:tgtEl>
                                        <p:attrNameLst>
                                          <p:attrName>r</p:attrName>
                                        </p:attrNameLst>
                                      </p:cBhvr>
                                    </p:animRot>
                                    <p:animRot by="-240000">
                                      <p:cBhvr>
                                        <p:cTn id="237" dur="200" fill="hold">
                                          <p:stCondLst>
                                            <p:cond delay="600"/>
                                          </p:stCondLst>
                                        </p:cTn>
                                        <p:tgtEl>
                                          <p:spTgt spid="176"/>
                                        </p:tgtEl>
                                        <p:attrNameLst>
                                          <p:attrName>r</p:attrName>
                                        </p:attrNameLst>
                                      </p:cBhvr>
                                    </p:animRot>
                                    <p:animRot by="120000">
                                      <p:cBhvr>
                                        <p:cTn id="238" dur="200" fill="hold">
                                          <p:stCondLst>
                                            <p:cond delay="800"/>
                                          </p:stCondLst>
                                        </p:cTn>
                                        <p:tgtEl>
                                          <p:spTgt spid="176"/>
                                        </p:tgtEl>
                                        <p:attrNameLst>
                                          <p:attrName>r</p:attrName>
                                        </p:attrNameLst>
                                      </p:cBhvr>
                                    </p:animRot>
                                  </p:childTnLst>
                                  <p:subTnLst>
                                    <p:audio>
                                      <p:cMediaNode>
                                        <p:cTn display="0" masterRel="sameClick">
                                          <p:stCondLst>
                                            <p:cond evt="begin" delay="0">
                                              <p:tn val="23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39" restart="whenNotActive" fill="hold" evtFilter="cancelBubble" nodeType="interactiveSeq">
                <p:stCondLst>
                  <p:cond evt="onClick" delay="0">
                    <p:tgtEl>
                      <p:spTgt spid="177"/>
                    </p:tgtEl>
                  </p:cond>
                </p:stCondLst>
                <p:endSync evt="end" delay="0">
                  <p:rtn val="all"/>
                </p:endSync>
                <p:childTnLst>
                  <p:par>
                    <p:cTn id="240" fill="hold">
                      <p:stCondLst>
                        <p:cond delay="0"/>
                      </p:stCondLst>
                      <p:childTnLst>
                        <p:par>
                          <p:cTn id="241" fill="hold">
                            <p:stCondLst>
                              <p:cond delay="0"/>
                            </p:stCondLst>
                            <p:childTnLst>
                              <p:par>
                                <p:cTn id="242" presetID="32" presetClass="emph" presetSubtype="0" fill="hold" grpId="0" nodeType="clickEffect">
                                  <p:stCondLst>
                                    <p:cond delay="0"/>
                                  </p:stCondLst>
                                  <p:childTnLst>
                                    <p:animRot by="120000">
                                      <p:cBhvr>
                                        <p:cTn id="243" dur="100" fill="hold">
                                          <p:stCondLst>
                                            <p:cond delay="0"/>
                                          </p:stCondLst>
                                        </p:cTn>
                                        <p:tgtEl>
                                          <p:spTgt spid="177"/>
                                        </p:tgtEl>
                                        <p:attrNameLst>
                                          <p:attrName>r</p:attrName>
                                        </p:attrNameLst>
                                      </p:cBhvr>
                                    </p:animRot>
                                    <p:animRot by="-240000">
                                      <p:cBhvr>
                                        <p:cTn id="244" dur="200" fill="hold">
                                          <p:stCondLst>
                                            <p:cond delay="200"/>
                                          </p:stCondLst>
                                        </p:cTn>
                                        <p:tgtEl>
                                          <p:spTgt spid="177"/>
                                        </p:tgtEl>
                                        <p:attrNameLst>
                                          <p:attrName>r</p:attrName>
                                        </p:attrNameLst>
                                      </p:cBhvr>
                                    </p:animRot>
                                    <p:animRot by="240000">
                                      <p:cBhvr>
                                        <p:cTn id="245" dur="200" fill="hold">
                                          <p:stCondLst>
                                            <p:cond delay="400"/>
                                          </p:stCondLst>
                                        </p:cTn>
                                        <p:tgtEl>
                                          <p:spTgt spid="177"/>
                                        </p:tgtEl>
                                        <p:attrNameLst>
                                          <p:attrName>r</p:attrName>
                                        </p:attrNameLst>
                                      </p:cBhvr>
                                    </p:animRot>
                                    <p:animRot by="-240000">
                                      <p:cBhvr>
                                        <p:cTn id="246" dur="200" fill="hold">
                                          <p:stCondLst>
                                            <p:cond delay="600"/>
                                          </p:stCondLst>
                                        </p:cTn>
                                        <p:tgtEl>
                                          <p:spTgt spid="177"/>
                                        </p:tgtEl>
                                        <p:attrNameLst>
                                          <p:attrName>r</p:attrName>
                                        </p:attrNameLst>
                                      </p:cBhvr>
                                    </p:animRot>
                                    <p:animRot by="120000">
                                      <p:cBhvr>
                                        <p:cTn id="247" dur="200" fill="hold">
                                          <p:stCondLst>
                                            <p:cond delay="800"/>
                                          </p:stCondLst>
                                        </p:cTn>
                                        <p:tgtEl>
                                          <p:spTgt spid="177"/>
                                        </p:tgtEl>
                                        <p:attrNameLst>
                                          <p:attrName>r</p:attrName>
                                        </p:attrNameLst>
                                      </p:cBhvr>
                                    </p:animRot>
                                  </p:childTnLst>
                                  <p:subTnLst>
                                    <p:audio>
                                      <p:cMediaNode>
                                        <p:cTn display="0" masterRel="sameClick">
                                          <p:stCondLst>
                                            <p:cond evt="begin" delay="0">
                                              <p:tn val="24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48" restart="whenNotActive" fill="hold" evtFilter="cancelBubble" nodeType="interactiveSeq">
                <p:stCondLst>
                  <p:cond evt="onClick" delay="0">
                    <p:tgtEl>
                      <p:spTgt spid="178"/>
                    </p:tgtEl>
                  </p:cond>
                </p:stCondLst>
                <p:endSync evt="end" delay="0">
                  <p:rtn val="all"/>
                </p:endSync>
                <p:childTnLst>
                  <p:par>
                    <p:cTn id="249" fill="hold">
                      <p:stCondLst>
                        <p:cond delay="0"/>
                      </p:stCondLst>
                      <p:childTnLst>
                        <p:par>
                          <p:cTn id="250" fill="hold">
                            <p:stCondLst>
                              <p:cond delay="0"/>
                            </p:stCondLst>
                            <p:childTnLst>
                              <p:par>
                                <p:cTn id="251" presetID="32" presetClass="emph" presetSubtype="0" fill="hold" grpId="0" nodeType="clickEffect">
                                  <p:stCondLst>
                                    <p:cond delay="0"/>
                                  </p:stCondLst>
                                  <p:childTnLst>
                                    <p:animRot by="120000">
                                      <p:cBhvr>
                                        <p:cTn id="252" dur="100" fill="hold">
                                          <p:stCondLst>
                                            <p:cond delay="0"/>
                                          </p:stCondLst>
                                        </p:cTn>
                                        <p:tgtEl>
                                          <p:spTgt spid="178"/>
                                        </p:tgtEl>
                                        <p:attrNameLst>
                                          <p:attrName>r</p:attrName>
                                        </p:attrNameLst>
                                      </p:cBhvr>
                                    </p:animRot>
                                    <p:animRot by="-240000">
                                      <p:cBhvr>
                                        <p:cTn id="253" dur="200" fill="hold">
                                          <p:stCondLst>
                                            <p:cond delay="200"/>
                                          </p:stCondLst>
                                        </p:cTn>
                                        <p:tgtEl>
                                          <p:spTgt spid="178"/>
                                        </p:tgtEl>
                                        <p:attrNameLst>
                                          <p:attrName>r</p:attrName>
                                        </p:attrNameLst>
                                      </p:cBhvr>
                                    </p:animRot>
                                    <p:animRot by="240000">
                                      <p:cBhvr>
                                        <p:cTn id="254" dur="200" fill="hold">
                                          <p:stCondLst>
                                            <p:cond delay="400"/>
                                          </p:stCondLst>
                                        </p:cTn>
                                        <p:tgtEl>
                                          <p:spTgt spid="178"/>
                                        </p:tgtEl>
                                        <p:attrNameLst>
                                          <p:attrName>r</p:attrName>
                                        </p:attrNameLst>
                                      </p:cBhvr>
                                    </p:animRot>
                                    <p:animRot by="-240000">
                                      <p:cBhvr>
                                        <p:cTn id="255" dur="200" fill="hold">
                                          <p:stCondLst>
                                            <p:cond delay="600"/>
                                          </p:stCondLst>
                                        </p:cTn>
                                        <p:tgtEl>
                                          <p:spTgt spid="178"/>
                                        </p:tgtEl>
                                        <p:attrNameLst>
                                          <p:attrName>r</p:attrName>
                                        </p:attrNameLst>
                                      </p:cBhvr>
                                    </p:animRot>
                                    <p:animRot by="120000">
                                      <p:cBhvr>
                                        <p:cTn id="256" dur="200" fill="hold">
                                          <p:stCondLst>
                                            <p:cond delay="800"/>
                                          </p:stCondLst>
                                        </p:cTn>
                                        <p:tgtEl>
                                          <p:spTgt spid="178"/>
                                        </p:tgtEl>
                                        <p:attrNameLst>
                                          <p:attrName>r</p:attrName>
                                        </p:attrNameLst>
                                      </p:cBhvr>
                                    </p:animRot>
                                  </p:childTnLst>
                                  <p:subTnLst>
                                    <p:audio>
                                      <p:cMediaNode>
                                        <p:cTn display="0" masterRel="sameClick">
                                          <p:stCondLst>
                                            <p:cond evt="begin" delay="0">
                                              <p:tn val="25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57" restart="whenNotActive" fill="hold" evtFilter="cancelBubble" nodeType="interactiveSeq">
                <p:stCondLst>
                  <p:cond evt="onClick" delay="0">
                    <p:tgtEl>
                      <p:spTgt spid="179"/>
                    </p:tgtEl>
                  </p:cond>
                </p:stCondLst>
                <p:endSync evt="end" delay="0">
                  <p:rtn val="all"/>
                </p:endSync>
                <p:childTnLst>
                  <p:par>
                    <p:cTn id="258" fill="hold">
                      <p:stCondLst>
                        <p:cond delay="0"/>
                      </p:stCondLst>
                      <p:childTnLst>
                        <p:par>
                          <p:cTn id="259" fill="hold">
                            <p:stCondLst>
                              <p:cond delay="0"/>
                            </p:stCondLst>
                            <p:childTnLst>
                              <p:par>
                                <p:cTn id="260" presetID="32" presetClass="emph" presetSubtype="0" fill="hold" grpId="0" nodeType="clickEffect">
                                  <p:stCondLst>
                                    <p:cond delay="0"/>
                                  </p:stCondLst>
                                  <p:childTnLst>
                                    <p:animRot by="120000">
                                      <p:cBhvr>
                                        <p:cTn id="261" dur="100" fill="hold">
                                          <p:stCondLst>
                                            <p:cond delay="0"/>
                                          </p:stCondLst>
                                        </p:cTn>
                                        <p:tgtEl>
                                          <p:spTgt spid="179"/>
                                        </p:tgtEl>
                                        <p:attrNameLst>
                                          <p:attrName>r</p:attrName>
                                        </p:attrNameLst>
                                      </p:cBhvr>
                                    </p:animRot>
                                    <p:animRot by="-240000">
                                      <p:cBhvr>
                                        <p:cTn id="262" dur="200" fill="hold">
                                          <p:stCondLst>
                                            <p:cond delay="200"/>
                                          </p:stCondLst>
                                        </p:cTn>
                                        <p:tgtEl>
                                          <p:spTgt spid="179"/>
                                        </p:tgtEl>
                                        <p:attrNameLst>
                                          <p:attrName>r</p:attrName>
                                        </p:attrNameLst>
                                      </p:cBhvr>
                                    </p:animRot>
                                    <p:animRot by="240000">
                                      <p:cBhvr>
                                        <p:cTn id="263" dur="200" fill="hold">
                                          <p:stCondLst>
                                            <p:cond delay="400"/>
                                          </p:stCondLst>
                                        </p:cTn>
                                        <p:tgtEl>
                                          <p:spTgt spid="179"/>
                                        </p:tgtEl>
                                        <p:attrNameLst>
                                          <p:attrName>r</p:attrName>
                                        </p:attrNameLst>
                                      </p:cBhvr>
                                    </p:animRot>
                                    <p:animRot by="-240000">
                                      <p:cBhvr>
                                        <p:cTn id="264" dur="200" fill="hold">
                                          <p:stCondLst>
                                            <p:cond delay="600"/>
                                          </p:stCondLst>
                                        </p:cTn>
                                        <p:tgtEl>
                                          <p:spTgt spid="179"/>
                                        </p:tgtEl>
                                        <p:attrNameLst>
                                          <p:attrName>r</p:attrName>
                                        </p:attrNameLst>
                                      </p:cBhvr>
                                    </p:animRot>
                                    <p:animRot by="120000">
                                      <p:cBhvr>
                                        <p:cTn id="265" dur="200" fill="hold">
                                          <p:stCondLst>
                                            <p:cond delay="800"/>
                                          </p:stCondLst>
                                        </p:cTn>
                                        <p:tgtEl>
                                          <p:spTgt spid="179"/>
                                        </p:tgtEl>
                                        <p:attrNameLst>
                                          <p:attrName>r</p:attrName>
                                        </p:attrNameLst>
                                      </p:cBhvr>
                                    </p:animRot>
                                  </p:childTnLst>
                                  <p:subTnLst>
                                    <p:audio>
                                      <p:cMediaNode>
                                        <p:cTn display="0" masterRel="sameClick">
                                          <p:stCondLst>
                                            <p:cond evt="begin" delay="0">
                                              <p:tn val="26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66" restart="whenNotActive" fill="hold" evtFilter="cancelBubble" nodeType="interactiveSeq">
                <p:stCondLst>
                  <p:cond evt="onClick" delay="0">
                    <p:tgtEl>
                      <p:spTgt spid="180"/>
                    </p:tgtEl>
                  </p:cond>
                </p:stCondLst>
                <p:endSync evt="end" delay="0">
                  <p:rtn val="all"/>
                </p:endSync>
                <p:childTnLst>
                  <p:par>
                    <p:cTn id="267" fill="hold">
                      <p:stCondLst>
                        <p:cond delay="0"/>
                      </p:stCondLst>
                      <p:childTnLst>
                        <p:par>
                          <p:cTn id="268" fill="hold">
                            <p:stCondLst>
                              <p:cond delay="0"/>
                            </p:stCondLst>
                            <p:childTnLst>
                              <p:par>
                                <p:cTn id="269" presetID="32" presetClass="emph" presetSubtype="0" fill="hold" grpId="0" nodeType="clickEffect">
                                  <p:stCondLst>
                                    <p:cond delay="0"/>
                                  </p:stCondLst>
                                  <p:childTnLst>
                                    <p:animRot by="120000">
                                      <p:cBhvr>
                                        <p:cTn id="270" dur="100" fill="hold">
                                          <p:stCondLst>
                                            <p:cond delay="0"/>
                                          </p:stCondLst>
                                        </p:cTn>
                                        <p:tgtEl>
                                          <p:spTgt spid="180"/>
                                        </p:tgtEl>
                                        <p:attrNameLst>
                                          <p:attrName>r</p:attrName>
                                        </p:attrNameLst>
                                      </p:cBhvr>
                                    </p:animRot>
                                    <p:animRot by="-240000">
                                      <p:cBhvr>
                                        <p:cTn id="271" dur="200" fill="hold">
                                          <p:stCondLst>
                                            <p:cond delay="200"/>
                                          </p:stCondLst>
                                        </p:cTn>
                                        <p:tgtEl>
                                          <p:spTgt spid="180"/>
                                        </p:tgtEl>
                                        <p:attrNameLst>
                                          <p:attrName>r</p:attrName>
                                        </p:attrNameLst>
                                      </p:cBhvr>
                                    </p:animRot>
                                    <p:animRot by="240000">
                                      <p:cBhvr>
                                        <p:cTn id="272" dur="200" fill="hold">
                                          <p:stCondLst>
                                            <p:cond delay="400"/>
                                          </p:stCondLst>
                                        </p:cTn>
                                        <p:tgtEl>
                                          <p:spTgt spid="180"/>
                                        </p:tgtEl>
                                        <p:attrNameLst>
                                          <p:attrName>r</p:attrName>
                                        </p:attrNameLst>
                                      </p:cBhvr>
                                    </p:animRot>
                                    <p:animRot by="-240000">
                                      <p:cBhvr>
                                        <p:cTn id="273" dur="200" fill="hold">
                                          <p:stCondLst>
                                            <p:cond delay="600"/>
                                          </p:stCondLst>
                                        </p:cTn>
                                        <p:tgtEl>
                                          <p:spTgt spid="180"/>
                                        </p:tgtEl>
                                        <p:attrNameLst>
                                          <p:attrName>r</p:attrName>
                                        </p:attrNameLst>
                                      </p:cBhvr>
                                    </p:animRot>
                                    <p:animRot by="120000">
                                      <p:cBhvr>
                                        <p:cTn id="274" dur="200" fill="hold">
                                          <p:stCondLst>
                                            <p:cond delay="800"/>
                                          </p:stCondLst>
                                        </p:cTn>
                                        <p:tgtEl>
                                          <p:spTgt spid="180"/>
                                        </p:tgtEl>
                                        <p:attrNameLst>
                                          <p:attrName>r</p:attrName>
                                        </p:attrNameLst>
                                      </p:cBhvr>
                                    </p:animRot>
                                  </p:childTnLst>
                                  <p:subTnLst>
                                    <p:audio>
                                      <p:cMediaNode>
                                        <p:cTn display="0" masterRel="sameClick">
                                          <p:stCondLst>
                                            <p:cond evt="begin" delay="0">
                                              <p:tn val="26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75" restart="whenNotActive" fill="hold" evtFilter="cancelBubble" nodeType="interactiveSeq">
                <p:stCondLst>
                  <p:cond evt="onClick" delay="0">
                    <p:tgtEl>
                      <p:spTgt spid="181"/>
                    </p:tgtEl>
                  </p:cond>
                </p:stCondLst>
                <p:endSync evt="end" delay="0">
                  <p:rtn val="all"/>
                </p:endSync>
                <p:childTnLst>
                  <p:par>
                    <p:cTn id="276" fill="hold">
                      <p:stCondLst>
                        <p:cond delay="0"/>
                      </p:stCondLst>
                      <p:childTnLst>
                        <p:par>
                          <p:cTn id="277" fill="hold">
                            <p:stCondLst>
                              <p:cond delay="0"/>
                            </p:stCondLst>
                            <p:childTnLst>
                              <p:par>
                                <p:cTn id="278" presetID="32" presetClass="emph" presetSubtype="0" fill="hold" grpId="0" nodeType="clickEffect">
                                  <p:stCondLst>
                                    <p:cond delay="0"/>
                                  </p:stCondLst>
                                  <p:childTnLst>
                                    <p:animRot by="120000">
                                      <p:cBhvr>
                                        <p:cTn id="279" dur="100" fill="hold">
                                          <p:stCondLst>
                                            <p:cond delay="0"/>
                                          </p:stCondLst>
                                        </p:cTn>
                                        <p:tgtEl>
                                          <p:spTgt spid="181"/>
                                        </p:tgtEl>
                                        <p:attrNameLst>
                                          <p:attrName>r</p:attrName>
                                        </p:attrNameLst>
                                      </p:cBhvr>
                                    </p:animRot>
                                    <p:animRot by="-240000">
                                      <p:cBhvr>
                                        <p:cTn id="280" dur="200" fill="hold">
                                          <p:stCondLst>
                                            <p:cond delay="200"/>
                                          </p:stCondLst>
                                        </p:cTn>
                                        <p:tgtEl>
                                          <p:spTgt spid="181"/>
                                        </p:tgtEl>
                                        <p:attrNameLst>
                                          <p:attrName>r</p:attrName>
                                        </p:attrNameLst>
                                      </p:cBhvr>
                                    </p:animRot>
                                    <p:animRot by="240000">
                                      <p:cBhvr>
                                        <p:cTn id="281" dur="200" fill="hold">
                                          <p:stCondLst>
                                            <p:cond delay="400"/>
                                          </p:stCondLst>
                                        </p:cTn>
                                        <p:tgtEl>
                                          <p:spTgt spid="181"/>
                                        </p:tgtEl>
                                        <p:attrNameLst>
                                          <p:attrName>r</p:attrName>
                                        </p:attrNameLst>
                                      </p:cBhvr>
                                    </p:animRot>
                                    <p:animRot by="-240000">
                                      <p:cBhvr>
                                        <p:cTn id="282" dur="200" fill="hold">
                                          <p:stCondLst>
                                            <p:cond delay="600"/>
                                          </p:stCondLst>
                                        </p:cTn>
                                        <p:tgtEl>
                                          <p:spTgt spid="181"/>
                                        </p:tgtEl>
                                        <p:attrNameLst>
                                          <p:attrName>r</p:attrName>
                                        </p:attrNameLst>
                                      </p:cBhvr>
                                    </p:animRot>
                                    <p:animRot by="120000">
                                      <p:cBhvr>
                                        <p:cTn id="283" dur="200" fill="hold">
                                          <p:stCondLst>
                                            <p:cond delay="800"/>
                                          </p:stCondLst>
                                        </p:cTn>
                                        <p:tgtEl>
                                          <p:spTgt spid="181"/>
                                        </p:tgtEl>
                                        <p:attrNameLst>
                                          <p:attrName>r</p:attrName>
                                        </p:attrNameLst>
                                      </p:cBhvr>
                                    </p:animRot>
                                  </p:childTnLst>
                                  <p:subTnLst>
                                    <p:audio>
                                      <p:cMediaNode>
                                        <p:cTn display="0" masterRel="sameClick">
                                          <p:stCondLst>
                                            <p:cond evt="begin" delay="0">
                                              <p:tn val="27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0" grpId="0"/>
      <p:bldP spid="151" grpId="0"/>
      <p:bldP spid="152" grpId="0"/>
      <p:bldP spid="153" grpId="0"/>
      <p:bldP spid="155" grpId="0"/>
      <p:bldP spid="158" grpId="0"/>
      <p:bldP spid="159" grpId="0"/>
      <p:bldP spid="160" grpId="0"/>
      <p:bldP spid="162" grpId="0"/>
      <p:bldP spid="163"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7182632" y="71414"/>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64318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Этот металл встречается в природе в чистом виде – в виде самородков. Из него отливают высшую Олимпийскую награду, а также он используется для изготовления ювелирных изделий. </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4" name="TextBox 213"/>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3" name="TextBox 212"/>
          <p:cNvSpPr txBox="1"/>
          <p:nvPr/>
        </p:nvSpPr>
        <p:spPr>
          <a:xfrm>
            <a:off x="6407252" y="3283865"/>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5" name="TextBox 214"/>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6" name="TextBox 215"/>
          <p:cNvSpPr txBox="1"/>
          <p:nvPr/>
        </p:nvSpPr>
        <p:spPr>
          <a:xfrm>
            <a:off x="6407252"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7" name="TextBox 216"/>
          <p:cNvSpPr txBox="1"/>
          <p:nvPr/>
        </p:nvSpPr>
        <p:spPr>
          <a:xfrm>
            <a:off x="6453738" y="456974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7" name="TextBox 236"/>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3"/>
                                        </p:tgtEl>
                                        <p:attrNameLst>
                                          <p:attrName>r</p:attrName>
                                        </p:attrNameLst>
                                      </p:cBhvr>
                                    </p:animRot>
                                    <p:animRot by="-240000">
                                      <p:cBhvr>
                                        <p:cTn id="43" dur="200" fill="hold">
                                          <p:stCondLst>
                                            <p:cond delay="200"/>
                                          </p:stCondLst>
                                        </p:cTn>
                                        <p:tgtEl>
                                          <p:spTgt spid="153"/>
                                        </p:tgtEl>
                                        <p:attrNameLst>
                                          <p:attrName>r</p:attrName>
                                        </p:attrNameLst>
                                      </p:cBhvr>
                                    </p:animRot>
                                    <p:animRot by="240000">
                                      <p:cBhvr>
                                        <p:cTn id="44" dur="200" fill="hold">
                                          <p:stCondLst>
                                            <p:cond delay="400"/>
                                          </p:stCondLst>
                                        </p:cTn>
                                        <p:tgtEl>
                                          <p:spTgt spid="153"/>
                                        </p:tgtEl>
                                        <p:attrNameLst>
                                          <p:attrName>r</p:attrName>
                                        </p:attrNameLst>
                                      </p:cBhvr>
                                    </p:animRot>
                                    <p:animRot by="-240000">
                                      <p:cBhvr>
                                        <p:cTn id="45" dur="200" fill="hold">
                                          <p:stCondLst>
                                            <p:cond delay="600"/>
                                          </p:stCondLst>
                                        </p:cTn>
                                        <p:tgtEl>
                                          <p:spTgt spid="153"/>
                                        </p:tgtEl>
                                        <p:attrNameLst>
                                          <p:attrName>r</p:attrName>
                                        </p:attrNameLst>
                                      </p:cBhvr>
                                    </p:animRot>
                                    <p:animRot by="120000">
                                      <p:cBhvr>
                                        <p:cTn id="46" dur="200" fill="hold">
                                          <p:stCondLst>
                                            <p:cond delay="800"/>
                                          </p:stCondLst>
                                        </p:cTn>
                                        <p:tgtEl>
                                          <p:spTgt spid="153"/>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7" restart="whenNotActive" fill="hold" evtFilter="cancelBubble" nodeType="interactiveSeq">
                <p:stCondLst>
                  <p:cond evt="onClick" delay="0">
                    <p:tgtEl>
                      <p:spTgt spid="154"/>
                    </p:tgtEl>
                  </p:cond>
                </p:stCondLst>
                <p:endSync evt="end" delay="0">
                  <p:rtn val="all"/>
                </p:endSync>
                <p:childTnLst>
                  <p:par>
                    <p:cTn id="48" fill="hold">
                      <p:stCondLst>
                        <p:cond delay="0"/>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54"/>
                                        </p:tgtEl>
                                        <p:attrNameLst>
                                          <p:attrName>r</p:attrName>
                                        </p:attrNameLst>
                                      </p:cBhvr>
                                    </p:animRot>
                                    <p:animRot by="-240000">
                                      <p:cBhvr>
                                        <p:cTn id="52" dur="200" fill="hold">
                                          <p:stCondLst>
                                            <p:cond delay="200"/>
                                          </p:stCondLst>
                                        </p:cTn>
                                        <p:tgtEl>
                                          <p:spTgt spid="154"/>
                                        </p:tgtEl>
                                        <p:attrNameLst>
                                          <p:attrName>r</p:attrName>
                                        </p:attrNameLst>
                                      </p:cBhvr>
                                    </p:animRot>
                                    <p:animRot by="240000">
                                      <p:cBhvr>
                                        <p:cTn id="53" dur="200" fill="hold">
                                          <p:stCondLst>
                                            <p:cond delay="400"/>
                                          </p:stCondLst>
                                        </p:cTn>
                                        <p:tgtEl>
                                          <p:spTgt spid="154"/>
                                        </p:tgtEl>
                                        <p:attrNameLst>
                                          <p:attrName>r</p:attrName>
                                        </p:attrNameLst>
                                      </p:cBhvr>
                                    </p:animRot>
                                    <p:animRot by="-240000">
                                      <p:cBhvr>
                                        <p:cTn id="54" dur="200" fill="hold">
                                          <p:stCondLst>
                                            <p:cond delay="600"/>
                                          </p:stCondLst>
                                        </p:cTn>
                                        <p:tgtEl>
                                          <p:spTgt spid="154"/>
                                        </p:tgtEl>
                                        <p:attrNameLst>
                                          <p:attrName>r</p:attrName>
                                        </p:attrNameLst>
                                      </p:cBhvr>
                                    </p:animRot>
                                    <p:animRot by="120000">
                                      <p:cBhvr>
                                        <p:cTn id="55" dur="200" fill="hold">
                                          <p:stCondLst>
                                            <p:cond delay="800"/>
                                          </p:stCondLst>
                                        </p:cTn>
                                        <p:tgtEl>
                                          <p:spTgt spid="154"/>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4"/>
                  </p:tgtEl>
                </p:cond>
              </p:nextCondLst>
            </p:seq>
            <p:seq concurrent="1" nextAc="seek">
              <p:cTn id="56" restart="whenNotActive" fill="hold" evtFilter="cancelBubble" nodeType="interactiveSeq">
                <p:stCondLst>
                  <p:cond evt="onClick" delay="0">
                    <p:tgtEl>
                      <p:spTgt spid="155"/>
                    </p:tgtEl>
                  </p:cond>
                </p:stCondLst>
                <p:endSync evt="end" delay="0">
                  <p:rtn val="all"/>
                </p:endSync>
                <p:childTnLst>
                  <p:par>
                    <p:cTn id="57" fill="hold">
                      <p:stCondLst>
                        <p:cond delay="0"/>
                      </p:stCondLst>
                      <p:childTnLst>
                        <p:par>
                          <p:cTn id="58" fill="hold">
                            <p:stCondLst>
                              <p:cond delay="0"/>
                            </p:stCondLst>
                            <p:childTnLst>
                              <p:par>
                                <p:cTn id="59" presetID="32" presetClass="emph" presetSubtype="0" fill="hold" grpId="0" nodeType="clickEffect">
                                  <p:stCondLst>
                                    <p:cond delay="0"/>
                                  </p:stCondLst>
                                  <p:childTnLst>
                                    <p:animRot by="120000">
                                      <p:cBhvr>
                                        <p:cTn id="60" dur="100" fill="hold">
                                          <p:stCondLst>
                                            <p:cond delay="0"/>
                                          </p:stCondLst>
                                        </p:cTn>
                                        <p:tgtEl>
                                          <p:spTgt spid="155"/>
                                        </p:tgtEl>
                                        <p:attrNameLst>
                                          <p:attrName>r</p:attrName>
                                        </p:attrNameLst>
                                      </p:cBhvr>
                                    </p:animRot>
                                    <p:animRot by="-240000">
                                      <p:cBhvr>
                                        <p:cTn id="61" dur="200" fill="hold">
                                          <p:stCondLst>
                                            <p:cond delay="200"/>
                                          </p:stCondLst>
                                        </p:cTn>
                                        <p:tgtEl>
                                          <p:spTgt spid="155"/>
                                        </p:tgtEl>
                                        <p:attrNameLst>
                                          <p:attrName>r</p:attrName>
                                        </p:attrNameLst>
                                      </p:cBhvr>
                                    </p:animRot>
                                    <p:animRot by="240000">
                                      <p:cBhvr>
                                        <p:cTn id="62" dur="200" fill="hold">
                                          <p:stCondLst>
                                            <p:cond delay="400"/>
                                          </p:stCondLst>
                                        </p:cTn>
                                        <p:tgtEl>
                                          <p:spTgt spid="155"/>
                                        </p:tgtEl>
                                        <p:attrNameLst>
                                          <p:attrName>r</p:attrName>
                                        </p:attrNameLst>
                                      </p:cBhvr>
                                    </p:animRot>
                                    <p:animRot by="-240000">
                                      <p:cBhvr>
                                        <p:cTn id="63" dur="200" fill="hold">
                                          <p:stCondLst>
                                            <p:cond delay="600"/>
                                          </p:stCondLst>
                                        </p:cTn>
                                        <p:tgtEl>
                                          <p:spTgt spid="155"/>
                                        </p:tgtEl>
                                        <p:attrNameLst>
                                          <p:attrName>r</p:attrName>
                                        </p:attrNameLst>
                                      </p:cBhvr>
                                    </p:animRot>
                                    <p:animRot by="120000">
                                      <p:cBhvr>
                                        <p:cTn id="64" dur="200" fill="hold">
                                          <p:stCondLst>
                                            <p:cond delay="800"/>
                                          </p:stCondLst>
                                        </p:cTn>
                                        <p:tgtEl>
                                          <p:spTgt spid="155"/>
                                        </p:tgtEl>
                                        <p:attrNameLst>
                                          <p:attrName>r</p:attrName>
                                        </p:attrNameLst>
                                      </p:cBhvr>
                                    </p:animRot>
                                  </p:childTnLst>
                                  <p:subTnLst>
                                    <p:audio>
                                      <p:cMediaNode>
                                        <p:cTn display="0" masterRel="sameClick">
                                          <p:stCondLst>
                                            <p:cond evt="begin" delay="0">
                                              <p:tn val="5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5" restart="whenNotActive" fill="hold" evtFilter="cancelBubble" nodeType="interactiveSeq">
                <p:stCondLst>
                  <p:cond evt="onClick" delay="0">
                    <p:tgtEl>
                      <p:spTgt spid="156"/>
                    </p:tgtEl>
                  </p:cond>
                </p:stCondLst>
                <p:endSync evt="end" delay="0">
                  <p:rtn val="all"/>
                </p:endSync>
                <p:childTnLst>
                  <p:par>
                    <p:cTn id="66" fill="hold">
                      <p:stCondLst>
                        <p:cond delay="0"/>
                      </p:stCondLst>
                      <p:childTnLst>
                        <p:par>
                          <p:cTn id="67" fill="hold">
                            <p:stCondLst>
                              <p:cond delay="0"/>
                            </p:stCondLst>
                            <p:childTnLst>
                              <p:par>
                                <p:cTn id="68" presetID="32" presetClass="emph" presetSubtype="0" fill="hold" grpId="0" nodeType="clickEffect">
                                  <p:stCondLst>
                                    <p:cond delay="0"/>
                                  </p:stCondLst>
                                  <p:childTnLst>
                                    <p:animRot by="120000">
                                      <p:cBhvr>
                                        <p:cTn id="69" dur="100" fill="hold">
                                          <p:stCondLst>
                                            <p:cond delay="0"/>
                                          </p:stCondLst>
                                        </p:cTn>
                                        <p:tgtEl>
                                          <p:spTgt spid="156"/>
                                        </p:tgtEl>
                                        <p:attrNameLst>
                                          <p:attrName>r</p:attrName>
                                        </p:attrNameLst>
                                      </p:cBhvr>
                                    </p:animRot>
                                    <p:animRot by="-240000">
                                      <p:cBhvr>
                                        <p:cTn id="70" dur="200" fill="hold">
                                          <p:stCondLst>
                                            <p:cond delay="200"/>
                                          </p:stCondLst>
                                        </p:cTn>
                                        <p:tgtEl>
                                          <p:spTgt spid="156"/>
                                        </p:tgtEl>
                                        <p:attrNameLst>
                                          <p:attrName>r</p:attrName>
                                        </p:attrNameLst>
                                      </p:cBhvr>
                                    </p:animRot>
                                    <p:animRot by="240000">
                                      <p:cBhvr>
                                        <p:cTn id="71" dur="200" fill="hold">
                                          <p:stCondLst>
                                            <p:cond delay="400"/>
                                          </p:stCondLst>
                                        </p:cTn>
                                        <p:tgtEl>
                                          <p:spTgt spid="156"/>
                                        </p:tgtEl>
                                        <p:attrNameLst>
                                          <p:attrName>r</p:attrName>
                                        </p:attrNameLst>
                                      </p:cBhvr>
                                    </p:animRot>
                                    <p:animRot by="-240000">
                                      <p:cBhvr>
                                        <p:cTn id="72" dur="200" fill="hold">
                                          <p:stCondLst>
                                            <p:cond delay="600"/>
                                          </p:stCondLst>
                                        </p:cTn>
                                        <p:tgtEl>
                                          <p:spTgt spid="156"/>
                                        </p:tgtEl>
                                        <p:attrNameLst>
                                          <p:attrName>r</p:attrName>
                                        </p:attrNameLst>
                                      </p:cBhvr>
                                    </p:animRot>
                                    <p:animRot by="120000">
                                      <p:cBhvr>
                                        <p:cTn id="73" dur="200" fill="hold">
                                          <p:stCondLst>
                                            <p:cond delay="800"/>
                                          </p:stCondLst>
                                        </p:cTn>
                                        <p:tgtEl>
                                          <p:spTgt spid="156"/>
                                        </p:tgtEl>
                                        <p:attrNameLst>
                                          <p:attrName>r</p:attrName>
                                        </p:attrNameLst>
                                      </p:cBhvr>
                                    </p:animRot>
                                  </p:childTnLst>
                                  <p:subTnLst>
                                    <p:audio>
                                      <p:cMediaNode>
                                        <p:cTn display="0" masterRel="sameClick">
                                          <p:stCondLst>
                                            <p:cond evt="begin" delay="0">
                                              <p:tn val="6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74" restart="whenNotActive" fill="hold" evtFilter="cancelBubble" nodeType="interactiveSeq">
                <p:stCondLst>
                  <p:cond evt="onClick" delay="0">
                    <p:tgtEl>
                      <p:spTgt spid="157"/>
                    </p:tgtEl>
                  </p:cond>
                </p:stCondLst>
                <p:endSync evt="end" delay="0">
                  <p:rtn val="all"/>
                </p:endSync>
                <p:childTnLst>
                  <p:par>
                    <p:cTn id="75" fill="hold">
                      <p:stCondLst>
                        <p:cond delay="0"/>
                      </p:stCondLst>
                      <p:childTnLst>
                        <p:par>
                          <p:cTn id="76" fill="hold">
                            <p:stCondLst>
                              <p:cond delay="0"/>
                            </p:stCondLst>
                            <p:childTnLst>
                              <p:par>
                                <p:cTn id="77" presetID="4" presetClass="entr" presetSubtype="16" fill="hold" nodeType="clickEffect">
                                  <p:stCondLst>
                                    <p:cond delay="0"/>
                                  </p:stCondLst>
                                  <p:childTnLst>
                                    <p:set>
                                      <p:cBhvr>
                                        <p:cTn id="78" dur="1" fill="hold">
                                          <p:stCondLst>
                                            <p:cond delay="0"/>
                                          </p:stCondLst>
                                        </p:cTn>
                                        <p:tgtEl>
                                          <p:spTgt spid="233">
                                            <p:txEl>
                                              <p:pRg st="0" end="0"/>
                                            </p:txEl>
                                          </p:spTgt>
                                        </p:tgtEl>
                                        <p:attrNameLst>
                                          <p:attrName>style.visibility</p:attrName>
                                        </p:attrNameLst>
                                      </p:cBhvr>
                                      <p:to>
                                        <p:strVal val="visible"/>
                                      </p:to>
                                    </p:set>
                                    <p:animEffect transition="in" filter="box(in)">
                                      <p:cBhvr>
                                        <p:cTn id="79" dur="500"/>
                                        <p:tgtEl>
                                          <p:spTgt spid="233">
                                            <p:txEl>
                                              <p:pRg st="0" end="0"/>
                                            </p:txEl>
                                          </p:spTgt>
                                        </p:tgtEl>
                                      </p:cBhvr>
                                    </p:animEffect>
                                  </p:childTnLst>
                                  <p:subTnLst>
                                    <p:audio>
                                      <p:cMediaNode>
                                        <p:cTn display="0" masterRel="sameClick">
                                          <p:stCondLst>
                                            <p:cond evt="begin" delay="0">
                                              <p:tn val="7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grpId="0" nodeType="clickEffect">
                                  <p:stCondLst>
                                    <p:cond delay="0"/>
                                  </p:stCondLst>
                                  <p:childTnLst>
                                    <p:animRot by="120000">
                                      <p:cBhvr>
                                        <p:cTn id="84" dur="100" fill="hold">
                                          <p:stCondLst>
                                            <p:cond delay="0"/>
                                          </p:stCondLst>
                                        </p:cTn>
                                        <p:tgtEl>
                                          <p:spTgt spid="158"/>
                                        </p:tgtEl>
                                        <p:attrNameLst>
                                          <p:attrName>r</p:attrName>
                                        </p:attrNameLst>
                                      </p:cBhvr>
                                    </p:animRot>
                                    <p:animRot by="-240000">
                                      <p:cBhvr>
                                        <p:cTn id="85" dur="200" fill="hold">
                                          <p:stCondLst>
                                            <p:cond delay="200"/>
                                          </p:stCondLst>
                                        </p:cTn>
                                        <p:tgtEl>
                                          <p:spTgt spid="158"/>
                                        </p:tgtEl>
                                        <p:attrNameLst>
                                          <p:attrName>r</p:attrName>
                                        </p:attrNameLst>
                                      </p:cBhvr>
                                    </p:animRot>
                                    <p:animRot by="240000">
                                      <p:cBhvr>
                                        <p:cTn id="86" dur="200" fill="hold">
                                          <p:stCondLst>
                                            <p:cond delay="400"/>
                                          </p:stCondLst>
                                        </p:cTn>
                                        <p:tgtEl>
                                          <p:spTgt spid="158"/>
                                        </p:tgtEl>
                                        <p:attrNameLst>
                                          <p:attrName>r</p:attrName>
                                        </p:attrNameLst>
                                      </p:cBhvr>
                                    </p:animRot>
                                    <p:animRot by="-240000">
                                      <p:cBhvr>
                                        <p:cTn id="87" dur="200" fill="hold">
                                          <p:stCondLst>
                                            <p:cond delay="600"/>
                                          </p:stCondLst>
                                        </p:cTn>
                                        <p:tgtEl>
                                          <p:spTgt spid="158"/>
                                        </p:tgtEl>
                                        <p:attrNameLst>
                                          <p:attrName>r</p:attrName>
                                        </p:attrNameLst>
                                      </p:cBhvr>
                                    </p:animRot>
                                    <p:animRot by="120000">
                                      <p:cBhvr>
                                        <p:cTn id="88" dur="200" fill="hold">
                                          <p:stCondLst>
                                            <p:cond delay="800"/>
                                          </p:stCondLst>
                                        </p:cTn>
                                        <p:tgtEl>
                                          <p:spTgt spid="158"/>
                                        </p:tgtEl>
                                        <p:attrNameLst>
                                          <p:attrName>r</p:attrName>
                                        </p:attrNameLst>
                                      </p:cBhvr>
                                    </p:animRot>
                                  </p:childTnLst>
                                  <p:subTnLst>
                                    <p:audio>
                                      <p:cMediaNode>
                                        <p:cTn display="0" masterRel="sameClick">
                                          <p:stCondLst>
                                            <p:cond evt="begin" delay="0">
                                              <p:tn val="8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89" restart="whenNotActive" fill="hold" evtFilter="cancelBubble" nodeType="interactiveSeq">
                <p:stCondLst>
                  <p:cond evt="onClick" delay="0">
                    <p:tgtEl>
                      <p:spTgt spid="159"/>
                    </p:tgtEl>
                  </p:cond>
                </p:stCondLst>
                <p:endSync evt="end" delay="0">
                  <p:rtn val="all"/>
                </p:endSync>
                <p:childTnLst>
                  <p:par>
                    <p:cTn id="90" fill="hold">
                      <p:stCondLst>
                        <p:cond delay="0"/>
                      </p:stCondLst>
                      <p:childTnLst>
                        <p:par>
                          <p:cTn id="91" fill="hold">
                            <p:stCondLst>
                              <p:cond delay="0"/>
                            </p:stCondLst>
                            <p:childTnLst>
                              <p:par>
                                <p:cTn id="92" presetID="32" presetClass="emph" presetSubtype="0" fill="hold" grpId="0" nodeType="clickEffect">
                                  <p:stCondLst>
                                    <p:cond delay="0"/>
                                  </p:stCondLst>
                                  <p:childTnLst>
                                    <p:animRot by="120000">
                                      <p:cBhvr>
                                        <p:cTn id="93" dur="100" fill="hold">
                                          <p:stCondLst>
                                            <p:cond delay="0"/>
                                          </p:stCondLst>
                                        </p:cTn>
                                        <p:tgtEl>
                                          <p:spTgt spid="159"/>
                                        </p:tgtEl>
                                        <p:attrNameLst>
                                          <p:attrName>r</p:attrName>
                                        </p:attrNameLst>
                                      </p:cBhvr>
                                    </p:animRot>
                                    <p:animRot by="-240000">
                                      <p:cBhvr>
                                        <p:cTn id="94" dur="200" fill="hold">
                                          <p:stCondLst>
                                            <p:cond delay="200"/>
                                          </p:stCondLst>
                                        </p:cTn>
                                        <p:tgtEl>
                                          <p:spTgt spid="159"/>
                                        </p:tgtEl>
                                        <p:attrNameLst>
                                          <p:attrName>r</p:attrName>
                                        </p:attrNameLst>
                                      </p:cBhvr>
                                    </p:animRot>
                                    <p:animRot by="240000">
                                      <p:cBhvr>
                                        <p:cTn id="95" dur="200" fill="hold">
                                          <p:stCondLst>
                                            <p:cond delay="400"/>
                                          </p:stCondLst>
                                        </p:cTn>
                                        <p:tgtEl>
                                          <p:spTgt spid="159"/>
                                        </p:tgtEl>
                                        <p:attrNameLst>
                                          <p:attrName>r</p:attrName>
                                        </p:attrNameLst>
                                      </p:cBhvr>
                                    </p:animRot>
                                    <p:animRot by="-240000">
                                      <p:cBhvr>
                                        <p:cTn id="96" dur="200" fill="hold">
                                          <p:stCondLst>
                                            <p:cond delay="600"/>
                                          </p:stCondLst>
                                        </p:cTn>
                                        <p:tgtEl>
                                          <p:spTgt spid="159"/>
                                        </p:tgtEl>
                                        <p:attrNameLst>
                                          <p:attrName>r</p:attrName>
                                        </p:attrNameLst>
                                      </p:cBhvr>
                                    </p:animRot>
                                    <p:animRot by="120000">
                                      <p:cBhvr>
                                        <p:cTn id="97" dur="200" fill="hold">
                                          <p:stCondLst>
                                            <p:cond delay="800"/>
                                          </p:stCondLst>
                                        </p:cTn>
                                        <p:tgtEl>
                                          <p:spTgt spid="159"/>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8" restart="whenNotActive" fill="hold" evtFilter="cancelBubble" nodeType="interactiveSeq">
                <p:stCondLst>
                  <p:cond evt="onClick" delay="0">
                    <p:tgtEl>
                      <p:spTgt spid="160"/>
                    </p:tgtEl>
                  </p:cond>
                </p:stCondLst>
                <p:endSync evt="end" delay="0">
                  <p:rtn val="all"/>
                </p:endSync>
                <p:childTnLst>
                  <p:par>
                    <p:cTn id="99" fill="hold">
                      <p:stCondLst>
                        <p:cond delay="0"/>
                      </p:stCondLst>
                      <p:childTnLst>
                        <p:par>
                          <p:cTn id="100" fill="hold">
                            <p:stCondLst>
                              <p:cond delay="0"/>
                            </p:stCondLst>
                            <p:childTnLst>
                              <p:par>
                                <p:cTn id="101" presetID="32" presetClass="emph" presetSubtype="0" fill="hold" grpId="0" nodeType="clickEffect">
                                  <p:stCondLst>
                                    <p:cond delay="0"/>
                                  </p:stCondLst>
                                  <p:childTnLst>
                                    <p:animRot by="120000">
                                      <p:cBhvr>
                                        <p:cTn id="102" dur="100" fill="hold">
                                          <p:stCondLst>
                                            <p:cond delay="0"/>
                                          </p:stCondLst>
                                        </p:cTn>
                                        <p:tgtEl>
                                          <p:spTgt spid="160"/>
                                        </p:tgtEl>
                                        <p:attrNameLst>
                                          <p:attrName>r</p:attrName>
                                        </p:attrNameLst>
                                      </p:cBhvr>
                                    </p:animRot>
                                    <p:animRot by="-240000">
                                      <p:cBhvr>
                                        <p:cTn id="103" dur="200" fill="hold">
                                          <p:stCondLst>
                                            <p:cond delay="200"/>
                                          </p:stCondLst>
                                        </p:cTn>
                                        <p:tgtEl>
                                          <p:spTgt spid="160"/>
                                        </p:tgtEl>
                                        <p:attrNameLst>
                                          <p:attrName>r</p:attrName>
                                        </p:attrNameLst>
                                      </p:cBhvr>
                                    </p:animRot>
                                    <p:animRot by="240000">
                                      <p:cBhvr>
                                        <p:cTn id="104" dur="200" fill="hold">
                                          <p:stCondLst>
                                            <p:cond delay="400"/>
                                          </p:stCondLst>
                                        </p:cTn>
                                        <p:tgtEl>
                                          <p:spTgt spid="160"/>
                                        </p:tgtEl>
                                        <p:attrNameLst>
                                          <p:attrName>r</p:attrName>
                                        </p:attrNameLst>
                                      </p:cBhvr>
                                    </p:animRot>
                                    <p:animRot by="-240000">
                                      <p:cBhvr>
                                        <p:cTn id="105" dur="200" fill="hold">
                                          <p:stCondLst>
                                            <p:cond delay="600"/>
                                          </p:stCondLst>
                                        </p:cTn>
                                        <p:tgtEl>
                                          <p:spTgt spid="160"/>
                                        </p:tgtEl>
                                        <p:attrNameLst>
                                          <p:attrName>r</p:attrName>
                                        </p:attrNameLst>
                                      </p:cBhvr>
                                    </p:animRot>
                                    <p:animRot by="120000">
                                      <p:cBhvr>
                                        <p:cTn id="106" dur="200" fill="hold">
                                          <p:stCondLst>
                                            <p:cond delay="800"/>
                                          </p:stCondLst>
                                        </p:cTn>
                                        <p:tgtEl>
                                          <p:spTgt spid="16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7" restart="whenNotActive" fill="hold" evtFilter="cancelBubble" nodeType="interactiveSeq">
                <p:stCondLst>
                  <p:cond evt="onClick" delay="0">
                    <p:tgtEl>
                      <p:spTgt spid="161"/>
                    </p:tgtEl>
                  </p:cond>
                </p:stCondLst>
                <p:endSync evt="end" delay="0">
                  <p:rtn val="all"/>
                </p:endSync>
                <p:childTnLst>
                  <p:par>
                    <p:cTn id="108" fill="hold">
                      <p:stCondLst>
                        <p:cond delay="0"/>
                      </p:stCondLst>
                      <p:childTnLst>
                        <p:par>
                          <p:cTn id="109" fill="hold">
                            <p:stCondLst>
                              <p:cond delay="0"/>
                            </p:stCondLst>
                            <p:childTnLst>
                              <p:par>
                                <p:cTn id="110" presetID="4" presetClass="entr" presetSubtype="16" fill="hold" nodeType="clickEffect">
                                  <p:stCondLst>
                                    <p:cond delay="0"/>
                                  </p:stCondLst>
                                  <p:childTnLst>
                                    <p:set>
                                      <p:cBhvr>
                                        <p:cTn id="111" dur="1" fill="hold">
                                          <p:stCondLst>
                                            <p:cond delay="0"/>
                                          </p:stCondLst>
                                        </p:cTn>
                                        <p:tgtEl>
                                          <p:spTgt spid="235">
                                            <p:txEl>
                                              <p:pRg st="0" end="0"/>
                                            </p:txEl>
                                          </p:spTgt>
                                        </p:tgtEl>
                                        <p:attrNameLst>
                                          <p:attrName>style.visibility</p:attrName>
                                        </p:attrNameLst>
                                      </p:cBhvr>
                                      <p:to>
                                        <p:strVal val="visible"/>
                                      </p:to>
                                    </p:set>
                                    <p:animEffect transition="in" filter="box(in)">
                                      <p:cBhvr>
                                        <p:cTn id="112" dur="500"/>
                                        <p:tgtEl>
                                          <p:spTgt spid="235">
                                            <p:txEl>
                                              <p:pRg st="0" end="0"/>
                                            </p:txEl>
                                          </p:spTgt>
                                        </p:tgtEl>
                                      </p:cBhvr>
                                    </p:animEffect>
                                  </p:childTnLst>
                                  <p:subTnLst>
                                    <p:audio>
                                      <p:cMediaNode>
                                        <p:cTn display="0" masterRel="sameClick">
                                          <p:stCondLst>
                                            <p:cond evt="begin" delay="0">
                                              <p:tn val="11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1"/>
                  </p:tgtEl>
                </p:cond>
              </p:nextCondLst>
            </p:seq>
            <p:seq concurrent="1" nextAc="seek">
              <p:cTn id="113" restart="whenNotActive" fill="hold" evtFilter="cancelBubble" nodeType="interactiveSeq">
                <p:stCondLst>
                  <p:cond evt="onClick" delay="0">
                    <p:tgtEl>
                      <p:spTgt spid="162"/>
                    </p:tgtEl>
                  </p:cond>
                </p:stCondLst>
                <p:endSync evt="end" delay="0">
                  <p:rtn val="all"/>
                </p:endSync>
                <p:childTnLst>
                  <p:par>
                    <p:cTn id="114" fill="hold">
                      <p:stCondLst>
                        <p:cond delay="0"/>
                      </p:stCondLst>
                      <p:childTnLst>
                        <p:par>
                          <p:cTn id="115" fill="hold">
                            <p:stCondLst>
                              <p:cond delay="0"/>
                            </p:stCondLst>
                            <p:childTnLst>
                              <p:par>
                                <p:cTn id="116" presetID="32" presetClass="emph" presetSubtype="0" fill="hold" grpId="0" nodeType="clickEffect">
                                  <p:stCondLst>
                                    <p:cond delay="0"/>
                                  </p:stCondLst>
                                  <p:childTnLst>
                                    <p:animRot by="120000">
                                      <p:cBhvr>
                                        <p:cTn id="117" dur="100" fill="hold">
                                          <p:stCondLst>
                                            <p:cond delay="0"/>
                                          </p:stCondLst>
                                        </p:cTn>
                                        <p:tgtEl>
                                          <p:spTgt spid="162"/>
                                        </p:tgtEl>
                                        <p:attrNameLst>
                                          <p:attrName>r</p:attrName>
                                        </p:attrNameLst>
                                      </p:cBhvr>
                                    </p:animRot>
                                    <p:animRot by="-240000">
                                      <p:cBhvr>
                                        <p:cTn id="118" dur="200" fill="hold">
                                          <p:stCondLst>
                                            <p:cond delay="200"/>
                                          </p:stCondLst>
                                        </p:cTn>
                                        <p:tgtEl>
                                          <p:spTgt spid="162"/>
                                        </p:tgtEl>
                                        <p:attrNameLst>
                                          <p:attrName>r</p:attrName>
                                        </p:attrNameLst>
                                      </p:cBhvr>
                                    </p:animRot>
                                    <p:animRot by="240000">
                                      <p:cBhvr>
                                        <p:cTn id="119" dur="200" fill="hold">
                                          <p:stCondLst>
                                            <p:cond delay="400"/>
                                          </p:stCondLst>
                                        </p:cTn>
                                        <p:tgtEl>
                                          <p:spTgt spid="162"/>
                                        </p:tgtEl>
                                        <p:attrNameLst>
                                          <p:attrName>r</p:attrName>
                                        </p:attrNameLst>
                                      </p:cBhvr>
                                    </p:animRot>
                                    <p:animRot by="-240000">
                                      <p:cBhvr>
                                        <p:cTn id="120" dur="200" fill="hold">
                                          <p:stCondLst>
                                            <p:cond delay="600"/>
                                          </p:stCondLst>
                                        </p:cTn>
                                        <p:tgtEl>
                                          <p:spTgt spid="162"/>
                                        </p:tgtEl>
                                        <p:attrNameLst>
                                          <p:attrName>r</p:attrName>
                                        </p:attrNameLst>
                                      </p:cBhvr>
                                    </p:animRot>
                                    <p:animRot by="120000">
                                      <p:cBhvr>
                                        <p:cTn id="121" dur="200" fill="hold">
                                          <p:stCondLst>
                                            <p:cond delay="800"/>
                                          </p:stCondLst>
                                        </p:cTn>
                                        <p:tgtEl>
                                          <p:spTgt spid="162"/>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22" restart="whenNotActive" fill="hold" evtFilter="cancelBubble" nodeType="interactiveSeq">
                <p:stCondLst>
                  <p:cond evt="onClick" delay="0">
                    <p:tgtEl>
                      <p:spTgt spid="163"/>
                    </p:tgtEl>
                  </p:cond>
                </p:stCondLst>
                <p:endSync evt="end" delay="0">
                  <p:rtn val="all"/>
                </p:endSync>
                <p:childTnLst>
                  <p:par>
                    <p:cTn id="123" fill="hold">
                      <p:stCondLst>
                        <p:cond delay="0"/>
                      </p:stCondLst>
                      <p:childTnLst>
                        <p:par>
                          <p:cTn id="124" fill="hold">
                            <p:stCondLst>
                              <p:cond delay="0"/>
                            </p:stCondLst>
                            <p:childTnLst>
                              <p:par>
                                <p:cTn id="125" presetID="32" presetClass="emph" presetSubtype="0" fill="hold" grpId="0" nodeType="clickEffect">
                                  <p:stCondLst>
                                    <p:cond delay="0"/>
                                  </p:stCondLst>
                                  <p:childTnLst>
                                    <p:animRot by="120000">
                                      <p:cBhvr>
                                        <p:cTn id="126" dur="100" fill="hold">
                                          <p:stCondLst>
                                            <p:cond delay="0"/>
                                          </p:stCondLst>
                                        </p:cTn>
                                        <p:tgtEl>
                                          <p:spTgt spid="163"/>
                                        </p:tgtEl>
                                        <p:attrNameLst>
                                          <p:attrName>r</p:attrName>
                                        </p:attrNameLst>
                                      </p:cBhvr>
                                    </p:animRot>
                                    <p:animRot by="-240000">
                                      <p:cBhvr>
                                        <p:cTn id="127" dur="200" fill="hold">
                                          <p:stCondLst>
                                            <p:cond delay="200"/>
                                          </p:stCondLst>
                                        </p:cTn>
                                        <p:tgtEl>
                                          <p:spTgt spid="163"/>
                                        </p:tgtEl>
                                        <p:attrNameLst>
                                          <p:attrName>r</p:attrName>
                                        </p:attrNameLst>
                                      </p:cBhvr>
                                    </p:animRot>
                                    <p:animRot by="240000">
                                      <p:cBhvr>
                                        <p:cTn id="128" dur="200" fill="hold">
                                          <p:stCondLst>
                                            <p:cond delay="400"/>
                                          </p:stCondLst>
                                        </p:cTn>
                                        <p:tgtEl>
                                          <p:spTgt spid="163"/>
                                        </p:tgtEl>
                                        <p:attrNameLst>
                                          <p:attrName>r</p:attrName>
                                        </p:attrNameLst>
                                      </p:cBhvr>
                                    </p:animRot>
                                    <p:animRot by="-240000">
                                      <p:cBhvr>
                                        <p:cTn id="129" dur="200" fill="hold">
                                          <p:stCondLst>
                                            <p:cond delay="600"/>
                                          </p:stCondLst>
                                        </p:cTn>
                                        <p:tgtEl>
                                          <p:spTgt spid="163"/>
                                        </p:tgtEl>
                                        <p:attrNameLst>
                                          <p:attrName>r</p:attrName>
                                        </p:attrNameLst>
                                      </p:cBhvr>
                                    </p:animRot>
                                    <p:animRot by="120000">
                                      <p:cBhvr>
                                        <p:cTn id="130" dur="200" fill="hold">
                                          <p:stCondLst>
                                            <p:cond delay="800"/>
                                          </p:stCondLst>
                                        </p:cTn>
                                        <p:tgtEl>
                                          <p:spTgt spid="163"/>
                                        </p:tgtEl>
                                        <p:attrNameLst>
                                          <p:attrName>r</p:attrName>
                                        </p:attrNameLst>
                                      </p:cBhvr>
                                    </p:animRot>
                                  </p:childTnLst>
                                  <p:subTnLst>
                                    <p:audio>
                                      <p:cMediaNode>
                                        <p:cTn display="0" masterRel="sameClick">
                                          <p:stCondLst>
                                            <p:cond evt="begin" delay="0">
                                              <p:tn val="12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31" restart="whenNotActive" fill="hold" evtFilter="cancelBubble" nodeType="interactiveSeq">
                <p:stCondLst>
                  <p:cond evt="onClick" delay="0">
                    <p:tgtEl>
                      <p:spTgt spid="164"/>
                    </p:tgtEl>
                  </p:cond>
                </p:stCondLst>
                <p:endSync evt="end" delay="0">
                  <p:rtn val="all"/>
                </p:endSync>
                <p:childTnLst>
                  <p:par>
                    <p:cTn id="132" fill="hold">
                      <p:stCondLst>
                        <p:cond delay="0"/>
                      </p:stCondLst>
                      <p:childTnLst>
                        <p:par>
                          <p:cTn id="133" fill="hold">
                            <p:stCondLst>
                              <p:cond delay="0"/>
                            </p:stCondLst>
                            <p:childTnLst>
                              <p:par>
                                <p:cTn id="134" presetID="4" presetClass="entr" presetSubtype="16" fill="hold" nodeType="clickEffect">
                                  <p:stCondLst>
                                    <p:cond delay="0"/>
                                  </p:stCondLst>
                                  <p:childTnLst>
                                    <p:set>
                                      <p:cBhvr>
                                        <p:cTn id="135" dur="1" fill="hold">
                                          <p:stCondLst>
                                            <p:cond delay="0"/>
                                          </p:stCondLst>
                                        </p:cTn>
                                        <p:tgtEl>
                                          <p:spTgt spid="234">
                                            <p:txEl>
                                              <p:pRg st="0" end="0"/>
                                            </p:txEl>
                                          </p:spTgt>
                                        </p:tgtEl>
                                        <p:attrNameLst>
                                          <p:attrName>style.visibility</p:attrName>
                                        </p:attrNameLst>
                                      </p:cBhvr>
                                      <p:to>
                                        <p:strVal val="visible"/>
                                      </p:to>
                                    </p:set>
                                    <p:animEffect transition="in" filter="box(in)">
                                      <p:cBhvr>
                                        <p:cTn id="136" dur="500"/>
                                        <p:tgtEl>
                                          <p:spTgt spid="234">
                                            <p:txEl>
                                              <p:pRg st="0" end="0"/>
                                            </p:txEl>
                                          </p:spTgt>
                                        </p:tgtEl>
                                      </p:cBhvr>
                                    </p:animEffect>
                                  </p:childTnLst>
                                  <p:subTnLst>
                                    <p:audio>
                                      <p:cMediaNode>
                                        <p:cTn display="0" masterRel="sameClick">
                                          <p:stCondLst>
                                            <p:cond evt="begin" delay="0">
                                              <p:tn val="13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4"/>
                  </p:tgtEl>
                </p:cond>
              </p:nextCondLst>
            </p:seq>
            <p:seq concurrent="1" nextAc="seek">
              <p:cTn id="137" restart="whenNotActive" fill="hold" evtFilter="cancelBubble" nodeType="interactiveSeq">
                <p:stCondLst>
                  <p:cond evt="onClick" delay="0">
                    <p:tgtEl>
                      <p:spTgt spid="165"/>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5"/>
                                        </p:tgtEl>
                                        <p:attrNameLst>
                                          <p:attrName>r</p:attrName>
                                        </p:attrNameLst>
                                      </p:cBhvr>
                                    </p:animRot>
                                    <p:animRot by="-240000">
                                      <p:cBhvr>
                                        <p:cTn id="142" dur="200" fill="hold">
                                          <p:stCondLst>
                                            <p:cond delay="200"/>
                                          </p:stCondLst>
                                        </p:cTn>
                                        <p:tgtEl>
                                          <p:spTgt spid="165"/>
                                        </p:tgtEl>
                                        <p:attrNameLst>
                                          <p:attrName>r</p:attrName>
                                        </p:attrNameLst>
                                      </p:cBhvr>
                                    </p:animRot>
                                    <p:animRot by="240000">
                                      <p:cBhvr>
                                        <p:cTn id="143" dur="200" fill="hold">
                                          <p:stCondLst>
                                            <p:cond delay="400"/>
                                          </p:stCondLst>
                                        </p:cTn>
                                        <p:tgtEl>
                                          <p:spTgt spid="165"/>
                                        </p:tgtEl>
                                        <p:attrNameLst>
                                          <p:attrName>r</p:attrName>
                                        </p:attrNameLst>
                                      </p:cBhvr>
                                    </p:animRot>
                                    <p:animRot by="-240000">
                                      <p:cBhvr>
                                        <p:cTn id="144" dur="200" fill="hold">
                                          <p:stCondLst>
                                            <p:cond delay="600"/>
                                          </p:stCondLst>
                                        </p:cTn>
                                        <p:tgtEl>
                                          <p:spTgt spid="165"/>
                                        </p:tgtEl>
                                        <p:attrNameLst>
                                          <p:attrName>r</p:attrName>
                                        </p:attrNameLst>
                                      </p:cBhvr>
                                    </p:animRot>
                                    <p:animRot by="120000">
                                      <p:cBhvr>
                                        <p:cTn id="145" dur="200" fill="hold">
                                          <p:stCondLst>
                                            <p:cond delay="800"/>
                                          </p:stCondLst>
                                        </p:cTn>
                                        <p:tgtEl>
                                          <p:spTgt spid="165"/>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46" restart="whenNotActive" fill="hold" evtFilter="cancelBubble" nodeType="interactiveSeq">
                <p:stCondLst>
                  <p:cond evt="onClick" delay="0">
                    <p:tgtEl>
                      <p:spTgt spid="166"/>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6"/>
                                        </p:tgtEl>
                                        <p:attrNameLst>
                                          <p:attrName>r</p:attrName>
                                        </p:attrNameLst>
                                      </p:cBhvr>
                                    </p:animRot>
                                    <p:animRot by="-240000">
                                      <p:cBhvr>
                                        <p:cTn id="151" dur="200" fill="hold">
                                          <p:stCondLst>
                                            <p:cond delay="200"/>
                                          </p:stCondLst>
                                        </p:cTn>
                                        <p:tgtEl>
                                          <p:spTgt spid="166"/>
                                        </p:tgtEl>
                                        <p:attrNameLst>
                                          <p:attrName>r</p:attrName>
                                        </p:attrNameLst>
                                      </p:cBhvr>
                                    </p:animRot>
                                    <p:animRot by="240000">
                                      <p:cBhvr>
                                        <p:cTn id="152" dur="200" fill="hold">
                                          <p:stCondLst>
                                            <p:cond delay="400"/>
                                          </p:stCondLst>
                                        </p:cTn>
                                        <p:tgtEl>
                                          <p:spTgt spid="166"/>
                                        </p:tgtEl>
                                        <p:attrNameLst>
                                          <p:attrName>r</p:attrName>
                                        </p:attrNameLst>
                                      </p:cBhvr>
                                    </p:animRot>
                                    <p:animRot by="-240000">
                                      <p:cBhvr>
                                        <p:cTn id="153" dur="200" fill="hold">
                                          <p:stCondLst>
                                            <p:cond delay="600"/>
                                          </p:stCondLst>
                                        </p:cTn>
                                        <p:tgtEl>
                                          <p:spTgt spid="166"/>
                                        </p:tgtEl>
                                        <p:attrNameLst>
                                          <p:attrName>r</p:attrName>
                                        </p:attrNameLst>
                                      </p:cBhvr>
                                    </p:animRot>
                                    <p:animRot by="120000">
                                      <p:cBhvr>
                                        <p:cTn id="154" dur="200" fill="hold">
                                          <p:stCondLst>
                                            <p:cond delay="800"/>
                                          </p:stCondLst>
                                        </p:cTn>
                                        <p:tgtEl>
                                          <p:spTgt spid="166"/>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55" restart="whenNotActive" fill="hold" evtFilter="cancelBubble" nodeType="interactiveSeq">
                <p:stCondLst>
                  <p:cond evt="onClick" delay="0">
                    <p:tgtEl>
                      <p:spTgt spid="167"/>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67"/>
                                        </p:tgtEl>
                                        <p:attrNameLst>
                                          <p:attrName>r</p:attrName>
                                        </p:attrNameLst>
                                      </p:cBhvr>
                                    </p:animRot>
                                    <p:animRot by="-240000">
                                      <p:cBhvr>
                                        <p:cTn id="160" dur="200" fill="hold">
                                          <p:stCondLst>
                                            <p:cond delay="200"/>
                                          </p:stCondLst>
                                        </p:cTn>
                                        <p:tgtEl>
                                          <p:spTgt spid="167"/>
                                        </p:tgtEl>
                                        <p:attrNameLst>
                                          <p:attrName>r</p:attrName>
                                        </p:attrNameLst>
                                      </p:cBhvr>
                                    </p:animRot>
                                    <p:animRot by="240000">
                                      <p:cBhvr>
                                        <p:cTn id="161" dur="200" fill="hold">
                                          <p:stCondLst>
                                            <p:cond delay="400"/>
                                          </p:stCondLst>
                                        </p:cTn>
                                        <p:tgtEl>
                                          <p:spTgt spid="167"/>
                                        </p:tgtEl>
                                        <p:attrNameLst>
                                          <p:attrName>r</p:attrName>
                                        </p:attrNameLst>
                                      </p:cBhvr>
                                    </p:animRot>
                                    <p:animRot by="-240000">
                                      <p:cBhvr>
                                        <p:cTn id="162" dur="200" fill="hold">
                                          <p:stCondLst>
                                            <p:cond delay="600"/>
                                          </p:stCondLst>
                                        </p:cTn>
                                        <p:tgtEl>
                                          <p:spTgt spid="167"/>
                                        </p:tgtEl>
                                        <p:attrNameLst>
                                          <p:attrName>r</p:attrName>
                                        </p:attrNameLst>
                                      </p:cBhvr>
                                    </p:animRot>
                                    <p:animRot by="120000">
                                      <p:cBhvr>
                                        <p:cTn id="163" dur="200" fill="hold">
                                          <p:stCondLst>
                                            <p:cond delay="800"/>
                                          </p:stCondLst>
                                        </p:cTn>
                                        <p:tgtEl>
                                          <p:spTgt spid="167"/>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64" restart="whenNotActive" fill="hold" evtFilter="cancelBubble" nodeType="interactiveSeq">
                <p:stCondLst>
                  <p:cond evt="onClick" delay="0">
                    <p:tgtEl>
                      <p:spTgt spid="168"/>
                    </p:tgtEl>
                  </p:cond>
                </p:stCondLst>
                <p:endSync evt="end" delay="0">
                  <p:rtn val="all"/>
                </p:endSync>
                <p:childTnLst>
                  <p:par>
                    <p:cTn id="165" fill="hold">
                      <p:stCondLst>
                        <p:cond delay="0"/>
                      </p:stCondLst>
                      <p:childTnLst>
                        <p:par>
                          <p:cTn id="166" fill="hold">
                            <p:stCondLst>
                              <p:cond delay="0"/>
                            </p:stCondLst>
                            <p:childTnLst>
                              <p:par>
                                <p:cTn id="167" presetID="4" presetClass="entr" presetSubtype="16" fill="hold" nodeType="clickEffect">
                                  <p:stCondLst>
                                    <p:cond delay="0"/>
                                  </p:stCondLst>
                                  <p:childTnLst>
                                    <p:set>
                                      <p:cBhvr>
                                        <p:cTn id="168" dur="1" fill="hold">
                                          <p:stCondLst>
                                            <p:cond delay="0"/>
                                          </p:stCondLst>
                                        </p:cTn>
                                        <p:tgtEl>
                                          <p:spTgt spid="236">
                                            <p:txEl>
                                              <p:pRg st="0" end="0"/>
                                            </p:txEl>
                                          </p:spTgt>
                                        </p:tgtEl>
                                        <p:attrNameLst>
                                          <p:attrName>style.visibility</p:attrName>
                                        </p:attrNameLst>
                                      </p:cBhvr>
                                      <p:to>
                                        <p:strVal val="visible"/>
                                      </p:to>
                                    </p:set>
                                    <p:animEffect transition="in" filter="box(in)">
                                      <p:cBhvr>
                                        <p:cTn id="169" dur="500"/>
                                        <p:tgtEl>
                                          <p:spTgt spid="236">
                                            <p:txEl>
                                              <p:pRg st="0" end="0"/>
                                            </p:txEl>
                                          </p:spTgt>
                                        </p:tgtEl>
                                      </p:cBhvr>
                                    </p:animEffect>
                                  </p:childTnLst>
                                  <p:subTnLst>
                                    <p:audio>
                                      <p:cMediaNode>
                                        <p:cTn display="0" masterRel="sameClick">
                                          <p:stCondLst>
                                            <p:cond evt="begin" delay="0">
                                              <p:tn val="16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8"/>
                  </p:tgtEl>
                </p:cond>
              </p:nextCondLst>
            </p:seq>
            <p:seq concurrent="1" nextAc="seek">
              <p:cTn id="170" restart="whenNotActive" fill="hold" evtFilter="cancelBubble" nodeType="interactiveSeq">
                <p:stCondLst>
                  <p:cond evt="onClick" delay="0">
                    <p:tgtEl>
                      <p:spTgt spid="169"/>
                    </p:tgtEl>
                  </p:cond>
                </p:stCondLst>
                <p:endSync evt="end" delay="0">
                  <p:rtn val="all"/>
                </p:endSync>
                <p:childTnLst>
                  <p:par>
                    <p:cTn id="171" fill="hold">
                      <p:stCondLst>
                        <p:cond delay="0"/>
                      </p:stCondLst>
                      <p:childTnLst>
                        <p:par>
                          <p:cTn id="172" fill="hold">
                            <p:stCondLst>
                              <p:cond delay="0"/>
                            </p:stCondLst>
                            <p:childTnLst>
                              <p:par>
                                <p:cTn id="173" presetID="32" presetClass="emph" presetSubtype="0" fill="hold" grpId="0" nodeType="clickEffect">
                                  <p:stCondLst>
                                    <p:cond delay="0"/>
                                  </p:stCondLst>
                                  <p:childTnLst>
                                    <p:animRot by="120000">
                                      <p:cBhvr>
                                        <p:cTn id="174" dur="100" fill="hold">
                                          <p:stCondLst>
                                            <p:cond delay="0"/>
                                          </p:stCondLst>
                                        </p:cTn>
                                        <p:tgtEl>
                                          <p:spTgt spid="169"/>
                                        </p:tgtEl>
                                        <p:attrNameLst>
                                          <p:attrName>r</p:attrName>
                                        </p:attrNameLst>
                                      </p:cBhvr>
                                    </p:animRot>
                                    <p:animRot by="-240000">
                                      <p:cBhvr>
                                        <p:cTn id="175" dur="200" fill="hold">
                                          <p:stCondLst>
                                            <p:cond delay="200"/>
                                          </p:stCondLst>
                                        </p:cTn>
                                        <p:tgtEl>
                                          <p:spTgt spid="169"/>
                                        </p:tgtEl>
                                        <p:attrNameLst>
                                          <p:attrName>r</p:attrName>
                                        </p:attrNameLst>
                                      </p:cBhvr>
                                    </p:animRot>
                                    <p:animRot by="240000">
                                      <p:cBhvr>
                                        <p:cTn id="176" dur="200" fill="hold">
                                          <p:stCondLst>
                                            <p:cond delay="400"/>
                                          </p:stCondLst>
                                        </p:cTn>
                                        <p:tgtEl>
                                          <p:spTgt spid="169"/>
                                        </p:tgtEl>
                                        <p:attrNameLst>
                                          <p:attrName>r</p:attrName>
                                        </p:attrNameLst>
                                      </p:cBhvr>
                                    </p:animRot>
                                    <p:animRot by="-240000">
                                      <p:cBhvr>
                                        <p:cTn id="177" dur="200" fill="hold">
                                          <p:stCondLst>
                                            <p:cond delay="600"/>
                                          </p:stCondLst>
                                        </p:cTn>
                                        <p:tgtEl>
                                          <p:spTgt spid="169"/>
                                        </p:tgtEl>
                                        <p:attrNameLst>
                                          <p:attrName>r</p:attrName>
                                        </p:attrNameLst>
                                      </p:cBhvr>
                                    </p:animRot>
                                    <p:animRot by="120000">
                                      <p:cBhvr>
                                        <p:cTn id="178" dur="200" fill="hold">
                                          <p:stCondLst>
                                            <p:cond delay="800"/>
                                          </p:stCondLst>
                                        </p:cTn>
                                        <p:tgtEl>
                                          <p:spTgt spid="169"/>
                                        </p:tgtEl>
                                        <p:attrNameLst>
                                          <p:attrName>r</p:attrName>
                                        </p:attrNameLst>
                                      </p:cBhvr>
                                    </p:animRot>
                                  </p:childTnLst>
                                  <p:subTnLst>
                                    <p:audio>
                                      <p:cMediaNode>
                                        <p:cTn display="0" masterRel="sameClick">
                                          <p:stCondLst>
                                            <p:cond evt="begin" delay="0">
                                              <p:tn val="17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79" restart="whenNotActive" fill="hold" evtFilter="cancelBubble" nodeType="interactiveSeq">
                <p:stCondLst>
                  <p:cond evt="onClick" delay="0">
                    <p:tgtEl>
                      <p:spTgt spid="170"/>
                    </p:tgtEl>
                  </p:cond>
                </p:stCondLst>
                <p:endSync evt="end" delay="0">
                  <p:rtn val="all"/>
                </p:endSync>
                <p:childTnLst>
                  <p:par>
                    <p:cTn id="180" fill="hold">
                      <p:stCondLst>
                        <p:cond delay="0"/>
                      </p:stCondLst>
                      <p:childTnLst>
                        <p:par>
                          <p:cTn id="181" fill="hold">
                            <p:stCondLst>
                              <p:cond delay="0"/>
                            </p:stCondLst>
                            <p:childTnLst>
                              <p:par>
                                <p:cTn id="182" presetID="32" presetClass="emph" presetSubtype="0" fill="hold" grpId="0" nodeType="clickEffect">
                                  <p:stCondLst>
                                    <p:cond delay="0"/>
                                  </p:stCondLst>
                                  <p:childTnLst>
                                    <p:animRot by="120000">
                                      <p:cBhvr>
                                        <p:cTn id="183" dur="100" fill="hold">
                                          <p:stCondLst>
                                            <p:cond delay="0"/>
                                          </p:stCondLst>
                                        </p:cTn>
                                        <p:tgtEl>
                                          <p:spTgt spid="170"/>
                                        </p:tgtEl>
                                        <p:attrNameLst>
                                          <p:attrName>r</p:attrName>
                                        </p:attrNameLst>
                                      </p:cBhvr>
                                    </p:animRot>
                                    <p:animRot by="-240000">
                                      <p:cBhvr>
                                        <p:cTn id="184" dur="200" fill="hold">
                                          <p:stCondLst>
                                            <p:cond delay="200"/>
                                          </p:stCondLst>
                                        </p:cTn>
                                        <p:tgtEl>
                                          <p:spTgt spid="170"/>
                                        </p:tgtEl>
                                        <p:attrNameLst>
                                          <p:attrName>r</p:attrName>
                                        </p:attrNameLst>
                                      </p:cBhvr>
                                    </p:animRot>
                                    <p:animRot by="240000">
                                      <p:cBhvr>
                                        <p:cTn id="185" dur="200" fill="hold">
                                          <p:stCondLst>
                                            <p:cond delay="400"/>
                                          </p:stCondLst>
                                        </p:cTn>
                                        <p:tgtEl>
                                          <p:spTgt spid="170"/>
                                        </p:tgtEl>
                                        <p:attrNameLst>
                                          <p:attrName>r</p:attrName>
                                        </p:attrNameLst>
                                      </p:cBhvr>
                                    </p:animRot>
                                    <p:animRot by="-240000">
                                      <p:cBhvr>
                                        <p:cTn id="186" dur="200" fill="hold">
                                          <p:stCondLst>
                                            <p:cond delay="600"/>
                                          </p:stCondLst>
                                        </p:cTn>
                                        <p:tgtEl>
                                          <p:spTgt spid="170"/>
                                        </p:tgtEl>
                                        <p:attrNameLst>
                                          <p:attrName>r</p:attrName>
                                        </p:attrNameLst>
                                      </p:cBhvr>
                                    </p:animRot>
                                    <p:animRot by="120000">
                                      <p:cBhvr>
                                        <p:cTn id="187" dur="200" fill="hold">
                                          <p:stCondLst>
                                            <p:cond delay="800"/>
                                          </p:stCondLst>
                                        </p:cTn>
                                        <p:tgtEl>
                                          <p:spTgt spid="170"/>
                                        </p:tgtEl>
                                        <p:attrNameLst>
                                          <p:attrName>r</p:attrName>
                                        </p:attrNameLst>
                                      </p:cBhvr>
                                    </p:animRot>
                                  </p:childTnLst>
                                  <p:subTnLst>
                                    <p:audio>
                                      <p:cMediaNode>
                                        <p:cTn display="0" masterRel="sameClick">
                                          <p:stCondLst>
                                            <p:cond evt="begin" delay="0">
                                              <p:tn val="18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88" restart="whenNotActive" fill="hold" evtFilter="cancelBubble" nodeType="interactiveSeq">
                <p:stCondLst>
                  <p:cond evt="onClick" delay="0">
                    <p:tgtEl>
                      <p:spTgt spid="171"/>
                    </p:tgtEl>
                  </p:cond>
                </p:stCondLst>
                <p:endSync evt="end" delay="0">
                  <p:rtn val="all"/>
                </p:endSync>
                <p:childTnLst>
                  <p:par>
                    <p:cTn id="189" fill="hold">
                      <p:stCondLst>
                        <p:cond delay="0"/>
                      </p:stCondLst>
                      <p:childTnLst>
                        <p:par>
                          <p:cTn id="190" fill="hold">
                            <p:stCondLst>
                              <p:cond delay="0"/>
                            </p:stCondLst>
                            <p:childTnLst>
                              <p:par>
                                <p:cTn id="191" presetID="32" presetClass="emph" presetSubtype="0" fill="hold" grpId="0" nodeType="clickEffect">
                                  <p:stCondLst>
                                    <p:cond delay="0"/>
                                  </p:stCondLst>
                                  <p:childTnLst>
                                    <p:animRot by="120000">
                                      <p:cBhvr>
                                        <p:cTn id="192" dur="100" fill="hold">
                                          <p:stCondLst>
                                            <p:cond delay="0"/>
                                          </p:stCondLst>
                                        </p:cTn>
                                        <p:tgtEl>
                                          <p:spTgt spid="171"/>
                                        </p:tgtEl>
                                        <p:attrNameLst>
                                          <p:attrName>r</p:attrName>
                                        </p:attrNameLst>
                                      </p:cBhvr>
                                    </p:animRot>
                                    <p:animRot by="-240000">
                                      <p:cBhvr>
                                        <p:cTn id="193" dur="200" fill="hold">
                                          <p:stCondLst>
                                            <p:cond delay="200"/>
                                          </p:stCondLst>
                                        </p:cTn>
                                        <p:tgtEl>
                                          <p:spTgt spid="171"/>
                                        </p:tgtEl>
                                        <p:attrNameLst>
                                          <p:attrName>r</p:attrName>
                                        </p:attrNameLst>
                                      </p:cBhvr>
                                    </p:animRot>
                                    <p:animRot by="240000">
                                      <p:cBhvr>
                                        <p:cTn id="194" dur="200" fill="hold">
                                          <p:stCondLst>
                                            <p:cond delay="400"/>
                                          </p:stCondLst>
                                        </p:cTn>
                                        <p:tgtEl>
                                          <p:spTgt spid="171"/>
                                        </p:tgtEl>
                                        <p:attrNameLst>
                                          <p:attrName>r</p:attrName>
                                        </p:attrNameLst>
                                      </p:cBhvr>
                                    </p:animRot>
                                    <p:animRot by="-240000">
                                      <p:cBhvr>
                                        <p:cTn id="195" dur="200" fill="hold">
                                          <p:stCondLst>
                                            <p:cond delay="600"/>
                                          </p:stCondLst>
                                        </p:cTn>
                                        <p:tgtEl>
                                          <p:spTgt spid="171"/>
                                        </p:tgtEl>
                                        <p:attrNameLst>
                                          <p:attrName>r</p:attrName>
                                        </p:attrNameLst>
                                      </p:cBhvr>
                                    </p:animRot>
                                    <p:animRot by="120000">
                                      <p:cBhvr>
                                        <p:cTn id="196" dur="200" fill="hold">
                                          <p:stCondLst>
                                            <p:cond delay="800"/>
                                          </p:stCondLst>
                                        </p:cTn>
                                        <p:tgtEl>
                                          <p:spTgt spid="171"/>
                                        </p:tgtEl>
                                        <p:attrNameLst>
                                          <p:attrName>r</p:attrName>
                                        </p:attrNameLst>
                                      </p:cBhvr>
                                    </p:animRot>
                                  </p:childTnLst>
                                  <p:subTnLst>
                                    <p:audio>
                                      <p:cMediaNode>
                                        <p:cTn display="0" masterRel="sameClick">
                                          <p:stCondLst>
                                            <p:cond evt="begin" delay="0">
                                              <p:tn val="19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197" restart="whenNotActive" fill="hold" evtFilter="cancelBubble" nodeType="interactiveSeq">
                <p:stCondLst>
                  <p:cond evt="onClick" delay="0">
                    <p:tgtEl>
                      <p:spTgt spid="172"/>
                    </p:tgtEl>
                  </p:cond>
                </p:stCondLst>
                <p:endSync evt="end" delay="0">
                  <p:rtn val="all"/>
                </p:endSync>
                <p:childTnLst>
                  <p:par>
                    <p:cTn id="198" fill="hold">
                      <p:stCondLst>
                        <p:cond delay="0"/>
                      </p:stCondLst>
                      <p:childTnLst>
                        <p:par>
                          <p:cTn id="199" fill="hold">
                            <p:stCondLst>
                              <p:cond delay="0"/>
                            </p:stCondLst>
                            <p:childTnLst>
                              <p:par>
                                <p:cTn id="200" presetID="32" presetClass="emph" presetSubtype="0" fill="hold" grpId="0" nodeType="clickEffect">
                                  <p:stCondLst>
                                    <p:cond delay="0"/>
                                  </p:stCondLst>
                                  <p:childTnLst>
                                    <p:animRot by="120000">
                                      <p:cBhvr>
                                        <p:cTn id="201" dur="100" fill="hold">
                                          <p:stCondLst>
                                            <p:cond delay="0"/>
                                          </p:stCondLst>
                                        </p:cTn>
                                        <p:tgtEl>
                                          <p:spTgt spid="172"/>
                                        </p:tgtEl>
                                        <p:attrNameLst>
                                          <p:attrName>r</p:attrName>
                                        </p:attrNameLst>
                                      </p:cBhvr>
                                    </p:animRot>
                                    <p:animRot by="-240000">
                                      <p:cBhvr>
                                        <p:cTn id="202" dur="200" fill="hold">
                                          <p:stCondLst>
                                            <p:cond delay="200"/>
                                          </p:stCondLst>
                                        </p:cTn>
                                        <p:tgtEl>
                                          <p:spTgt spid="172"/>
                                        </p:tgtEl>
                                        <p:attrNameLst>
                                          <p:attrName>r</p:attrName>
                                        </p:attrNameLst>
                                      </p:cBhvr>
                                    </p:animRot>
                                    <p:animRot by="240000">
                                      <p:cBhvr>
                                        <p:cTn id="203" dur="200" fill="hold">
                                          <p:stCondLst>
                                            <p:cond delay="400"/>
                                          </p:stCondLst>
                                        </p:cTn>
                                        <p:tgtEl>
                                          <p:spTgt spid="172"/>
                                        </p:tgtEl>
                                        <p:attrNameLst>
                                          <p:attrName>r</p:attrName>
                                        </p:attrNameLst>
                                      </p:cBhvr>
                                    </p:animRot>
                                    <p:animRot by="-240000">
                                      <p:cBhvr>
                                        <p:cTn id="204" dur="200" fill="hold">
                                          <p:stCondLst>
                                            <p:cond delay="600"/>
                                          </p:stCondLst>
                                        </p:cTn>
                                        <p:tgtEl>
                                          <p:spTgt spid="172"/>
                                        </p:tgtEl>
                                        <p:attrNameLst>
                                          <p:attrName>r</p:attrName>
                                        </p:attrNameLst>
                                      </p:cBhvr>
                                    </p:animRot>
                                    <p:animRot by="120000">
                                      <p:cBhvr>
                                        <p:cTn id="205" dur="200" fill="hold">
                                          <p:stCondLst>
                                            <p:cond delay="800"/>
                                          </p:stCondLst>
                                        </p:cTn>
                                        <p:tgtEl>
                                          <p:spTgt spid="172"/>
                                        </p:tgtEl>
                                        <p:attrNameLst>
                                          <p:attrName>r</p:attrName>
                                        </p:attrNameLst>
                                      </p:cBhvr>
                                    </p:animRot>
                                  </p:childTnLst>
                                  <p:subTnLst>
                                    <p:audio>
                                      <p:cMediaNode>
                                        <p:cTn display="0" masterRel="sameClick">
                                          <p:stCondLst>
                                            <p:cond evt="begin" delay="0">
                                              <p:tn val="20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6" restart="whenNotActive" fill="hold" evtFilter="cancelBubble" nodeType="interactiveSeq">
                <p:stCondLst>
                  <p:cond evt="onClick" delay="0">
                    <p:tgtEl>
                      <p:spTgt spid="173"/>
                    </p:tgtEl>
                  </p:cond>
                </p:stCondLst>
                <p:endSync evt="end" delay="0">
                  <p:rtn val="all"/>
                </p:endSync>
                <p:childTnLst>
                  <p:par>
                    <p:cTn id="207" fill="hold">
                      <p:stCondLst>
                        <p:cond delay="0"/>
                      </p:stCondLst>
                      <p:childTnLst>
                        <p:par>
                          <p:cTn id="208" fill="hold">
                            <p:stCondLst>
                              <p:cond delay="0"/>
                            </p:stCondLst>
                            <p:childTnLst>
                              <p:par>
                                <p:cTn id="209" presetID="32" presetClass="emph" presetSubtype="0" fill="hold" grpId="0" nodeType="clickEffect">
                                  <p:stCondLst>
                                    <p:cond delay="0"/>
                                  </p:stCondLst>
                                  <p:childTnLst>
                                    <p:animRot by="120000">
                                      <p:cBhvr>
                                        <p:cTn id="210" dur="100" fill="hold">
                                          <p:stCondLst>
                                            <p:cond delay="0"/>
                                          </p:stCondLst>
                                        </p:cTn>
                                        <p:tgtEl>
                                          <p:spTgt spid="173"/>
                                        </p:tgtEl>
                                        <p:attrNameLst>
                                          <p:attrName>r</p:attrName>
                                        </p:attrNameLst>
                                      </p:cBhvr>
                                    </p:animRot>
                                    <p:animRot by="-240000">
                                      <p:cBhvr>
                                        <p:cTn id="211" dur="200" fill="hold">
                                          <p:stCondLst>
                                            <p:cond delay="200"/>
                                          </p:stCondLst>
                                        </p:cTn>
                                        <p:tgtEl>
                                          <p:spTgt spid="173"/>
                                        </p:tgtEl>
                                        <p:attrNameLst>
                                          <p:attrName>r</p:attrName>
                                        </p:attrNameLst>
                                      </p:cBhvr>
                                    </p:animRot>
                                    <p:animRot by="240000">
                                      <p:cBhvr>
                                        <p:cTn id="212" dur="200" fill="hold">
                                          <p:stCondLst>
                                            <p:cond delay="400"/>
                                          </p:stCondLst>
                                        </p:cTn>
                                        <p:tgtEl>
                                          <p:spTgt spid="173"/>
                                        </p:tgtEl>
                                        <p:attrNameLst>
                                          <p:attrName>r</p:attrName>
                                        </p:attrNameLst>
                                      </p:cBhvr>
                                    </p:animRot>
                                    <p:animRot by="-240000">
                                      <p:cBhvr>
                                        <p:cTn id="213" dur="200" fill="hold">
                                          <p:stCondLst>
                                            <p:cond delay="600"/>
                                          </p:stCondLst>
                                        </p:cTn>
                                        <p:tgtEl>
                                          <p:spTgt spid="173"/>
                                        </p:tgtEl>
                                        <p:attrNameLst>
                                          <p:attrName>r</p:attrName>
                                        </p:attrNameLst>
                                      </p:cBhvr>
                                    </p:animRot>
                                    <p:animRot by="120000">
                                      <p:cBhvr>
                                        <p:cTn id="214" dur="200" fill="hold">
                                          <p:stCondLst>
                                            <p:cond delay="800"/>
                                          </p:stCondLst>
                                        </p:cTn>
                                        <p:tgtEl>
                                          <p:spTgt spid="173"/>
                                        </p:tgtEl>
                                        <p:attrNameLst>
                                          <p:attrName>r</p:attrName>
                                        </p:attrNameLst>
                                      </p:cBhvr>
                                    </p:animRot>
                                  </p:childTnLst>
                                  <p:subTnLst>
                                    <p:audio>
                                      <p:cMediaNode>
                                        <p:cTn display="0" masterRel="sameClick">
                                          <p:stCondLst>
                                            <p:cond evt="begin" delay="0">
                                              <p:tn val="20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5" restart="whenNotActive" fill="hold" evtFilter="cancelBubble" nodeType="interactiveSeq">
                <p:stCondLst>
                  <p:cond evt="onClick" delay="0">
                    <p:tgtEl>
                      <p:spTgt spid="174"/>
                    </p:tgtEl>
                  </p:cond>
                </p:stCondLst>
                <p:endSync evt="end" delay="0">
                  <p:rtn val="all"/>
                </p:endSync>
                <p:childTnLst>
                  <p:par>
                    <p:cTn id="216" fill="hold">
                      <p:stCondLst>
                        <p:cond delay="0"/>
                      </p:stCondLst>
                      <p:childTnLst>
                        <p:par>
                          <p:cTn id="217" fill="hold">
                            <p:stCondLst>
                              <p:cond delay="0"/>
                            </p:stCondLst>
                            <p:childTnLst>
                              <p:par>
                                <p:cTn id="218" presetID="32" presetClass="emph" presetSubtype="0" fill="hold" grpId="0" nodeType="clickEffect">
                                  <p:stCondLst>
                                    <p:cond delay="0"/>
                                  </p:stCondLst>
                                  <p:childTnLst>
                                    <p:animRot by="120000">
                                      <p:cBhvr>
                                        <p:cTn id="219" dur="100" fill="hold">
                                          <p:stCondLst>
                                            <p:cond delay="0"/>
                                          </p:stCondLst>
                                        </p:cTn>
                                        <p:tgtEl>
                                          <p:spTgt spid="174"/>
                                        </p:tgtEl>
                                        <p:attrNameLst>
                                          <p:attrName>r</p:attrName>
                                        </p:attrNameLst>
                                      </p:cBhvr>
                                    </p:animRot>
                                    <p:animRot by="-240000">
                                      <p:cBhvr>
                                        <p:cTn id="220" dur="200" fill="hold">
                                          <p:stCondLst>
                                            <p:cond delay="200"/>
                                          </p:stCondLst>
                                        </p:cTn>
                                        <p:tgtEl>
                                          <p:spTgt spid="174"/>
                                        </p:tgtEl>
                                        <p:attrNameLst>
                                          <p:attrName>r</p:attrName>
                                        </p:attrNameLst>
                                      </p:cBhvr>
                                    </p:animRot>
                                    <p:animRot by="240000">
                                      <p:cBhvr>
                                        <p:cTn id="221" dur="200" fill="hold">
                                          <p:stCondLst>
                                            <p:cond delay="400"/>
                                          </p:stCondLst>
                                        </p:cTn>
                                        <p:tgtEl>
                                          <p:spTgt spid="174"/>
                                        </p:tgtEl>
                                        <p:attrNameLst>
                                          <p:attrName>r</p:attrName>
                                        </p:attrNameLst>
                                      </p:cBhvr>
                                    </p:animRot>
                                    <p:animRot by="-240000">
                                      <p:cBhvr>
                                        <p:cTn id="222" dur="200" fill="hold">
                                          <p:stCondLst>
                                            <p:cond delay="600"/>
                                          </p:stCondLst>
                                        </p:cTn>
                                        <p:tgtEl>
                                          <p:spTgt spid="174"/>
                                        </p:tgtEl>
                                        <p:attrNameLst>
                                          <p:attrName>r</p:attrName>
                                        </p:attrNameLst>
                                      </p:cBhvr>
                                    </p:animRot>
                                    <p:animRot by="120000">
                                      <p:cBhvr>
                                        <p:cTn id="223" dur="200" fill="hold">
                                          <p:stCondLst>
                                            <p:cond delay="800"/>
                                          </p:stCondLst>
                                        </p:cTn>
                                        <p:tgtEl>
                                          <p:spTgt spid="174"/>
                                        </p:tgtEl>
                                        <p:attrNameLst>
                                          <p:attrName>r</p:attrName>
                                        </p:attrNameLst>
                                      </p:cBhvr>
                                    </p:animRot>
                                  </p:childTnLst>
                                  <p:subTnLst>
                                    <p:audio>
                                      <p:cMediaNode>
                                        <p:cTn display="0" masterRel="sameClick">
                                          <p:stCondLst>
                                            <p:cond evt="begin" delay="0">
                                              <p:tn val="21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4" restart="whenNotActive" fill="hold" evtFilter="cancelBubble" nodeType="interactiveSeq">
                <p:stCondLst>
                  <p:cond evt="onClick" delay="0">
                    <p:tgtEl>
                      <p:spTgt spid="175"/>
                    </p:tgtEl>
                  </p:cond>
                </p:stCondLst>
                <p:endSync evt="end" delay="0">
                  <p:rtn val="all"/>
                </p:endSync>
                <p:childTnLst>
                  <p:par>
                    <p:cTn id="225" fill="hold">
                      <p:stCondLst>
                        <p:cond delay="0"/>
                      </p:stCondLst>
                      <p:childTnLst>
                        <p:par>
                          <p:cTn id="226" fill="hold">
                            <p:stCondLst>
                              <p:cond delay="0"/>
                            </p:stCondLst>
                            <p:childTnLst>
                              <p:par>
                                <p:cTn id="227" presetID="32" presetClass="emph" presetSubtype="0" fill="hold" grpId="0" nodeType="clickEffect">
                                  <p:stCondLst>
                                    <p:cond delay="0"/>
                                  </p:stCondLst>
                                  <p:childTnLst>
                                    <p:animRot by="120000">
                                      <p:cBhvr>
                                        <p:cTn id="228" dur="100" fill="hold">
                                          <p:stCondLst>
                                            <p:cond delay="0"/>
                                          </p:stCondLst>
                                        </p:cTn>
                                        <p:tgtEl>
                                          <p:spTgt spid="175"/>
                                        </p:tgtEl>
                                        <p:attrNameLst>
                                          <p:attrName>r</p:attrName>
                                        </p:attrNameLst>
                                      </p:cBhvr>
                                    </p:animRot>
                                    <p:animRot by="-240000">
                                      <p:cBhvr>
                                        <p:cTn id="229" dur="200" fill="hold">
                                          <p:stCondLst>
                                            <p:cond delay="200"/>
                                          </p:stCondLst>
                                        </p:cTn>
                                        <p:tgtEl>
                                          <p:spTgt spid="175"/>
                                        </p:tgtEl>
                                        <p:attrNameLst>
                                          <p:attrName>r</p:attrName>
                                        </p:attrNameLst>
                                      </p:cBhvr>
                                    </p:animRot>
                                    <p:animRot by="240000">
                                      <p:cBhvr>
                                        <p:cTn id="230" dur="200" fill="hold">
                                          <p:stCondLst>
                                            <p:cond delay="400"/>
                                          </p:stCondLst>
                                        </p:cTn>
                                        <p:tgtEl>
                                          <p:spTgt spid="175"/>
                                        </p:tgtEl>
                                        <p:attrNameLst>
                                          <p:attrName>r</p:attrName>
                                        </p:attrNameLst>
                                      </p:cBhvr>
                                    </p:animRot>
                                    <p:animRot by="-240000">
                                      <p:cBhvr>
                                        <p:cTn id="231" dur="200" fill="hold">
                                          <p:stCondLst>
                                            <p:cond delay="600"/>
                                          </p:stCondLst>
                                        </p:cTn>
                                        <p:tgtEl>
                                          <p:spTgt spid="175"/>
                                        </p:tgtEl>
                                        <p:attrNameLst>
                                          <p:attrName>r</p:attrName>
                                        </p:attrNameLst>
                                      </p:cBhvr>
                                    </p:animRot>
                                    <p:animRot by="120000">
                                      <p:cBhvr>
                                        <p:cTn id="232" dur="200" fill="hold">
                                          <p:stCondLst>
                                            <p:cond delay="800"/>
                                          </p:stCondLst>
                                        </p:cTn>
                                        <p:tgtEl>
                                          <p:spTgt spid="175"/>
                                        </p:tgtEl>
                                        <p:attrNameLst>
                                          <p:attrName>r</p:attrName>
                                        </p:attrNameLst>
                                      </p:cBhvr>
                                    </p:animRot>
                                  </p:childTnLst>
                                  <p:subTnLst>
                                    <p:audio>
                                      <p:cMediaNode>
                                        <p:cTn display="0" masterRel="sameClick">
                                          <p:stCondLst>
                                            <p:cond evt="begin" delay="0">
                                              <p:tn val="22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3" restart="whenNotActive" fill="hold" evtFilter="cancelBubble" nodeType="interactiveSeq">
                <p:stCondLst>
                  <p:cond evt="onClick" delay="0">
                    <p:tgtEl>
                      <p:spTgt spid="176"/>
                    </p:tgtEl>
                  </p:cond>
                </p:stCondLst>
                <p:endSync evt="end" delay="0">
                  <p:rtn val="all"/>
                </p:endSync>
                <p:childTnLst>
                  <p:par>
                    <p:cTn id="234" fill="hold">
                      <p:stCondLst>
                        <p:cond delay="0"/>
                      </p:stCondLst>
                      <p:childTnLst>
                        <p:par>
                          <p:cTn id="235" fill="hold">
                            <p:stCondLst>
                              <p:cond delay="0"/>
                            </p:stCondLst>
                            <p:childTnLst>
                              <p:par>
                                <p:cTn id="236" presetID="32" presetClass="emph" presetSubtype="0" fill="hold" grpId="0" nodeType="clickEffect">
                                  <p:stCondLst>
                                    <p:cond delay="0"/>
                                  </p:stCondLst>
                                  <p:childTnLst>
                                    <p:animRot by="120000">
                                      <p:cBhvr>
                                        <p:cTn id="237" dur="100" fill="hold">
                                          <p:stCondLst>
                                            <p:cond delay="0"/>
                                          </p:stCondLst>
                                        </p:cTn>
                                        <p:tgtEl>
                                          <p:spTgt spid="176"/>
                                        </p:tgtEl>
                                        <p:attrNameLst>
                                          <p:attrName>r</p:attrName>
                                        </p:attrNameLst>
                                      </p:cBhvr>
                                    </p:animRot>
                                    <p:animRot by="-240000">
                                      <p:cBhvr>
                                        <p:cTn id="238" dur="200" fill="hold">
                                          <p:stCondLst>
                                            <p:cond delay="200"/>
                                          </p:stCondLst>
                                        </p:cTn>
                                        <p:tgtEl>
                                          <p:spTgt spid="176"/>
                                        </p:tgtEl>
                                        <p:attrNameLst>
                                          <p:attrName>r</p:attrName>
                                        </p:attrNameLst>
                                      </p:cBhvr>
                                    </p:animRot>
                                    <p:animRot by="240000">
                                      <p:cBhvr>
                                        <p:cTn id="239" dur="200" fill="hold">
                                          <p:stCondLst>
                                            <p:cond delay="400"/>
                                          </p:stCondLst>
                                        </p:cTn>
                                        <p:tgtEl>
                                          <p:spTgt spid="176"/>
                                        </p:tgtEl>
                                        <p:attrNameLst>
                                          <p:attrName>r</p:attrName>
                                        </p:attrNameLst>
                                      </p:cBhvr>
                                    </p:animRot>
                                    <p:animRot by="-240000">
                                      <p:cBhvr>
                                        <p:cTn id="240" dur="200" fill="hold">
                                          <p:stCondLst>
                                            <p:cond delay="600"/>
                                          </p:stCondLst>
                                        </p:cTn>
                                        <p:tgtEl>
                                          <p:spTgt spid="176"/>
                                        </p:tgtEl>
                                        <p:attrNameLst>
                                          <p:attrName>r</p:attrName>
                                        </p:attrNameLst>
                                      </p:cBhvr>
                                    </p:animRot>
                                    <p:animRot by="120000">
                                      <p:cBhvr>
                                        <p:cTn id="241" dur="200" fill="hold">
                                          <p:stCondLst>
                                            <p:cond delay="800"/>
                                          </p:stCondLst>
                                        </p:cTn>
                                        <p:tgtEl>
                                          <p:spTgt spid="176"/>
                                        </p:tgtEl>
                                        <p:attrNameLst>
                                          <p:attrName>r</p:attrName>
                                        </p:attrNameLst>
                                      </p:cBhvr>
                                    </p:animRot>
                                  </p:childTnLst>
                                  <p:subTnLst>
                                    <p:audio>
                                      <p:cMediaNode>
                                        <p:cTn display="0" masterRel="sameClick">
                                          <p:stCondLst>
                                            <p:cond evt="begin" delay="0">
                                              <p:tn val="23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42" restart="whenNotActive" fill="hold" evtFilter="cancelBubble" nodeType="interactiveSeq">
                <p:stCondLst>
                  <p:cond evt="onClick" delay="0">
                    <p:tgtEl>
                      <p:spTgt spid="177"/>
                    </p:tgtEl>
                  </p:cond>
                </p:stCondLst>
                <p:endSync evt="end" delay="0">
                  <p:rtn val="all"/>
                </p:endSync>
                <p:childTnLst>
                  <p:par>
                    <p:cTn id="243" fill="hold">
                      <p:stCondLst>
                        <p:cond delay="0"/>
                      </p:stCondLst>
                      <p:childTnLst>
                        <p:par>
                          <p:cTn id="244" fill="hold">
                            <p:stCondLst>
                              <p:cond delay="0"/>
                            </p:stCondLst>
                            <p:childTnLst>
                              <p:par>
                                <p:cTn id="245" presetID="32" presetClass="emph" presetSubtype="0" fill="hold" grpId="0" nodeType="clickEffect">
                                  <p:stCondLst>
                                    <p:cond delay="0"/>
                                  </p:stCondLst>
                                  <p:childTnLst>
                                    <p:animRot by="120000">
                                      <p:cBhvr>
                                        <p:cTn id="246" dur="100" fill="hold">
                                          <p:stCondLst>
                                            <p:cond delay="0"/>
                                          </p:stCondLst>
                                        </p:cTn>
                                        <p:tgtEl>
                                          <p:spTgt spid="177"/>
                                        </p:tgtEl>
                                        <p:attrNameLst>
                                          <p:attrName>r</p:attrName>
                                        </p:attrNameLst>
                                      </p:cBhvr>
                                    </p:animRot>
                                    <p:animRot by="-240000">
                                      <p:cBhvr>
                                        <p:cTn id="247" dur="200" fill="hold">
                                          <p:stCondLst>
                                            <p:cond delay="200"/>
                                          </p:stCondLst>
                                        </p:cTn>
                                        <p:tgtEl>
                                          <p:spTgt spid="177"/>
                                        </p:tgtEl>
                                        <p:attrNameLst>
                                          <p:attrName>r</p:attrName>
                                        </p:attrNameLst>
                                      </p:cBhvr>
                                    </p:animRot>
                                    <p:animRot by="240000">
                                      <p:cBhvr>
                                        <p:cTn id="248" dur="200" fill="hold">
                                          <p:stCondLst>
                                            <p:cond delay="400"/>
                                          </p:stCondLst>
                                        </p:cTn>
                                        <p:tgtEl>
                                          <p:spTgt spid="177"/>
                                        </p:tgtEl>
                                        <p:attrNameLst>
                                          <p:attrName>r</p:attrName>
                                        </p:attrNameLst>
                                      </p:cBhvr>
                                    </p:animRot>
                                    <p:animRot by="-240000">
                                      <p:cBhvr>
                                        <p:cTn id="249" dur="200" fill="hold">
                                          <p:stCondLst>
                                            <p:cond delay="600"/>
                                          </p:stCondLst>
                                        </p:cTn>
                                        <p:tgtEl>
                                          <p:spTgt spid="177"/>
                                        </p:tgtEl>
                                        <p:attrNameLst>
                                          <p:attrName>r</p:attrName>
                                        </p:attrNameLst>
                                      </p:cBhvr>
                                    </p:animRot>
                                    <p:animRot by="120000">
                                      <p:cBhvr>
                                        <p:cTn id="250" dur="200" fill="hold">
                                          <p:stCondLst>
                                            <p:cond delay="800"/>
                                          </p:stCondLst>
                                        </p:cTn>
                                        <p:tgtEl>
                                          <p:spTgt spid="177"/>
                                        </p:tgtEl>
                                        <p:attrNameLst>
                                          <p:attrName>r</p:attrName>
                                        </p:attrNameLst>
                                      </p:cBhvr>
                                    </p:animRot>
                                  </p:childTnLst>
                                  <p:subTnLst>
                                    <p:audio>
                                      <p:cMediaNode>
                                        <p:cTn display="0" masterRel="sameClick">
                                          <p:stCondLst>
                                            <p:cond evt="begin" delay="0">
                                              <p:tn val="24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51" restart="whenNotActive" fill="hold" evtFilter="cancelBubble" nodeType="interactiveSeq">
                <p:stCondLst>
                  <p:cond evt="onClick" delay="0">
                    <p:tgtEl>
                      <p:spTgt spid="178"/>
                    </p:tgtEl>
                  </p:cond>
                </p:stCondLst>
                <p:endSync evt="end" delay="0">
                  <p:rtn val="all"/>
                </p:endSync>
                <p:childTnLst>
                  <p:par>
                    <p:cTn id="252" fill="hold">
                      <p:stCondLst>
                        <p:cond delay="0"/>
                      </p:stCondLst>
                      <p:childTnLst>
                        <p:par>
                          <p:cTn id="253" fill="hold">
                            <p:stCondLst>
                              <p:cond delay="0"/>
                            </p:stCondLst>
                            <p:childTnLst>
                              <p:par>
                                <p:cTn id="254" presetID="32" presetClass="emph" presetSubtype="0" fill="hold" grpId="0" nodeType="clickEffect">
                                  <p:stCondLst>
                                    <p:cond delay="0"/>
                                  </p:stCondLst>
                                  <p:childTnLst>
                                    <p:animRot by="120000">
                                      <p:cBhvr>
                                        <p:cTn id="255" dur="100" fill="hold">
                                          <p:stCondLst>
                                            <p:cond delay="0"/>
                                          </p:stCondLst>
                                        </p:cTn>
                                        <p:tgtEl>
                                          <p:spTgt spid="178"/>
                                        </p:tgtEl>
                                        <p:attrNameLst>
                                          <p:attrName>r</p:attrName>
                                        </p:attrNameLst>
                                      </p:cBhvr>
                                    </p:animRot>
                                    <p:animRot by="-240000">
                                      <p:cBhvr>
                                        <p:cTn id="256" dur="200" fill="hold">
                                          <p:stCondLst>
                                            <p:cond delay="200"/>
                                          </p:stCondLst>
                                        </p:cTn>
                                        <p:tgtEl>
                                          <p:spTgt spid="178"/>
                                        </p:tgtEl>
                                        <p:attrNameLst>
                                          <p:attrName>r</p:attrName>
                                        </p:attrNameLst>
                                      </p:cBhvr>
                                    </p:animRot>
                                    <p:animRot by="240000">
                                      <p:cBhvr>
                                        <p:cTn id="257" dur="200" fill="hold">
                                          <p:stCondLst>
                                            <p:cond delay="400"/>
                                          </p:stCondLst>
                                        </p:cTn>
                                        <p:tgtEl>
                                          <p:spTgt spid="178"/>
                                        </p:tgtEl>
                                        <p:attrNameLst>
                                          <p:attrName>r</p:attrName>
                                        </p:attrNameLst>
                                      </p:cBhvr>
                                    </p:animRot>
                                    <p:animRot by="-240000">
                                      <p:cBhvr>
                                        <p:cTn id="258" dur="200" fill="hold">
                                          <p:stCondLst>
                                            <p:cond delay="600"/>
                                          </p:stCondLst>
                                        </p:cTn>
                                        <p:tgtEl>
                                          <p:spTgt spid="178"/>
                                        </p:tgtEl>
                                        <p:attrNameLst>
                                          <p:attrName>r</p:attrName>
                                        </p:attrNameLst>
                                      </p:cBhvr>
                                    </p:animRot>
                                    <p:animRot by="120000">
                                      <p:cBhvr>
                                        <p:cTn id="259" dur="200" fill="hold">
                                          <p:stCondLst>
                                            <p:cond delay="800"/>
                                          </p:stCondLst>
                                        </p:cTn>
                                        <p:tgtEl>
                                          <p:spTgt spid="178"/>
                                        </p:tgtEl>
                                        <p:attrNameLst>
                                          <p:attrName>r</p:attrName>
                                        </p:attrNameLst>
                                      </p:cBhvr>
                                    </p:animRot>
                                  </p:childTnLst>
                                  <p:subTnLst>
                                    <p:audio>
                                      <p:cMediaNode>
                                        <p:cTn display="0" masterRel="sameClick">
                                          <p:stCondLst>
                                            <p:cond evt="begin" delay="0">
                                              <p:tn val="25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60" restart="whenNotActive" fill="hold" evtFilter="cancelBubble" nodeType="interactiveSeq">
                <p:stCondLst>
                  <p:cond evt="onClick" delay="0">
                    <p:tgtEl>
                      <p:spTgt spid="179"/>
                    </p:tgtEl>
                  </p:cond>
                </p:stCondLst>
                <p:endSync evt="end" delay="0">
                  <p:rtn val="all"/>
                </p:endSync>
                <p:childTnLst>
                  <p:par>
                    <p:cTn id="261" fill="hold">
                      <p:stCondLst>
                        <p:cond delay="0"/>
                      </p:stCondLst>
                      <p:childTnLst>
                        <p:par>
                          <p:cTn id="262" fill="hold">
                            <p:stCondLst>
                              <p:cond delay="0"/>
                            </p:stCondLst>
                            <p:childTnLst>
                              <p:par>
                                <p:cTn id="263" presetID="32" presetClass="emph" presetSubtype="0" fill="hold" grpId="0" nodeType="clickEffect">
                                  <p:stCondLst>
                                    <p:cond delay="0"/>
                                  </p:stCondLst>
                                  <p:childTnLst>
                                    <p:animRot by="120000">
                                      <p:cBhvr>
                                        <p:cTn id="264" dur="100" fill="hold">
                                          <p:stCondLst>
                                            <p:cond delay="0"/>
                                          </p:stCondLst>
                                        </p:cTn>
                                        <p:tgtEl>
                                          <p:spTgt spid="179"/>
                                        </p:tgtEl>
                                        <p:attrNameLst>
                                          <p:attrName>r</p:attrName>
                                        </p:attrNameLst>
                                      </p:cBhvr>
                                    </p:animRot>
                                    <p:animRot by="-240000">
                                      <p:cBhvr>
                                        <p:cTn id="265" dur="200" fill="hold">
                                          <p:stCondLst>
                                            <p:cond delay="200"/>
                                          </p:stCondLst>
                                        </p:cTn>
                                        <p:tgtEl>
                                          <p:spTgt spid="179"/>
                                        </p:tgtEl>
                                        <p:attrNameLst>
                                          <p:attrName>r</p:attrName>
                                        </p:attrNameLst>
                                      </p:cBhvr>
                                    </p:animRot>
                                    <p:animRot by="240000">
                                      <p:cBhvr>
                                        <p:cTn id="266" dur="200" fill="hold">
                                          <p:stCondLst>
                                            <p:cond delay="400"/>
                                          </p:stCondLst>
                                        </p:cTn>
                                        <p:tgtEl>
                                          <p:spTgt spid="179"/>
                                        </p:tgtEl>
                                        <p:attrNameLst>
                                          <p:attrName>r</p:attrName>
                                        </p:attrNameLst>
                                      </p:cBhvr>
                                    </p:animRot>
                                    <p:animRot by="-240000">
                                      <p:cBhvr>
                                        <p:cTn id="267" dur="200" fill="hold">
                                          <p:stCondLst>
                                            <p:cond delay="600"/>
                                          </p:stCondLst>
                                        </p:cTn>
                                        <p:tgtEl>
                                          <p:spTgt spid="179"/>
                                        </p:tgtEl>
                                        <p:attrNameLst>
                                          <p:attrName>r</p:attrName>
                                        </p:attrNameLst>
                                      </p:cBhvr>
                                    </p:animRot>
                                    <p:animRot by="120000">
                                      <p:cBhvr>
                                        <p:cTn id="268" dur="200" fill="hold">
                                          <p:stCondLst>
                                            <p:cond delay="800"/>
                                          </p:stCondLst>
                                        </p:cTn>
                                        <p:tgtEl>
                                          <p:spTgt spid="179"/>
                                        </p:tgtEl>
                                        <p:attrNameLst>
                                          <p:attrName>r</p:attrName>
                                        </p:attrNameLst>
                                      </p:cBhvr>
                                    </p:animRot>
                                  </p:childTnLst>
                                  <p:subTnLst>
                                    <p:audio>
                                      <p:cMediaNode>
                                        <p:cTn display="0" masterRel="sameClick">
                                          <p:stCondLst>
                                            <p:cond evt="begin" delay="0">
                                              <p:tn val="26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69" restart="whenNotActive" fill="hold" evtFilter="cancelBubble" nodeType="interactiveSeq">
                <p:stCondLst>
                  <p:cond evt="onClick" delay="0">
                    <p:tgtEl>
                      <p:spTgt spid="180"/>
                    </p:tgtEl>
                  </p:cond>
                </p:stCondLst>
                <p:endSync evt="end" delay="0">
                  <p:rtn val="all"/>
                </p:endSync>
                <p:childTnLst>
                  <p:par>
                    <p:cTn id="270" fill="hold">
                      <p:stCondLst>
                        <p:cond delay="0"/>
                      </p:stCondLst>
                      <p:childTnLst>
                        <p:par>
                          <p:cTn id="271" fill="hold">
                            <p:stCondLst>
                              <p:cond delay="0"/>
                            </p:stCondLst>
                            <p:childTnLst>
                              <p:par>
                                <p:cTn id="272" presetID="32" presetClass="emph" presetSubtype="0" fill="hold" grpId="0" nodeType="clickEffect">
                                  <p:stCondLst>
                                    <p:cond delay="0"/>
                                  </p:stCondLst>
                                  <p:childTnLst>
                                    <p:animRot by="120000">
                                      <p:cBhvr>
                                        <p:cTn id="273" dur="100" fill="hold">
                                          <p:stCondLst>
                                            <p:cond delay="0"/>
                                          </p:stCondLst>
                                        </p:cTn>
                                        <p:tgtEl>
                                          <p:spTgt spid="180"/>
                                        </p:tgtEl>
                                        <p:attrNameLst>
                                          <p:attrName>r</p:attrName>
                                        </p:attrNameLst>
                                      </p:cBhvr>
                                    </p:animRot>
                                    <p:animRot by="-240000">
                                      <p:cBhvr>
                                        <p:cTn id="274" dur="200" fill="hold">
                                          <p:stCondLst>
                                            <p:cond delay="200"/>
                                          </p:stCondLst>
                                        </p:cTn>
                                        <p:tgtEl>
                                          <p:spTgt spid="180"/>
                                        </p:tgtEl>
                                        <p:attrNameLst>
                                          <p:attrName>r</p:attrName>
                                        </p:attrNameLst>
                                      </p:cBhvr>
                                    </p:animRot>
                                    <p:animRot by="240000">
                                      <p:cBhvr>
                                        <p:cTn id="275" dur="200" fill="hold">
                                          <p:stCondLst>
                                            <p:cond delay="400"/>
                                          </p:stCondLst>
                                        </p:cTn>
                                        <p:tgtEl>
                                          <p:spTgt spid="180"/>
                                        </p:tgtEl>
                                        <p:attrNameLst>
                                          <p:attrName>r</p:attrName>
                                        </p:attrNameLst>
                                      </p:cBhvr>
                                    </p:animRot>
                                    <p:animRot by="-240000">
                                      <p:cBhvr>
                                        <p:cTn id="276" dur="200" fill="hold">
                                          <p:stCondLst>
                                            <p:cond delay="600"/>
                                          </p:stCondLst>
                                        </p:cTn>
                                        <p:tgtEl>
                                          <p:spTgt spid="180"/>
                                        </p:tgtEl>
                                        <p:attrNameLst>
                                          <p:attrName>r</p:attrName>
                                        </p:attrNameLst>
                                      </p:cBhvr>
                                    </p:animRot>
                                    <p:animRot by="120000">
                                      <p:cBhvr>
                                        <p:cTn id="277" dur="200" fill="hold">
                                          <p:stCondLst>
                                            <p:cond delay="800"/>
                                          </p:stCondLst>
                                        </p:cTn>
                                        <p:tgtEl>
                                          <p:spTgt spid="180"/>
                                        </p:tgtEl>
                                        <p:attrNameLst>
                                          <p:attrName>r</p:attrName>
                                        </p:attrNameLst>
                                      </p:cBhvr>
                                    </p:animRot>
                                  </p:childTnLst>
                                  <p:subTnLst>
                                    <p:audio>
                                      <p:cMediaNode>
                                        <p:cTn display="0" masterRel="sameClick">
                                          <p:stCondLst>
                                            <p:cond evt="begin" delay="0">
                                              <p:tn val="27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78" restart="whenNotActive" fill="hold" evtFilter="cancelBubble" nodeType="interactiveSeq">
                <p:stCondLst>
                  <p:cond evt="onClick" delay="0">
                    <p:tgtEl>
                      <p:spTgt spid="181"/>
                    </p:tgtEl>
                  </p:cond>
                </p:stCondLst>
                <p:endSync evt="end" delay="0">
                  <p:rtn val="all"/>
                </p:endSync>
                <p:childTnLst>
                  <p:par>
                    <p:cTn id="279" fill="hold">
                      <p:stCondLst>
                        <p:cond delay="0"/>
                      </p:stCondLst>
                      <p:childTnLst>
                        <p:par>
                          <p:cTn id="280" fill="hold">
                            <p:stCondLst>
                              <p:cond delay="0"/>
                            </p:stCondLst>
                            <p:childTnLst>
                              <p:par>
                                <p:cTn id="281" presetID="32" presetClass="emph" presetSubtype="0" fill="hold" grpId="0" nodeType="clickEffect">
                                  <p:stCondLst>
                                    <p:cond delay="0"/>
                                  </p:stCondLst>
                                  <p:childTnLst>
                                    <p:animRot by="120000">
                                      <p:cBhvr>
                                        <p:cTn id="282" dur="100" fill="hold">
                                          <p:stCondLst>
                                            <p:cond delay="0"/>
                                          </p:stCondLst>
                                        </p:cTn>
                                        <p:tgtEl>
                                          <p:spTgt spid="181"/>
                                        </p:tgtEl>
                                        <p:attrNameLst>
                                          <p:attrName>r</p:attrName>
                                        </p:attrNameLst>
                                      </p:cBhvr>
                                    </p:animRot>
                                    <p:animRot by="-240000">
                                      <p:cBhvr>
                                        <p:cTn id="283" dur="200" fill="hold">
                                          <p:stCondLst>
                                            <p:cond delay="200"/>
                                          </p:stCondLst>
                                        </p:cTn>
                                        <p:tgtEl>
                                          <p:spTgt spid="181"/>
                                        </p:tgtEl>
                                        <p:attrNameLst>
                                          <p:attrName>r</p:attrName>
                                        </p:attrNameLst>
                                      </p:cBhvr>
                                    </p:animRot>
                                    <p:animRot by="240000">
                                      <p:cBhvr>
                                        <p:cTn id="284" dur="200" fill="hold">
                                          <p:stCondLst>
                                            <p:cond delay="400"/>
                                          </p:stCondLst>
                                        </p:cTn>
                                        <p:tgtEl>
                                          <p:spTgt spid="181"/>
                                        </p:tgtEl>
                                        <p:attrNameLst>
                                          <p:attrName>r</p:attrName>
                                        </p:attrNameLst>
                                      </p:cBhvr>
                                    </p:animRot>
                                    <p:animRot by="-240000">
                                      <p:cBhvr>
                                        <p:cTn id="285" dur="200" fill="hold">
                                          <p:stCondLst>
                                            <p:cond delay="600"/>
                                          </p:stCondLst>
                                        </p:cTn>
                                        <p:tgtEl>
                                          <p:spTgt spid="181"/>
                                        </p:tgtEl>
                                        <p:attrNameLst>
                                          <p:attrName>r</p:attrName>
                                        </p:attrNameLst>
                                      </p:cBhvr>
                                    </p:animRot>
                                    <p:animRot by="120000">
                                      <p:cBhvr>
                                        <p:cTn id="286" dur="200" fill="hold">
                                          <p:stCondLst>
                                            <p:cond delay="800"/>
                                          </p:stCondLst>
                                        </p:cTn>
                                        <p:tgtEl>
                                          <p:spTgt spid="181"/>
                                        </p:tgtEl>
                                        <p:attrNameLst>
                                          <p:attrName>r</p:attrName>
                                        </p:attrNameLst>
                                      </p:cBhvr>
                                    </p:animRot>
                                  </p:childTnLst>
                                  <p:subTnLst>
                                    <p:audio>
                                      <p:cMediaNode>
                                        <p:cTn display="0" masterRel="sameClick">
                                          <p:stCondLst>
                                            <p:cond evt="begin" delay="0">
                                              <p:tn val="28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0" grpId="0"/>
      <p:bldP spid="151" grpId="0"/>
      <p:bldP spid="152" grpId="0"/>
      <p:bldP spid="153" grpId="0"/>
      <p:bldP spid="154" grpId="0"/>
      <p:bldP spid="155" grpId="0"/>
      <p:bldP spid="156" grpId="0"/>
      <p:bldP spid="158" grpId="0"/>
      <p:bldP spid="159" grpId="0"/>
      <p:bldP spid="160" grpId="0"/>
      <p:bldP spid="162" grpId="0"/>
      <p:bldP spid="163" grpId="0"/>
      <p:bldP spid="165" grpId="0"/>
      <p:bldP spid="166" grpId="0"/>
      <p:bldP spid="167"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7897012" y="389740"/>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857496"/>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Металл </a:t>
            </a:r>
            <a:r>
              <a:rPr lang="en-US" sz="2400" dirty="0" smtClean="0">
                <a:solidFill>
                  <a:schemeClr val="tx1"/>
                </a:solidFill>
                <a:latin typeface="Times New Roman" pitchFamily="18" charset="0"/>
                <a:cs typeface="Times New Roman" pitchFamily="18" charset="0"/>
              </a:rPr>
              <a:t>XX </a:t>
            </a:r>
            <a:r>
              <a:rPr lang="ru-RU" sz="2400" dirty="0" smtClean="0">
                <a:solidFill>
                  <a:schemeClr val="tx1"/>
                </a:solidFill>
                <a:latin typeface="Times New Roman" pitchFamily="18" charset="0"/>
                <a:cs typeface="Times New Roman" pitchFamily="18" charset="0"/>
              </a:rPr>
              <a:t>века. Вначале из него делали украшения. Ценился он чуть дешевле золота. В настоящее время относится к широко распространённым цветным металлам. </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4" name="TextBox 213"/>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5" name="TextBox 244"/>
          <p:cNvSpPr txBox="1"/>
          <p:nvPr/>
        </p:nvSpPr>
        <p:spPr>
          <a:xfrm>
            <a:off x="6407252" y="3283865"/>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407252"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53738" y="456974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7">
                                            <p:txEl>
                                              <p:pRg st="0" end="0"/>
                                            </p:txEl>
                                          </p:spTgt>
                                        </p:tgtEl>
                                        <p:attrNameLst>
                                          <p:attrName>style.visibility</p:attrName>
                                        </p:attrNameLst>
                                      </p:cBhvr>
                                      <p:to>
                                        <p:strVal val="visible"/>
                                      </p:to>
                                    </p:set>
                                    <p:animEffect transition="in" filter="box(in)">
                                      <p:cBhvr>
                                        <p:cTn id="7" dur="500"/>
                                        <p:tgtEl>
                                          <p:spTgt spid="23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49"/>
                  </p:tgtEl>
                </p:cond>
              </p:nextCondLst>
            </p:seq>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50"/>
                                        </p:tgtEl>
                                        <p:attrNameLst>
                                          <p:attrName>r</p:attrName>
                                        </p:attrNameLst>
                                      </p:cBhvr>
                                    </p:animRot>
                                    <p:animRot by="-240000">
                                      <p:cBhvr>
                                        <p:cTn id="13" dur="200" fill="hold">
                                          <p:stCondLst>
                                            <p:cond delay="200"/>
                                          </p:stCondLst>
                                        </p:cTn>
                                        <p:tgtEl>
                                          <p:spTgt spid="150"/>
                                        </p:tgtEl>
                                        <p:attrNameLst>
                                          <p:attrName>r</p:attrName>
                                        </p:attrNameLst>
                                      </p:cBhvr>
                                    </p:animRot>
                                    <p:animRot by="240000">
                                      <p:cBhvr>
                                        <p:cTn id="14" dur="200" fill="hold">
                                          <p:stCondLst>
                                            <p:cond delay="400"/>
                                          </p:stCondLst>
                                        </p:cTn>
                                        <p:tgtEl>
                                          <p:spTgt spid="150"/>
                                        </p:tgtEl>
                                        <p:attrNameLst>
                                          <p:attrName>r</p:attrName>
                                        </p:attrNameLst>
                                      </p:cBhvr>
                                    </p:animRot>
                                    <p:animRot by="-240000">
                                      <p:cBhvr>
                                        <p:cTn id="15" dur="200" fill="hold">
                                          <p:stCondLst>
                                            <p:cond delay="600"/>
                                          </p:stCondLst>
                                        </p:cTn>
                                        <p:tgtEl>
                                          <p:spTgt spid="150"/>
                                        </p:tgtEl>
                                        <p:attrNameLst>
                                          <p:attrName>r</p:attrName>
                                        </p:attrNameLst>
                                      </p:cBhvr>
                                    </p:animRot>
                                    <p:animRot by="120000">
                                      <p:cBhvr>
                                        <p:cTn id="16" dur="200" fill="hold">
                                          <p:stCondLst>
                                            <p:cond delay="800"/>
                                          </p:stCondLst>
                                        </p:cTn>
                                        <p:tgtEl>
                                          <p:spTgt spid="150"/>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0"/>
                  </p:tgtEl>
                </p:cond>
              </p:nextCondLst>
            </p:seq>
            <p:seq concurrent="1" nextAc="seek">
              <p:cTn id="17" restart="whenNotActive" fill="hold" evtFilter="cancelBubble" nodeType="interactiveSeq">
                <p:stCondLst>
                  <p:cond evt="onClick" delay="0">
                    <p:tgtEl>
                      <p:spTgt spid="151"/>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51"/>
                                        </p:tgtEl>
                                        <p:attrNameLst>
                                          <p:attrName>r</p:attrName>
                                        </p:attrNameLst>
                                      </p:cBhvr>
                                    </p:animRot>
                                    <p:animRot by="-240000">
                                      <p:cBhvr>
                                        <p:cTn id="22" dur="200" fill="hold">
                                          <p:stCondLst>
                                            <p:cond delay="200"/>
                                          </p:stCondLst>
                                        </p:cTn>
                                        <p:tgtEl>
                                          <p:spTgt spid="151"/>
                                        </p:tgtEl>
                                        <p:attrNameLst>
                                          <p:attrName>r</p:attrName>
                                        </p:attrNameLst>
                                      </p:cBhvr>
                                    </p:animRot>
                                    <p:animRot by="240000">
                                      <p:cBhvr>
                                        <p:cTn id="23" dur="200" fill="hold">
                                          <p:stCondLst>
                                            <p:cond delay="400"/>
                                          </p:stCondLst>
                                        </p:cTn>
                                        <p:tgtEl>
                                          <p:spTgt spid="151"/>
                                        </p:tgtEl>
                                        <p:attrNameLst>
                                          <p:attrName>r</p:attrName>
                                        </p:attrNameLst>
                                      </p:cBhvr>
                                    </p:animRot>
                                    <p:animRot by="-240000">
                                      <p:cBhvr>
                                        <p:cTn id="24" dur="200" fill="hold">
                                          <p:stCondLst>
                                            <p:cond delay="600"/>
                                          </p:stCondLst>
                                        </p:cTn>
                                        <p:tgtEl>
                                          <p:spTgt spid="151"/>
                                        </p:tgtEl>
                                        <p:attrNameLst>
                                          <p:attrName>r</p:attrName>
                                        </p:attrNameLst>
                                      </p:cBhvr>
                                    </p:animRot>
                                    <p:animRot by="120000">
                                      <p:cBhvr>
                                        <p:cTn id="25" dur="200" fill="hold">
                                          <p:stCondLst>
                                            <p:cond delay="800"/>
                                          </p:stCondLst>
                                        </p:cTn>
                                        <p:tgtEl>
                                          <p:spTgt spid="151"/>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1"/>
                  </p:tgtEl>
                </p:cond>
              </p:nextCondLst>
            </p:seq>
            <p:seq concurrent="1" nextAc="seek">
              <p:cTn id="26" restart="whenNotActive" fill="hold" evtFilter="cancelBubble" nodeType="interactiveSeq">
                <p:stCondLst>
                  <p:cond evt="onClick" delay="0">
                    <p:tgtEl>
                      <p:spTgt spid="152"/>
                    </p:tgtEl>
                  </p:cond>
                </p:stCondLst>
                <p:endSync evt="end" delay="0">
                  <p:rtn val="all"/>
                </p:endSync>
                <p:childTnLst>
                  <p:par>
                    <p:cTn id="27" fill="hold">
                      <p:stCondLst>
                        <p:cond delay="0"/>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52"/>
                                        </p:tgtEl>
                                        <p:attrNameLst>
                                          <p:attrName>r</p:attrName>
                                        </p:attrNameLst>
                                      </p:cBhvr>
                                    </p:animRot>
                                    <p:animRot by="-240000">
                                      <p:cBhvr>
                                        <p:cTn id="31" dur="200" fill="hold">
                                          <p:stCondLst>
                                            <p:cond delay="200"/>
                                          </p:stCondLst>
                                        </p:cTn>
                                        <p:tgtEl>
                                          <p:spTgt spid="152"/>
                                        </p:tgtEl>
                                        <p:attrNameLst>
                                          <p:attrName>r</p:attrName>
                                        </p:attrNameLst>
                                      </p:cBhvr>
                                    </p:animRot>
                                    <p:animRot by="240000">
                                      <p:cBhvr>
                                        <p:cTn id="32" dur="200" fill="hold">
                                          <p:stCondLst>
                                            <p:cond delay="400"/>
                                          </p:stCondLst>
                                        </p:cTn>
                                        <p:tgtEl>
                                          <p:spTgt spid="152"/>
                                        </p:tgtEl>
                                        <p:attrNameLst>
                                          <p:attrName>r</p:attrName>
                                        </p:attrNameLst>
                                      </p:cBhvr>
                                    </p:animRot>
                                    <p:animRot by="-240000">
                                      <p:cBhvr>
                                        <p:cTn id="33" dur="200" fill="hold">
                                          <p:stCondLst>
                                            <p:cond delay="600"/>
                                          </p:stCondLst>
                                        </p:cTn>
                                        <p:tgtEl>
                                          <p:spTgt spid="152"/>
                                        </p:tgtEl>
                                        <p:attrNameLst>
                                          <p:attrName>r</p:attrName>
                                        </p:attrNameLst>
                                      </p:cBhvr>
                                    </p:animRot>
                                    <p:animRot by="120000">
                                      <p:cBhvr>
                                        <p:cTn id="34" dur="200" fill="hold">
                                          <p:stCondLst>
                                            <p:cond delay="800"/>
                                          </p:stCondLst>
                                        </p:cTn>
                                        <p:tgtEl>
                                          <p:spTgt spid="152"/>
                                        </p:tgtEl>
                                        <p:attrNameLst>
                                          <p:attrName>r</p:attrName>
                                        </p:attrNameLst>
                                      </p:cBhvr>
                                    </p:animRot>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2"/>
                  </p:tgtEl>
                </p:cond>
              </p:nextCondLst>
            </p:seq>
            <p:seq concurrent="1" nextAc="seek">
              <p:cTn id="35" restart="whenNotActive" fill="hold" evtFilter="cancelBubble" nodeType="interactiveSeq">
                <p:stCondLst>
                  <p:cond evt="onClick" delay="0">
                    <p:tgtEl>
                      <p:spTgt spid="153"/>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grpId="0" nodeType="clickEffect">
                                  <p:stCondLst>
                                    <p:cond delay="0"/>
                                  </p:stCondLst>
                                  <p:childTnLst>
                                    <p:animRot by="120000">
                                      <p:cBhvr>
                                        <p:cTn id="39" dur="100" fill="hold">
                                          <p:stCondLst>
                                            <p:cond delay="0"/>
                                          </p:stCondLst>
                                        </p:cTn>
                                        <p:tgtEl>
                                          <p:spTgt spid="153"/>
                                        </p:tgtEl>
                                        <p:attrNameLst>
                                          <p:attrName>r</p:attrName>
                                        </p:attrNameLst>
                                      </p:cBhvr>
                                    </p:animRot>
                                    <p:animRot by="-240000">
                                      <p:cBhvr>
                                        <p:cTn id="40" dur="200" fill="hold">
                                          <p:stCondLst>
                                            <p:cond delay="200"/>
                                          </p:stCondLst>
                                        </p:cTn>
                                        <p:tgtEl>
                                          <p:spTgt spid="153"/>
                                        </p:tgtEl>
                                        <p:attrNameLst>
                                          <p:attrName>r</p:attrName>
                                        </p:attrNameLst>
                                      </p:cBhvr>
                                    </p:animRot>
                                    <p:animRot by="240000">
                                      <p:cBhvr>
                                        <p:cTn id="41" dur="200" fill="hold">
                                          <p:stCondLst>
                                            <p:cond delay="400"/>
                                          </p:stCondLst>
                                        </p:cTn>
                                        <p:tgtEl>
                                          <p:spTgt spid="153"/>
                                        </p:tgtEl>
                                        <p:attrNameLst>
                                          <p:attrName>r</p:attrName>
                                        </p:attrNameLst>
                                      </p:cBhvr>
                                    </p:animRot>
                                    <p:animRot by="-240000">
                                      <p:cBhvr>
                                        <p:cTn id="42" dur="200" fill="hold">
                                          <p:stCondLst>
                                            <p:cond delay="600"/>
                                          </p:stCondLst>
                                        </p:cTn>
                                        <p:tgtEl>
                                          <p:spTgt spid="153"/>
                                        </p:tgtEl>
                                        <p:attrNameLst>
                                          <p:attrName>r</p:attrName>
                                        </p:attrNameLst>
                                      </p:cBhvr>
                                    </p:animRot>
                                    <p:animRot by="120000">
                                      <p:cBhvr>
                                        <p:cTn id="43" dur="200" fill="hold">
                                          <p:stCondLst>
                                            <p:cond delay="800"/>
                                          </p:stCondLst>
                                        </p:cTn>
                                        <p:tgtEl>
                                          <p:spTgt spid="153"/>
                                        </p:tgtEl>
                                        <p:attrNameLst>
                                          <p:attrName>r</p:attrName>
                                        </p:attrNameLst>
                                      </p:cBhvr>
                                    </p:animRo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grpId="0" nodeType="clickEffect">
                                  <p:stCondLst>
                                    <p:cond delay="0"/>
                                  </p:stCondLst>
                                  <p:childTnLst>
                                    <p:animRot by="120000">
                                      <p:cBhvr>
                                        <p:cTn id="48" dur="100" fill="hold">
                                          <p:stCondLst>
                                            <p:cond delay="0"/>
                                          </p:stCondLst>
                                        </p:cTn>
                                        <p:tgtEl>
                                          <p:spTgt spid="154"/>
                                        </p:tgtEl>
                                        <p:attrNameLst>
                                          <p:attrName>r</p:attrName>
                                        </p:attrNameLst>
                                      </p:cBhvr>
                                    </p:animRot>
                                    <p:animRot by="-240000">
                                      <p:cBhvr>
                                        <p:cTn id="49" dur="200" fill="hold">
                                          <p:stCondLst>
                                            <p:cond delay="200"/>
                                          </p:stCondLst>
                                        </p:cTn>
                                        <p:tgtEl>
                                          <p:spTgt spid="154"/>
                                        </p:tgtEl>
                                        <p:attrNameLst>
                                          <p:attrName>r</p:attrName>
                                        </p:attrNameLst>
                                      </p:cBhvr>
                                    </p:animRot>
                                    <p:animRot by="240000">
                                      <p:cBhvr>
                                        <p:cTn id="50" dur="200" fill="hold">
                                          <p:stCondLst>
                                            <p:cond delay="400"/>
                                          </p:stCondLst>
                                        </p:cTn>
                                        <p:tgtEl>
                                          <p:spTgt spid="154"/>
                                        </p:tgtEl>
                                        <p:attrNameLst>
                                          <p:attrName>r</p:attrName>
                                        </p:attrNameLst>
                                      </p:cBhvr>
                                    </p:animRot>
                                    <p:animRot by="-240000">
                                      <p:cBhvr>
                                        <p:cTn id="51" dur="200" fill="hold">
                                          <p:stCondLst>
                                            <p:cond delay="600"/>
                                          </p:stCondLst>
                                        </p:cTn>
                                        <p:tgtEl>
                                          <p:spTgt spid="154"/>
                                        </p:tgtEl>
                                        <p:attrNameLst>
                                          <p:attrName>r</p:attrName>
                                        </p:attrNameLst>
                                      </p:cBhvr>
                                    </p:animRot>
                                    <p:animRot by="120000">
                                      <p:cBhvr>
                                        <p:cTn id="52" dur="200" fill="hold">
                                          <p:stCondLst>
                                            <p:cond delay="800"/>
                                          </p:stCondLst>
                                        </p:cTn>
                                        <p:tgtEl>
                                          <p:spTgt spid="154"/>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32" presetClass="emph" presetSubtype="0" fill="hold" grpId="0" nodeType="clickEffect">
                                  <p:stCondLst>
                                    <p:cond delay="0"/>
                                  </p:stCondLst>
                                  <p:childTnLst>
                                    <p:animRot by="120000">
                                      <p:cBhvr>
                                        <p:cTn id="66" dur="100" fill="hold">
                                          <p:stCondLst>
                                            <p:cond delay="0"/>
                                          </p:stCondLst>
                                        </p:cTn>
                                        <p:tgtEl>
                                          <p:spTgt spid="156"/>
                                        </p:tgtEl>
                                        <p:attrNameLst>
                                          <p:attrName>r</p:attrName>
                                        </p:attrNameLst>
                                      </p:cBhvr>
                                    </p:animRot>
                                    <p:animRot by="-240000">
                                      <p:cBhvr>
                                        <p:cTn id="67" dur="200" fill="hold">
                                          <p:stCondLst>
                                            <p:cond delay="200"/>
                                          </p:stCondLst>
                                        </p:cTn>
                                        <p:tgtEl>
                                          <p:spTgt spid="156"/>
                                        </p:tgtEl>
                                        <p:attrNameLst>
                                          <p:attrName>r</p:attrName>
                                        </p:attrNameLst>
                                      </p:cBhvr>
                                    </p:animRot>
                                    <p:animRot by="240000">
                                      <p:cBhvr>
                                        <p:cTn id="68" dur="200" fill="hold">
                                          <p:stCondLst>
                                            <p:cond delay="400"/>
                                          </p:stCondLst>
                                        </p:cTn>
                                        <p:tgtEl>
                                          <p:spTgt spid="156"/>
                                        </p:tgtEl>
                                        <p:attrNameLst>
                                          <p:attrName>r</p:attrName>
                                        </p:attrNameLst>
                                      </p:cBhvr>
                                    </p:animRot>
                                    <p:animRot by="-240000">
                                      <p:cBhvr>
                                        <p:cTn id="69" dur="200" fill="hold">
                                          <p:stCondLst>
                                            <p:cond delay="600"/>
                                          </p:stCondLst>
                                        </p:cTn>
                                        <p:tgtEl>
                                          <p:spTgt spid="156"/>
                                        </p:tgtEl>
                                        <p:attrNameLst>
                                          <p:attrName>r</p:attrName>
                                        </p:attrNameLst>
                                      </p:cBhvr>
                                    </p:animRot>
                                    <p:animRot by="120000">
                                      <p:cBhvr>
                                        <p:cTn id="70" dur="200" fill="hold">
                                          <p:stCondLst>
                                            <p:cond delay="800"/>
                                          </p:stCondLst>
                                        </p:cTn>
                                        <p:tgtEl>
                                          <p:spTgt spid="156"/>
                                        </p:tgtEl>
                                        <p:attrNameLst>
                                          <p:attrName>r</p:attrName>
                                        </p:attrNameLst>
                                      </p:cBhvr>
                                    </p:animRot>
                                  </p:childTnLst>
                                  <p:subTnLst>
                                    <p:audio>
                                      <p:cMediaNode>
                                        <p:cTn display="0" masterRel="sameClick">
                                          <p:stCondLst>
                                            <p:cond evt="begin" delay="0">
                                              <p:tn val="6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6"/>
                  </p:tgtEl>
                </p:cond>
              </p:nextCondLst>
            </p:seq>
            <p:seq concurrent="1" nextAc="seek">
              <p:cTn id="71" restart="whenNotActive" fill="hold" evtFilter="cancelBubble" nodeType="interactiveSeq">
                <p:stCondLst>
                  <p:cond evt="onClick" delay="0">
                    <p:tgtEl>
                      <p:spTgt spid="157"/>
                    </p:tgtEl>
                  </p:cond>
                </p:stCondLst>
                <p:endSync evt="end" delay="0">
                  <p:rtn val="all"/>
                </p:endSync>
                <p:childTnLst>
                  <p:par>
                    <p:cTn id="72" fill="hold">
                      <p:stCondLst>
                        <p:cond delay="0"/>
                      </p:stCondLst>
                      <p:childTnLst>
                        <p:par>
                          <p:cTn id="73" fill="hold">
                            <p:stCondLst>
                              <p:cond delay="0"/>
                            </p:stCondLst>
                            <p:childTnLst>
                              <p:par>
                                <p:cTn id="74" presetID="32" presetClass="emph" presetSubtype="0" fill="hold" grpId="0" nodeType="clickEffect">
                                  <p:stCondLst>
                                    <p:cond delay="0"/>
                                  </p:stCondLst>
                                  <p:childTnLst>
                                    <p:animRot by="120000">
                                      <p:cBhvr>
                                        <p:cTn id="75" dur="100" fill="hold">
                                          <p:stCondLst>
                                            <p:cond delay="0"/>
                                          </p:stCondLst>
                                        </p:cTn>
                                        <p:tgtEl>
                                          <p:spTgt spid="157"/>
                                        </p:tgtEl>
                                        <p:attrNameLst>
                                          <p:attrName>r</p:attrName>
                                        </p:attrNameLst>
                                      </p:cBhvr>
                                    </p:animRot>
                                    <p:animRot by="-240000">
                                      <p:cBhvr>
                                        <p:cTn id="76" dur="200" fill="hold">
                                          <p:stCondLst>
                                            <p:cond delay="200"/>
                                          </p:stCondLst>
                                        </p:cTn>
                                        <p:tgtEl>
                                          <p:spTgt spid="157"/>
                                        </p:tgtEl>
                                        <p:attrNameLst>
                                          <p:attrName>r</p:attrName>
                                        </p:attrNameLst>
                                      </p:cBhvr>
                                    </p:animRot>
                                    <p:animRot by="240000">
                                      <p:cBhvr>
                                        <p:cTn id="77" dur="200" fill="hold">
                                          <p:stCondLst>
                                            <p:cond delay="400"/>
                                          </p:stCondLst>
                                        </p:cTn>
                                        <p:tgtEl>
                                          <p:spTgt spid="157"/>
                                        </p:tgtEl>
                                        <p:attrNameLst>
                                          <p:attrName>r</p:attrName>
                                        </p:attrNameLst>
                                      </p:cBhvr>
                                    </p:animRot>
                                    <p:animRot by="-240000">
                                      <p:cBhvr>
                                        <p:cTn id="78" dur="200" fill="hold">
                                          <p:stCondLst>
                                            <p:cond delay="600"/>
                                          </p:stCondLst>
                                        </p:cTn>
                                        <p:tgtEl>
                                          <p:spTgt spid="157"/>
                                        </p:tgtEl>
                                        <p:attrNameLst>
                                          <p:attrName>r</p:attrName>
                                        </p:attrNameLst>
                                      </p:cBhvr>
                                    </p:animRot>
                                    <p:animRot by="120000">
                                      <p:cBhvr>
                                        <p:cTn id="79" dur="200" fill="hold">
                                          <p:stCondLst>
                                            <p:cond delay="800"/>
                                          </p:stCondLst>
                                        </p:cTn>
                                        <p:tgtEl>
                                          <p:spTgt spid="157"/>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grpId="0" nodeType="clickEffect">
                                  <p:stCondLst>
                                    <p:cond delay="0"/>
                                  </p:stCondLst>
                                  <p:childTnLst>
                                    <p:animRot by="120000">
                                      <p:cBhvr>
                                        <p:cTn id="84" dur="100" fill="hold">
                                          <p:stCondLst>
                                            <p:cond delay="0"/>
                                          </p:stCondLst>
                                        </p:cTn>
                                        <p:tgtEl>
                                          <p:spTgt spid="158"/>
                                        </p:tgtEl>
                                        <p:attrNameLst>
                                          <p:attrName>r</p:attrName>
                                        </p:attrNameLst>
                                      </p:cBhvr>
                                    </p:animRot>
                                    <p:animRot by="-240000">
                                      <p:cBhvr>
                                        <p:cTn id="85" dur="200" fill="hold">
                                          <p:stCondLst>
                                            <p:cond delay="200"/>
                                          </p:stCondLst>
                                        </p:cTn>
                                        <p:tgtEl>
                                          <p:spTgt spid="158"/>
                                        </p:tgtEl>
                                        <p:attrNameLst>
                                          <p:attrName>r</p:attrName>
                                        </p:attrNameLst>
                                      </p:cBhvr>
                                    </p:animRot>
                                    <p:animRot by="240000">
                                      <p:cBhvr>
                                        <p:cTn id="86" dur="200" fill="hold">
                                          <p:stCondLst>
                                            <p:cond delay="400"/>
                                          </p:stCondLst>
                                        </p:cTn>
                                        <p:tgtEl>
                                          <p:spTgt spid="158"/>
                                        </p:tgtEl>
                                        <p:attrNameLst>
                                          <p:attrName>r</p:attrName>
                                        </p:attrNameLst>
                                      </p:cBhvr>
                                    </p:animRot>
                                    <p:animRot by="-240000">
                                      <p:cBhvr>
                                        <p:cTn id="87" dur="200" fill="hold">
                                          <p:stCondLst>
                                            <p:cond delay="600"/>
                                          </p:stCondLst>
                                        </p:cTn>
                                        <p:tgtEl>
                                          <p:spTgt spid="158"/>
                                        </p:tgtEl>
                                        <p:attrNameLst>
                                          <p:attrName>r</p:attrName>
                                        </p:attrNameLst>
                                      </p:cBhvr>
                                    </p:animRot>
                                    <p:animRot by="120000">
                                      <p:cBhvr>
                                        <p:cTn id="88" dur="200" fill="hold">
                                          <p:stCondLst>
                                            <p:cond delay="800"/>
                                          </p:stCondLst>
                                        </p:cTn>
                                        <p:tgtEl>
                                          <p:spTgt spid="158"/>
                                        </p:tgtEl>
                                        <p:attrNameLst>
                                          <p:attrName>r</p:attrName>
                                        </p:attrNameLst>
                                      </p:cBhvr>
                                    </p:animRot>
                                  </p:childTnLst>
                                  <p:subTnLst>
                                    <p:audio>
                                      <p:cMediaNode>
                                        <p:cTn display="0" masterRel="sameClick">
                                          <p:stCondLst>
                                            <p:cond evt="begin" delay="0">
                                              <p:tn val="8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8"/>
                  </p:tgtEl>
                </p:cond>
              </p:nextCondLst>
            </p:seq>
            <p:seq concurrent="1" nextAc="seek">
              <p:cTn id="89" restart="whenNotActive" fill="hold" evtFilter="cancelBubble" nodeType="interactiveSeq">
                <p:stCondLst>
                  <p:cond evt="onClick" delay="0">
                    <p:tgtEl>
                      <p:spTgt spid="159"/>
                    </p:tgtEl>
                  </p:cond>
                </p:stCondLst>
                <p:endSync evt="end" delay="0">
                  <p:rtn val="all"/>
                </p:endSync>
                <p:childTnLst>
                  <p:par>
                    <p:cTn id="90" fill="hold">
                      <p:stCondLst>
                        <p:cond delay="0"/>
                      </p:stCondLst>
                      <p:childTnLst>
                        <p:par>
                          <p:cTn id="91" fill="hold">
                            <p:stCondLst>
                              <p:cond delay="0"/>
                            </p:stCondLst>
                            <p:childTnLst>
                              <p:par>
                                <p:cTn id="92" presetID="4" presetClass="entr" presetSubtype="16" fill="hold" nodeType="clickEffect">
                                  <p:stCondLst>
                                    <p:cond delay="0"/>
                                  </p:stCondLst>
                                  <p:childTnLst>
                                    <p:set>
                                      <p:cBhvr>
                                        <p:cTn id="93" dur="1" fill="hold">
                                          <p:stCondLst>
                                            <p:cond delay="0"/>
                                          </p:stCondLst>
                                        </p:cTn>
                                        <p:tgtEl>
                                          <p:spTgt spid="243">
                                            <p:txEl>
                                              <p:pRg st="0" end="0"/>
                                            </p:txEl>
                                          </p:spTgt>
                                        </p:tgtEl>
                                        <p:attrNameLst>
                                          <p:attrName>style.visibility</p:attrName>
                                        </p:attrNameLst>
                                      </p:cBhvr>
                                      <p:to>
                                        <p:strVal val="visible"/>
                                      </p:to>
                                    </p:set>
                                    <p:animEffect transition="in" filter="box(in)">
                                      <p:cBhvr>
                                        <p:cTn id="94" dur="500"/>
                                        <p:tgtEl>
                                          <p:spTgt spid="243">
                                            <p:txEl>
                                              <p:pRg st="0" end="0"/>
                                            </p:txEl>
                                          </p:spTgt>
                                        </p:tgtEl>
                                      </p:cBhvr>
                                    </p:animEffect>
                                  </p:childTnLst>
                                  <p:subTnLst>
                                    <p:audio>
                                      <p:cMediaNode>
                                        <p:cTn display="0" masterRel="sameClick">
                                          <p:stCondLst>
                                            <p:cond evt="begin" delay="0">
                                              <p:tn val="92"/>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59"/>
                  </p:tgtEl>
                </p:cond>
              </p:nextCondLst>
            </p:seq>
            <p:seq concurrent="1" nextAc="seek">
              <p:cTn id="95" restart="whenNotActive" fill="hold" evtFilter="cancelBubble" nodeType="interactiveSeq">
                <p:stCondLst>
                  <p:cond evt="onClick" delay="0">
                    <p:tgtEl>
                      <p:spTgt spid="160"/>
                    </p:tgtEl>
                  </p:cond>
                </p:stCondLst>
                <p:endSync evt="end" delay="0">
                  <p:rtn val="all"/>
                </p:endSync>
                <p:childTnLst>
                  <p:par>
                    <p:cTn id="96" fill="hold">
                      <p:stCondLst>
                        <p:cond delay="0"/>
                      </p:stCondLst>
                      <p:childTnLst>
                        <p:par>
                          <p:cTn id="97" fill="hold">
                            <p:stCondLst>
                              <p:cond delay="0"/>
                            </p:stCondLst>
                            <p:childTnLst>
                              <p:par>
                                <p:cTn id="98" presetID="32" presetClass="emph" presetSubtype="0" fill="hold" grpId="0" nodeType="clickEffect">
                                  <p:stCondLst>
                                    <p:cond delay="0"/>
                                  </p:stCondLst>
                                  <p:childTnLst>
                                    <p:animRot by="120000">
                                      <p:cBhvr>
                                        <p:cTn id="99" dur="100" fill="hold">
                                          <p:stCondLst>
                                            <p:cond delay="0"/>
                                          </p:stCondLst>
                                        </p:cTn>
                                        <p:tgtEl>
                                          <p:spTgt spid="160"/>
                                        </p:tgtEl>
                                        <p:attrNameLst>
                                          <p:attrName>r</p:attrName>
                                        </p:attrNameLst>
                                      </p:cBhvr>
                                    </p:animRot>
                                    <p:animRot by="-240000">
                                      <p:cBhvr>
                                        <p:cTn id="100" dur="200" fill="hold">
                                          <p:stCondLst>
                                            <p:cond delay="200"/>
                                          </p:stCondLst>
                                        </p:cTn>
                                        <p:tgtEl>
                                          <p:spTgt spid="160"/>
                                        </p:tgtEl>
                                        <p:attrNameLst>
                                          <p:attrName>r</p:attrName>
                                        </p:attrNameLst>
                                      </p:cBhvr>
                                    </p:animRot>
                                    <p:animRot by="240000">
                                      <p:cBhvr>
                                        <p:cTn id="101" dur="200" fill="hold">
                                          <p:stCondLst>
                                            <p:cond delay="400"/>
                                          </p:stCondLst>
                                        </p:cTn>
                                        <p:tgtEl>
                                          <p:spTgt spid="160"/>
                                        </p:tgtEl>
                                        <p:attrNameLst>
                                          <p:attrName>r</p:attrName>
                                        </p:attrNameLst>
                                      </p:cBhvr>
                                    </p:animRot>
                                    <p:animRot by="-240000">
                                      <p:cBhvr>
                                        <p:cTn id="102" dur="200" fill="hold">
                                          <p:stCondLst>
                                            <p:cond delay="600"/>
                                          </p:stCondLst>
                                        </p:cTn>
                                        <p:tgtEl>
                                          <p:spTgt spid="160"/>
                                        </p:tgtEl>
                                        <p:attrNameLst>
                                          <p:attrName>r</p:attrName>
                                        </p:attrNameLst>
                                      </p:cBhvr>
                                    </p:animRot>
                                    <p:animRot by="120000">
                                      <p:cBhvr>
                                        <p:cTn id="103" dur="200" fill="hold">
                                          <p:stCondLst>
                                            <p:cond delay="800"/>
                                          </p:stCondLst>
                                        </p:cTn>
                                        <p:tgtEl>
                                          <p:spTgt spid="160"/>
                                        </p:tgtEl>
                                        <p:attrNameLst>
                                          <p:attrName>r</p:attrName>
                                        </p:attrNameLst>
                                      </p:cBhvr>
                                    </p:animRot>
                                  </p:childTnLst>
                                  <p:subTnLs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0"/>
                  </p:tgtEl>
                </p:cond>
              </p:nextCondLst>
            </p:seq>
            <p:seq concurrent="1" nextAc="seek">
              <p:cTn id="104" restart="whenNotActive" fill="hold" evtFilter="cancelBubble" nodeType="interactiveSeq">
                <p:stCondLst>
                  <p:cond evt="onClick" delay="0">
                    <p:tgtEl>
                      <p:spTgt spid="161"/>
                    </p:tgtEl>
                  </p:cond>
                </p:stCondLst>
                <p:endSync evt="end" delay="0">
                  <p:rtn val="all"/>
                </p:endSync>
                <p:childTnLst>
                  <p:par>
                    <p:cTn id="105" fill="hold">
                      <p:stCondLst>
                        <p:cond delay="0"/>
                      </p:stCondLst>
                      <p:childTnLst>
                        <p:par>
                          <p:cTn id="106" fill="hold">
                            <p:stCondLst>
                              <p:cond delay="0"/>
                            </p:stCondLst>
                            <p:childTnLst>
                              <p:par>
                                <p:cTn id="107" presetID="4" presetClass="entr" presetSubtype="16" fill="hold" nodeType="clickEffect">
                                  <p:stCondLst>
                                    <p:cond delay="0"/>
                                  </p:stCondLst>
                                  <p:childTnLst>
                                    <p:set>
                                      <p:cBhvr>
                                        <p:cTn id="108" dur="1" fill="hold">
                                          <p:stCondLst>
                                            <p:cond delay="0"/>
                                          </p:stCondLst>
                                        </p:cTn>
                                        <p:tgtEl>
                                          <p:spTgt spid="238">
                                            <p:txEl>
                                              <p:pRg st="0" end="0"/>
                                            </p:txEl>
                                          </p:spTgt>
                                        </p:tgtEl>
                                        <p:attrNameLst>
                                          <p:attrName>style.visibility</p:attrName>
                                        </p:attrNameLst>
                                      </p:cBhvr>
                                      <p:to>
                                        <p:strVal val="visible"/>
                                      </p:to>
                                    </p:set>
                                    <p:animEffect transition="in" filter="box(in)">
                                      <p:cBhvr>
                                        <p:cTn id="109" dur="500"/>
                                        <p:tgtEl>
                                          <p:spTgt spid="238">
                                            <p:txEl>
                                              <p:pRg st="0" end="0"/>
                                            </p:txEl>
                                          </p:spTgt>
                                        </p:tgtEl>
                                      </p:cBhvr>
                                    </p:animEffect>
                                  </p:childTnLst>
                                  <p:subTnLst>
                                    <p:audio>
                                      <p:cMediaNode>
                                        <p:cTn display="0" masterRel="sameClick">
                                          <p:stCondLst>
                                            <p:cond evt="begin" delay="0">
                                              <p:tn val="107"/>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1"/>
                  </p:tgtEl>
                </p:cond>
              </p:nextCondLst>
            </p:seq>
            <p:seq concurrent="1" nextAc="seek">
              <p:cTn id="110" restart="whenNotActive" fill="hold" evtFilter="cancelBubble" nodeType="interactiveSeq">
                <p:stCondLst>
                  <p:cond evt="onClick" delay="0">
                    <p:tgtEl>
                      <p:spTgt spid="162"/>
                    </p:tgtEl>
                  </p:cond>
                </p:stCondLst>
                <p:endSync evt="end" delay="0">
                  <p:rtn val="all"/>
                </p:endSync>
                <p:childTnLst>
                  <p:par>
                    <p:cTn id="111" fill="hold">
                      <p:stCondLst>
                        <p:cond delay="0"/>
                      </p:stCondLst>
                      <p:childTnLst>
                        <p:par>
                          <p:cTn id="112" fill="hold">
                            <p:stCondLst>
                              <p:cond delay="0"/>
                            </p:stCondLst>
                            <p:childTnLst>
                              <p:par>
                                <p:cTn id="113" presetID="4" presetClass="entr" presetSubtype="16" fill="hold" nodeType="clickEffect">
                                  <p:stCondLst>
                                    <p:cond delay="0"/>
                                  </p:stCondLst>
                                  <p:childTnLst>
                                    <p:set>
                                      <p:cBhvr>
                                        <p:cTn id="114" dur="1" fill="hold">
                                          <p:stCondLst>
                                            <p:cond delay="0"/>
                                          </p:stCondLst>
                                        </p:cTn>
                                        <p:tgtEl>
                                          <p:spTgt spid="240">
                                            <p:txEl>
                                              <p:pRg st="0" end="0"/>
                                            </p:txEl>
                                          </p:spTgt>
                                        </p:tgtEl>
                                        <p:attrNameLst>
                                          <p:attrName>style.visibility</p:attrName>
                                        </p:attrNameLst>
                                      </p:cBhvr>
                                      <p:to>
                                        <p:strVal val="visible"/>
                                      </p:to>
                                    </p:set>
                                    <p:animEffect transition="in" filter="box(in)">
                                      <p:cBhvr>
                                        <p:cTn id="115" dur="500"/>
                                        <p:tgtEl>
                                          <p:spTgt spid="240">
                                            <p:txEl>
                                              <p:pRg st="0" end="0"/>
                                            </p:txEl>
                                          </p:spTgt>
                                        </p:tgtEl>
                                      </p:cBhvr>
                                    </p:animEffect>
                                  </p:childTnLst>
                                  <p:subTnLst>
                                    <p:audio>
                                      <p:cMediaNode>
                                        <p:cTn display="0" masterRel="sameClick">
                                          <p:stCondLst>
                                            <p:cond evt="begin" delay="0">
                                              <p:tn val="113"/>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2"/>
                  </p:tgtEl>
                </p:cond>
              </p:nextCondLst>
            </p:seq>
            <p:seq concurrent="1" nextAc="seek">
              <p:cTn id="116" restart="whenNotActive" fill="hold" evtFilter="cancelBubble" nodeType="interactiveSeq">
                <p:stCondLst>
                  <p:cond evt="onClick" delay="0">
                    <p:tgtEl>
                      <p:spTgt spid="163"/>
                    </p:tgtEl>
                  </p:cond>
                </p:stCondLst>
                <p:endSync evt="end" delay="0">
                  <p:rtn val="all"/>
                </p:endSync>
                <p:childTnLst>
                  <p:par>
                    <p:cTn id="117" fill="hold">
                      <p:stCondLst>
                        <p:cond delay="0"/>
                      </p:stCondLst>
                      <p:childTnLst>
                        <p:par>
                          <p:cTn id="118" fill="hold">
                            <p:stCondLst>
                              <p:cond delay="0"/>
                            </p:stCondLst>
                            <p:childTnLst>
                              <p:par>
                                <p:cTn id="119" presetID="4" presetClass="entr" presetSubtype="16" fill="hold" nodeType="clickEffect">
                                  <p:stCondLst>
                                    <p:cond delay="0"/>
                                  </p:stCondLst>
                                  <p:childTnLst>
                                    <p:set>
                                      <p:cBhvr>
                                        <p:cTn id="120" dur="1" fill="hold">
                                          <p:stCondLst>
                                            <p:cond delay="0"/>
                                          </p:stCondLst>
                                        </p:cTn>
                                        <p:tgtEl>
                                          <p:spTgt spid="241">
                                            <p:txEl>
                                              <p:pRg st="0" end="0"/>
                                            </p:txEl>
                                          </p:spTgt>
                                        </p:tgtEl>
                                        <p:attrNameLst>
                                          <p:attrName>style.visibility</p:attrName>
                                        </p:attrNameLst>
                                      </p:cBhvr>
                                      <p:to>
                                        <p:strVal val="visible"/>
                                      </p:to>
                                    </p:set>
                                    <p:animEffect transition="in" filter="box(in)">
                                      <p:cBhvr>
                                        <p:cTn id="121" dur="500"/>
                                        <p:tgtEl>
                                          <p:spTgt spid="241">
                                            <p:txEl>
                                              <p:pRg st="0" end="0"/>
                                            </p:txEl>
                                          </p:spTgt>
                                        </p:tgtEl>
                                      </p:cBhvr>
                                    </p:animEffect>
                                  </p:childTnLst>
                                  <p:subTnLst>
                                    <p:audio>
                                      <p:cMediaNode>
                                        <p:cTn display="0" masterRel="sameClick">
                                          <p:stCondLst>
                                            <p:cond evt="begin" delay="0">
                                              <p:tn val="11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3"/>
                  </p:tgtEl>
                </p:cond>
              </p:nextCondLst>
            </p:seq>
            <p:seq concurrent="1" nextAc="seek">
              <p:cTn id="122" restart="whenNotActive" fill="hold" evtFilter="cancelBubble" nodeType="interactiveSeq">
                <p:stCondLst>
                  <p:cond evt="onClick" delay="0">
                    <p:tgtEl>
                      <p:spTgt spid="164"/>
                    </p:tgtEl>
                  </p:cond>
                </p:stCondLst>
                <p:endSync evt="end" delay="0">
                  <p:rtn val="all"/>
                </p:endSync>
                <p:childTnLst>
                  <p:par>
                    <p:cTn id="123" fill="hold">
                      <p:stCondLst>
                        <p:cond delay="0"/>
                      </p:stCondLst>
                      <p:childTnLst>
                        <p:par>
                          <p:cTn id="124" fill="hold">
                            <p:stCondLst>
                              <p:cond delay="0"/>
                            </p:stCondLst>
                            <p:childTnLst>
                              <p:par>
                                <p:cTn id="125" presetID="32" presetClass="emph" presetSubtype="0" fill="hold" grpId="0" nodeType="clickEffect">
                                  <p:stCondLst>
                                    <p:cond delay="0"/>
                                  </p:stCondLst>
                                  <p:childTnLst>
                                    <p:animRot by="120000">
                                      <p:cBhvr>
                                        <p:cTn id="126" dur="100" fill="hold">
                                          <p:stCondLst>
                                            <p:cond delay="0"/>
                                          </p:stCondLst>
                                        </p:cTn>
                                        <p:tgtEl>
                                          <p:spTgt spid="164"/>
                                        </p:tgtEl>
                                        <p:attrNameLst>
                                          <p:attrName>r</p:attrName>
                                        </p:attrNameLst>
                                      </p:cBhvr>
                                    </p:animRot>
                                    <p:animRot by="-240000">
                                      <p:cBhvr>
                                        <p:cTn id="127" dur="200" fill="hold">
                                          <p:stCondLst>
                                            <p:cond delay="200"/>
                                          </p:stCondLst>
                                        </p:cTn>
                                        <p:tgtEl>
                                          <p:spTgt spid="164"/>
                                        </p:tgtEl>
                                        <p:attrNameLst>
                                          <p:attrName>r</p:attrName>
                                        </p:attrNameLst>
                                      </p:cBhvr>
                                    </p:animRot>
                                    <p:animRot by="240000">
                                      <p:cBhvr>
                                        <p:cTn id="128" dur="200" fill="hold">
                                          <p:stCondLst>
                                            <p:cond delay="400"/>
                                          </p:stCondLst>
                                        </p:cTn>
                                        <p:tgtEl>
                                          <p:spTgt spid="164"/>
                                        </p:tgtEl>
                                        <p:attrNameLst>
                                          <p:attrName>r</p:attrName>
                                        </p:attrNameLst>
                                      </p:cBhvr>
                                    </p:animRot>
                                    <p:animRot by="-240000">
                                      <p:cBhvr>
                                        <p:cTn id="129" dur="200" fill="hold">
                                          <p:stCondLst>
                                            <p:cond delay="600"/>
                                          </p:stCondLst>
                                        </p:cTn>
                                        <p:tgtEl>
                                          <p:spTgt spid="164"/>
                                        </p:tgtEl>
                                        <p:attrNameLst>
                                          <p:attrName>r</p:attrName>
                                        </p:attrNameLst>
                                      </p:cBhvr>
                                    </p:animRot>
                                    <p:animRot by="120000">
                                      <p:cBhvr>
                                        <p:cTn id="130" dur="200" fill="hold">
                                          <p:stCondLst>
                                            <p:cond delay="800"/>
                                          </p:stCondLst>
                                        </p:cTn>
                                        <p:tgtEl>
                                          <p:spTgt spid="164"/>
                                        </p:tgtEl>
                                        <p:attrNameLst>
                                          <p:attrName>r</p:attrName>
                                        </p:attrNameLst>
                                      </p:cBhvr>
                                    </p:animRot>
                                  </p:childTnLst>
                                  <p:subTnLst>
                                    <p:audio>
                                      <p:cMediaNode>
                                        <p:cTn display="0" masterRel="sameClick">
                                          <p:stCondLst>
                                            <p:cond evt="begin" delay="0">
                                              <p:tn val="12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4"/>
                  </p:tgtEl>
                </p:cond>
              </p:nextCondLst>
            </p:seq>
            <p:seq concurrent="1" nextAc="seek">
              <p:cTn id="131" restart="whenNotActive" fill="hold" evtFilter="cancelBubble" nodeType="interactiveSeq">
                <p:stCondLst>
                  <p:cond evt="onClick" delay="0">
                    <p:tgtEl>
                      <p:spTgt spid="165"/>
                    </p:tgtEl>
                  </p:cond>
                </p:stCondLst>
                <p:endSync evt="end" delay="0">
                  <p:rtn val="all"/>
                </p:endSync>
                <p:childTnLst>
                  <p:par>
                    <p:cTn id="132" fill="hold">
                      <p:stCondLst>
                        <p:cond delay="0"/>
                      </p:stCondLst>
                      <p:childTnLst>
                        <p:par>
                          <p:cTn id="133" fill="hold">
                            <p:stCondLst>
                              <p:cond delay="0"/>
                            </p:stCondLst>
                            <p:childTnLst>
                              <p:par>
                                <p:cTn id="134" presetID="32" presetClass="emph" presetSubtype="0" fill="hold" grpId="0" nodeType="clickEffect">
                                  <p:stCondLst>
                                    <p:cond delay="0"/>
                                  </p:stCondLst>
                                  <p:childTnLst>
                                    <p:animRot by="120000">
                                      <p:cBhvr>
                                        <p:cTn id="135" dur="100" fill="hold">
                                          <p:stCondLst>
                                            <p:cond delay="0"/>
                                          </p:stCondLst>
                                        </p:cTn>
                                        <p:tgtEl>
                                          <p:spTgt spid="165"/>
                                        </p:tgtEl>
                                        <p:attrNameLst>
                                          <p:attrName>r</p:attrName>
                                        </p:attrNameLst>
                                      </p:cBhvr>
                                    </p:animRot>
                                    <p:animRot by="-240000">
                                      <p:cBhvr>
                                        <p:cTn id="136" dur="200" fill="hold">
                                          <p:stCondLst>
                                            <p:cond delay="200"/>
                                          </p:stCondLst>
                                        </p:cTn>
                                        <p:tgtEl>
                                          <p:spTgt spid="165"/>
                                        </p:tgtEl>
                                        <p:attrNameLst>
                                          <p:attrName>r</p:attrName>
                                        </p:attrNameLst>
                                      </p:cBhvr>
                                    </p:animRot>
                                    <p:animRot by="240000">
                                      <p:cBhvr>
                                        <p:cTn id="137" dur="200" fill="hold">
                                          <p:stCondLst>
                                            <p:cond delay="400"/>
                                          </p:stCondLst>
                                        </p:cTn>
                                        <p:tgtEl>
                                          <p:spTgt spid="165"/>
                                        </p:tgtEl>
                                        <p:attrNameLst>
                                          <p:attrName>r</p:attrName>
                                        </p:attrNameLst>
                                      </p:cBhvr>
                                    </p:animRot>
                                    <p:animRot by="-240000">
                                      <p:cBhvr>
                                        <p:cTn id="138" dur="200" fill="hold">
                                          <p:stCondLst>
                                            <p:cond delay="600"/>
                                          </p:stCondLst>
                                        </p:cTn>
                                        <p:tgtEl>
                                          <p:spTgt spid="165"/>
                                        </p:tgtEl>
                                        <p:attrNameLst>
                                          <p:attrName>r</p:attrName>
                                        </p:attrNameLst>
                                      </p:cBhvr>
                                    </p:animRot>
                                    <p:animRot by="120000">
                                      <p:cBhvr>
                                        <p:cTn id="139" dur="200" fill="hold">
                                          <p:stCondLst>
                                            <p:cond delay="800"/>
                                          </p:stCondLst>
                                        </p:cTn>
                                        <p:tgtEl>
                                          <p:spTgt spid="165"/>
                                        </p:tgtEl>
                                        <p:attrNameLst>
                                          <p:attrName>r</p:attrName>
                                        </p:attrNameLst>
                                      </p:cBhvr>
                                    </p:animRot>
                                  </p:childTnLst>
                                  <p:subTnLst>
                                    <p:audio>
                                      <p:cMediaNode>
                                        <p:cTn display="0" masterRel="sameClick">
                                          <p:stCondLst>
                                            <p:cond evt="begin" delay="0">
                                              <p:tn val="13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5"/>
                  </p:tgtEl>
                </p:cond>
              </p:nextCondLst>
            </p:seq>
            <p:seq concurrent="1" nextAc="seek">
              <p:cTn id="140" restart="whenNotActive" fill="hold" evtFilter="cancelBubble" nodeType="interactiveSeq">
                <p:stCondLst>
                  <p:cond evt="onClick" delay="0">
                    <p:tgtEl>
                      <p:spTgt spid="166"/>
                    </p:tgtEl>
                  </p:cond>
                </p:stCondLst>
                <p:endSync evt="end" delay="0">
                  <p:rtn val="all"/>
                </p:endSync>
                <p:childTnLst>
                  <p:par>
                    <p:cTn id="141" fill="hold">
                      <p:stCondLst>
                        <p:cond delay="0"/>
                      </p:stCondLst>
                      <p:childTnLst>
                        <p:par>
                          <p:cTn id="142" fill="hold">
                            <p:stCondLst>
                              <p:cond delay="0"/>
                            </p:stCondLst>
                            <p:childTnLst>
                              <p:par>
                                <p:cTn id="143" presetID="32" presetClass="emph" presetSubtype="0" fill="hold" grpId="0" nodeType="clickEffect">
                                  <p:stCondLst>
                                    <p:cond delay="0"/>
                                  </p:stCondLst>
                                  <p:childTnLst>
                                    <p:animRot by="120000">
                                      <p:cBhvr>
                                        <p:cTn id="144" dur="100" fill="hold">
                                          <p:stCondLst>
                                            <p:cond delay="0"/>
                                          </p:stCondLst>
                                        </p:cTn>
                                        <p:tgtEl>
                                          <p:spTgt spid="166"/>
                                        </p:tgtEl>
                                        <p:attrNameLst>
                                          <p:attrName>r</p:attrName>
                                        </p:attrNameLst>
                                      </p:cBhvr>
                                    </p:animRot>
                                    <p:animRot by="-240000">
                                      <p:cBhvr>
                                        <p:cTn id="145" dur="200" fill="hold">
                                          <p:stCondLst>
                                            <p:cond delay="200"/>
                                          </p:stCondLst>
                                        </p:cTn>
                                        <p:tgtEl>
                                          <p:spTgt spid="166"/>
                                        </p:tgtEl>
                                        <p:attrNameLst>
                                          <p:attrName>r</p:attrName>
                                        </p:attrNameLst>
                                      </p:cBhvr>
                                    </p:animRot>
                                    <p:animRot by="240000">
                                      <p:cBhvr>
                                        <p:cTn id="146" dur="200" fill="hold">
                                          <p:stCondLst>
                                            <p:cond delay="400"/>
                                          </p:stCondLst>
                                        </p:cTn>
                                        <p:tgtEl>
                                          <p:spTgt spid="166"/>
                                        </p:tgtEl>
                                        <p:attrNameLst>
                                          <p:attrName>r</p:attrName>
                                        </p:attrNameLst>
                                      </p:cBhvr>
                                    </p:animRot>
                                    <p:animRot by="-240000">
                                      <p:cBhvr>
                                        <p:cTn id="147" dur="200" fill="hold">
                                          <p:stCondLst>
                                            <p:cond delay="600"/>
                                          </p:stCondLst>
                                        </p:cTn>
                                        <p:tgtEl>
                                          <p:spTgt spid="166"/>
                                        </p:tgtEl>
                                        <p:attrNameLst>
                                          <p:attrName>r</p:attrName>
                                        </p:attrNameLst>
                                      </p:cBhvr>
                                    </p:animRot>
                                    <p:animRot by="120000">
                                      <p:cBhvr>
                                        <p:cTn id="148" dur="200" fill="hold">
                                          <p:stCondLst>
                                            <p:cond delay="800"/>
                                          </p:stCondLst>
                                        </p:cTn>
                                        <p:tgtEl>
                                          <p:spTgt spid="166"/>
                                        </p:tgtEl>
                                        <p:attrNameLst>
                                          <p:attrName>r</p:attrName>
                                        </p:attrNameLst>
                                      </p:cBhvr>
                                    </p:animRot>
                                  </p:childTnLst>
                                  <p:subTnLst>
                                    <p:audio>
                                      <p:cMediaNode>
                                        <p:cTn display="0" masterRel="sameClick">
                                          <p:stCondLst>
                                            <p:cond evt="begin" delay="0">
                                              <p:tn val="14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6"/>
                  </p:tgtEl>
                </p:cond>
              </p:nextCondLst>
            </p:seq>
            <p:seq concurrent="1" nextAc="seek">
              <p:cTn id="149" restart="whenNotActive" fill="hold" evtFilter="cancelBubble" nodeType="interactiveSeq">
                <p:stCondLst>
                  <p:cond evt="onClick" delay="0">
                    <p:tgtEl>
                      <p:spTgt spid="167"/>
                    </p:tgtEl>
                  </p:cond>
                </p:stCondLst>
                <p:endSync evt="end" delay="0">
                  <p:rtn val="all"/>
                </p:endSync>
                <p:childTnLst>
                  <p:par>
                    <p:cTn id="150" fill="hold">
                      <p:stCondLst>
                        <p:cond delay="0"/>
                      </p:stCondLst>
                      <p:childTnLst>
                        <p:par>
                          <p:cTn id="151" fill="hold">
                            <p:stCondLst>
                              <p:cond delay="0"/>
                            </p:stCondLst>
                            <p:childTnLst>
                              <p:par>
                                <p:cTn id="152" presetID="32" presetClass="emph" presetSubtype="0" fill="hold" grpId="0" nodeType="clickEffect">
                                  <p:stCondLst>
                                    <p:cond delay="0"/>
                                  </p:stCondLst>
                                  <p:childTnLst>
                                    <p:animRot by="120000">
                                      <p:cBhvr>
                                        <p:cTn id="153" dur="100" fill="hold">
                                          <p:stCondLst>
                                            <p:cond delay="0"/>
                                          </p:stCondLst>
                                        </p:cTn>
                                        <p:tgtEl>
                                          <p:spTgt spid="167"/>
                                        </p:tgtEl>
                                        <p:attrNameLst>
                                          <p:attrName>r</p:attrName>
                                        </p:attrNameLst>
                                      </p:cBhvr>
                                    </p:animRot>
                                    <p:animRot by="-240000">
                                      <p:cBhvr>
                                        <p:cTn id="154" dur="200" fill="hold">
                                          <p:stCondLst>
                                            <p:cond delay="200"/>
                                          </p:stCondLst>
                                        </p:cTn>
                                        <p:tgtEl>
                                          <p:spTgt spid="167"/>
                                        </p:tgtEl>
                                        <p:attrNameLst>
                                          <p:attrName>r</p:attrName>
                                        </p:attrNameLst>
                                      </p:cBhvr>
                                    </p:animRot>
                                    <p:animRot by="240000">
                                      <p:cBhvr>
                                        <p:cTn id="155" dur="200" fill="hold">
                                          <p:stCondLst>
                                            <p:cond delay="400"/>
                                          </p:stCondLst>
                                        </p:cTn>
                                        <p:tgtEl>
                                          <p:spTgt spid="167"/>
                                        </p:tgtEl>
                                        <p:attrNameLst>
                                          <p:attrName>r</p:attrName>
                                        </p:attrNameLst>
                                      </p:cBhvr>
                                    </p:animRot>
                                    <p:animRot by="-240000">
                                      <p:cBhvr>
                                        <p:cTn id="156" dur="200" fill="hold">
                                          <p:stCondLst>
                                            <p:cond delay="600"/>
                                          </p:stCondLst>
                                        </p:cTn>
                                        <p:tgtEl>
                                          <p:spTgt spid="167"/>
                                        </p:tgtEl>
                                        <p:attrNameLst>
                                          <p:attrName>r</p:attrName>
                                        </p:attrNameLst>
                                      </p:cBhvr>
                                    </p:animRot>
                                    <p:animRot by="120000">
                                      <p:cBhvr>
                                        <p:cTn id="157" dur="200" fill="hold">
                                          <p:stCondLst>
                                            <p:cond delay="800"/>
                                          </p:stCondLst>
                                        </p:cTn>
                                        <p:tgtEl>
                                          <p:spTgt spid="167"/>
                                        </p:tgtEl>
                                        <p:attrNameLst>
                                          <p:attrName>r</p:attrName>
                                        </p:attrNameLst>
                                      </p:cBhvr>
                                    </p:animRot>
                                  </p:childTnLst>
                                  <p:subTnLst>
                                    <p:audio>
                                      <p:cMediaNode>
                                        <p:cTn display="0" masterRel="sameClick">
                                          <p:stCondLst>
                                            <p:cond evt="begin" delay="0">
                                              <p:tn val="15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7"/>
                  </p:tgtEl>
                </p:cond>
              </p:nextCondLst>
            </p:seq>
            <p:seq concurrent="1" nextAc="seek">
              <p:cTn id="158" restart="whenNotActive" fill="hold" evtFilter="cancelBubble" nodeType="interactiveSeq">
                <p:stCondLst>
                  <p:cond evt="onClick" delay="0">
                    <p:tgtEl>
                      <p:spTgt spid="168"/>
                    </p:tgtEl>
                  </p:cond>
                </p:stCondLst>
                <p:endSync evt="end" delay="0">
                  <p:rtn val="all"/>
                </p:endSync>
                <p:childTnLst>
                  <p:par>
                    <p:cTn id="159" fill="hold">
                      <p:stCondLst>
                        <p:cond delay="0"/>
                      </p:stCondLst>
                      <p:childTnLst>
                        <p:par>
                          <p:cTn id="160" fill="hold">
                            <p:stCondLst>
                              <p:cond delay="0"/>
                            </p:stCondLst>
                            <p:childTnLst>
                              <p:par>
                                <p:cTn id="161" presetID="32" presetClass="emph" presetSubtype="0" fill="hold" grpId="0" nodeType="clickEffect">
                                  <p:stCondLst>
                                    <p:cond delay="0"/>
                                  </p:stCondLst>
                                  <p:childTnLst>
                                    <p:animRot by="120000">
                                      <p:cBhvr>
                                        <p:cTn id="162" dur="100" fill="hold">
                                          <p:stCondLst>
                                            <p:cond delay="0"/>
                                          </p:stCondLst>
                                        </p:cTn>
                                        <p:tgtEl>
                                          <p:spTgt spid="168"/>
                                        </p:tgtEl>
                                        <p:attrNameLst>
                                          <p:attrName>r</p:attrName>
                                        </p:attrNameLst>
                                      </p:cBhvr>
                                    </p:animRot>
                                    <p:animRot by="-240000">
                                      <p:cBhvr>
                                        <p:cTn id="163" dur="200" fill="hold">
                                          <p:stCondLst>
                                            <p:cond delay="200"/>
                                          </p:stCondLst>
                                        </p:cTn>
                                        <p:tgtEl>
                                          <p:spTgt spid="168"/>
                                        </p:tgtEl>
                                        <p:attrNameLst>
                                          <p:attrName>r</p:attrName>
                                        </p:attrNameLst>
                                      </p:cBhvr>
                                    </p:animRot>
                                    <p:animRot by="240000">
                                      <p:cBhvr>
                                        <p:cTn id="164" dur="200" fill="hold">
                                          <p:stCondLst>
                                            <p:cond delay="400"/>
                                          </p:stCondLst>
                                        </p:cTn>
                                        <p:tgtEl>
                                          <p:spTgt spid="168"/>
                                        </p:tgtEl>
                                        <p:attrNameLst>
                                          <p:attrName>r</p:attrName>
                                        </p:attrNameLst>
                                      </p:cBhvr>
                                    </p:animRot>
                                    <p:animRot by="-240000">
                                      <p:cBhvr>
                                        <p:cTn id="165" dur="200" fill="hold">
                                          <p:stCondLst>
                                            <p:cond delay="600"/>
                                          </p:stCondLst>
                                        </p:cTn>
                                        <p:tgtEl>
                                          <p:spTgt spid="168"/>
                                        </p:tgtEl>
                                        <p:attrNameLst>
                                          <p:attrName>r</p:attrName>
                                        </p:attrNameLst>
                                      </p:cBhvr>
                                    </p:animRot>
                                    <p:animRot by="120000">
                                      <p:cBhvr>
                                        <p:cTn id="166" dur="200" fill="hold">
                                          <p:stCondLst>
                                            <p:cond delay="800"/>
                                          </p:stCondLst>
                                        </p:cTn>
                                        <p:tgtEl>
                                          <p:spTgt spid="168"/>
                                        </p:tgtEl>
                                        <p:attrNameLst>
                                          <p:attrName>r</p:attrName>
                                        </p:attrNameLst>
                                      </p:cBhvr>
                                    </p:animRot>
                                  </p:childTnLst>
                                  <p:subTnLst>
                                    <p:audio>
                                      <p:cMediaNode>
                                        <p:cTn display="0" masterRel="sameClick">
                                          <p:stCondLst>
                                            <p:cond evt="begin" delay="0">
                                              <p:tn val="16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8"/>
                  </p:tgtEl>
                </p:cond>
              </p:nextCondLst>
            </p:seq>
            <p:seq concurrent="1" nextAc="seek">
              <p:cTn id="167" restart="whenNotActive" fill="hold" evtFilter="cancelBubble" nodeType="interactiveSeq">
                <p:stCondLst>
                  <p:cond evt="onClick" delay="0">
                    <p:tgtEl>
                      <p:spTgt spid="169"/>
                    </p:tgtEl>
                  </p:cond>
                </p:stCondLst>
                <p:endSync evt="end" delay="0">
                  <p:rtn val="all"/>
                </p:endSync>
                <p:childTnLst>
                  <p:par>
                    <p:cTn id="168" fill="hold">
                      <p:stCondLst>
                        <p:cond delay="0"/>
                      </p:stCondLst>
                      <p:childTnLst>
                        <p:par>
                          <p:cTn id="169" fill="hold">
                            <p:stCondLst>
                              <p:cond delay="0"/>
                            </p:stCondLst>
                            <p:childTnLst>
                              <p:par>
                                <p:cTn id="170" presetID="32" presetClass="emph" presetSubtype="0" fill="hold" grpId="0" nodeType="clickEffect">
                                  <p:stCondLst>
                                    <p:cond delay="0"/>
                                  </p:stCondLst>
                                  <p:childTnLst>
                                    <p:animRot by="120000">
                                      <p:cBhvr>
                                        <p:cTn id="171" dur="100" fill="hold">
                                          <p:stCondLst>
                                            <p:cond delay="0"/>
                                          </p:stCondLst>
                                        </p:cTn>
                                        <p:tgtEl>
                                          <p:spTgt spid="169"/>
                                        </p:tgtEl>
                                        <p:attrNameLst>
                                          <p:attrName>r</p:attrName>
                                        </p:attrNameLst>
                                      </p:cBhvr>
                                    </p:animRot>
                                    <p:animRot by="-240000">
                                      <p:cBhvr>
                                        <p:cTn id="172" dur="200" fill="hold">
                                          <p:stCondLst>
                                            <p:cond delay="200"/>
                                          </p:stCondLst>
                                        </p:cTn>
                                        <p:tgtEl>
                                          <p:spTgt spid="169"/>
                                        </p:tgtEl>
                                        <p:attrNameLst>
                                          <p:attrName>r</p:attrName>
                                        </p:attrNameLst>
                                      </p:cBhvr>
                                    </p:animRot>
                                    <p:animRot by="240000">
                                      <p:cBhvr>
                                        <p:cTn id="173" dur="200" fill="hold">
                                          <p:stCondLst>
                                            <p:cond delay="400"/>
                                          </p:stCondLst>
                                        </p:cTn>
                                        <p:tgtEl>
                                          <p:spTgt spid="169"/>
                                        </p:tgtEl>
                                        <p:attrNameLst>
                                          <p:attrName>r</p:attrName>
                                        </p:attrNameLst>
                                      </p:cBhvr>
                                    </p:animRot>
                                    <p:animRot by="-240000">
                                      <p:cBhvr>
                                        <p:cTn id="174" dur="200" fill="hold">
                                          <p:stCondLst>
                                            <p:cond delay="600"/>
                                          </p:stCondLst>
                                        </p:cTn>
                                        <p:tgtEl>
                                          <p:spTgt spid="169"/>
                                        </p:tgtEl>
                                        <p:attrNameLst>
                                          <p:attrName>r</p:attrName>
                                        </p:attrNameLst>
                                      </p:cBhvr>
                                    </p:animRot>
                                    <p:animRot by="120000">
                                      <p:cBhvr>
                                        <p:cTn id="175" dur="200" fill="hold">
                                          <p:stCondLst>
                                            <p:cond delay="800"/>
                                          </p:stCondLst>
                                        </p:cTn>
                                        <p:tgtEl>
                                          <p:spTgt spid="169"/>
                                        </p:tgtEl>
                                        <p:attrNameLst>
                                          <p:attrName>r</p:attrName>
                                        </p:attrNameLst>
                                      </p:cBhvr>
                                    </p:animRot>
                                  </p:childTnLst>
                                  <p:subTnLst>
                                    <p:audio>
                                      <p:cMediaNode>
                                        <p:cTn display="0" masterRel="sameClick">
                                          <p:stCondLst>
                                            <p:cond evt="begin" delay="0">
                                              <p:tn val="17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9"/>
                  </p:tgtEl>
                </p:cond>
              </p:nextCondLst>
            </p:seq>
            <p:seq concurrent="1" nextAc="seek">
              <p:cTn id="176" restart="whenNotActive" fill="hold" evtFilter="cancelBubble" nodeType="interactiveSeq">
                <p:stCondLst>
                  <p:cond evt="onClick" delay="0">
                    <p:tgtEl>
                      <p:spTgt spid="170"/>
                    </p:tgtEl>
                  </p:cond>
                </p:stCondLst>
                <p:endSync evt="end" delay="0">
                  <p:rtn val="all"/>
                </p:endSync>
                <p:childTnLst>
                  <p:par>
                    <p:cTn id="177" fill="hold">
                      <p:stCondLst>
                        <p:cond delay="0"/>
                      </p:stCondLst>
                      <p:childTnLst>
                        <p:par>
                          <p:cTn id="178" fill="hold">
                            <p:stCondLst>
                              <p:cond delay="0"/>
                            </p:stCondLst>
                            <p:childTnLst>
                              <p:par>
                                <p:cTn id="179" presetID="32" presetClass="emph" presetSubtype="0" fill="hold" grpId="0" nodeType="clickEffect">
                                  <p:stCondLst>
                                    <p:cond delay="0"/>
                                  </p:stCondLst>
                                  <p:childTnLst>
                                    <p:animRot by="120000">
                                      <p:cBhvr>
                                        <p:cTn id="180" dur="100" fill="hold">
                                          <p:stCondLst>
                                            <p:cond delay="0"/>
                                          </p:stCondLst>
                                        </p:cTn>
                                        <p:tgtEl>
                                          <p:spTgt spid="170"/>
                                        </p:tgtEl>
                                        <p:attrNameLst>
                                          <p:attrName>r</p:attrName>
                                        </p:attrNameLst>
                                      </p:cBhvr>
                                    </p:animRot>
                                    <p:animRot by="-240000">
                                      <p:cBhvr>
                                        <p:cTn id="181" dur="200" fill="hold">
                                          <p:stCondLst>
                                            <p:cond delay="200"/>
                                          </p:stCondLst>
                                        </p:cTn>
                                        <p:tgtEl>
                                          <p:spTgt spid="170"/>
                                        </p:tgtEl>
                                        <p:attrNameLst>
                                          <p:attrName>r</p:attrName>
                                        </p:attrNameLst>
                                      </p:cBhvr>
                                    </p:animRot>
                                    <p:animRot by="240000">
                                      <p:cBhvr>
                                        <p:cTn id="182" dur="200" fill="hold">
                                          <p:stCondLst>
                                            <p:cond delay="400"/>
                                          </p:stCondLst>
                                        </p:cTn>
                                        <p:tgtEl>
                                          <p:spTgt spid="170"/>
                                        </p:tgtEl>
                                        <p:attrNameLst>
                                          <p:attrName>r</p:attrName>
                                        </p:attrNameLst>
                                      </p:cBhvr>
                                    </p:animRot>
                                    <p:animRot by="-240000">
                                      <p:cBhvr>
                                        <p:cTn id="183" dur="200" fill="hold">
                                          <p:stCondLst>
                                            <p:cond delay="600"/>
                                          </p:stCondLst>
                                        </p:cTn>
                                        <p:tgtEl>
                                          <p:spTgt spid="170"/>
                                        </p:tgtEl>
                                        <p:attrNameLst>
                                          <p:attrName>r</p:attrName>
                                        </p:attrNameLst>
                                      </p:cBhvr>
                                    </p:animRot>
                                    <p:animRot by="120000">
                                      <p:cBhvr>
                                        <p:cTn id="184" dur="200" fill="hold">
                                          <p:stCondLst>
                                            <p:cond delay="800"/>
                                          </p:stCondLst>
                                        </p:cTn>
                                        <p:tgtEl>
                                          <p:spTgt spid="170"/>
                                        </p:tgtEl>
                                        <p:attrNameLst>
                                          <p:attrName>r</p:attrName>
                                        </p:attrNameLst>
                                      </p:cBhvr>
                                    </p:animRot>
                                  </p:childTnLst>
                                  <p:subTnLst>
                                    <p:audio>
                                      <p:cMediaNode>
                                        <p:cTn display="0" masterRel="sameClick">
                                          <p:stCondLst>
                                            <p:cond evt="begin" delay="0">
                                              <p:tn val="17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0"/>
                  </p:tgtEl>
                </p:cond>
              </p:nextCondLst>
            </p:seq>
            <p:seq concurrent="1" nextAc="seek">
              <p:cTn id="185" restart="whenNotActive" fill="hold" evtFilter="cancelBubble" nodeType="interactiveSeq">
                <p:stCondLst>
                  <p:cond evt="onClick" delay="0">
                    <p:tgtEl>
                      <p:spTgt spid="171"/>
                    </p:tgtEl>
                  </p:cond>
                </p:stCondLst>
                <p:endSync evt="end" delay="0">
                  <p:rtn val="all"/>
                </p:endSync>
                <p:childTnLst>
                  <p:par>
                    <p:cTn id="186" fill="hold">
                      <p:stCondLst>
                        <p:cond delay="0"/>
                      </p:stCondLst>
                      <p:childTnLst>
                        <p:par>
                          <p:cTn id="187" fill="hold">
                            <p:stCondLst>
                              <p:cond delay="0"/>
                            </p:stCondLst>
                            <p:childTnLst>
                              <p:par>
                                <p:cTn id="188" presetID="32" presetClass="emph" presetSubtype="0" fill="hold" grpId="0" nodeType="clickEffect">
                                  <p:stCondLst>
                                    <p:cond delay="0"/>
                                  </p:stCondLst>
                                  <p:childTnLst>
                                    <p:animRot by="120000">
                                      <p:cBhvr>
                                        <p:cTn id="189" dur="100" fill="hold">
                                          <p:stCondLst>
                                            <p:cond delay="0"/>
                                          </p:stCondLst>
                                        </p:cTn>
                                        <p:tgtEl>
                                          <p:spTgt spid="171"/>
                                        </p:tgtEl>
                                        <p:attrNameLst>
                                          <p:attrName>r</p:attrName>
                                        </p:attrNameLst>
                                      </p:cBhvr>
                                    </p:animRot>
                                    <p:animRot by="-240000">
                                      <p:cBhvr>
                                        <p:cTn id="190" dur="200" fill="hold">
                                          <p:stCondLst>
                                            <p:cond delay="200"/>
                                          </p:stCondLst>
                                        </p:cTn>
                                        <p:tgtEl>
                                          <p:spTgt spid="171"/>
                                        </p:tgtEl>
                                        <p:attrNameLst>
                                          <p:attrName>r</p:attrName>
                                        </p:attrNameLst>
                                      </p:cBhvr>
                                    </p:animRot>
                                    <p:animRot by="240000">
                                      <p:cBhvr>
                                        <p:cTn id="191" dur="200" fill="hold">
                                          <p:stCondLst>
                                            <p:cond delay="400"/>
                                          </p:stCondLst>
                                        </p:cTn>
                                        <p:tgtEl>
                                          <p:spTgt spid="171"/>
                                        </p:tgtEl>
                                        <p:attrNameLst>
                                          <p:attrName>r</p:attrName>
                                        </p:attrNameLst>
                                      </p:cBhvr>
                                    </p:animRot>
                                    <p:animRot by="-240000">
                                      <p:cBhvr>
                                        <p:cTn id="192" dur="200" fill="hold">
                                          <p:stCondLst>
                                            <p:cond delay="600"/>
                                          </p:stCondLst>
                                        </p:cTn>
                                        <p:tgtEl>
                                          <p:spTgt spid="171"/>
                                        </p:tgtEl>
                                        <p:attrNameLst>
                                          <p:attrName>r</p:attrName>
                                        </p:attrNameLst>
                                      </p:cBhvr>
                                    </p:animRot>
                                    <p:animRot by="120000">
                                      <p:cBhvr>
                                        <p:cTn id="193" dur="200" fill="hold">
                                          <p:stCondLst>
                                            <p:cond delay="800"/>
                                          </p:stCondLst>
                                        </p:cTn>
                                        <p:tgtEl>
                                          <p:spTgt spid="171"/>
                                        </p:tgtEl>
                                        <p:attrNameLst>
                                          <p:attrName>r</p:attrName>
                                        </p:attrNameLst>
                                      </p:cBhvr>
                                    </p:animRot>
                                  </p:childTnLst>
                                  <p:subTnLst>
                                    <p:audio>
                                      <p:cMediaNode>
                                        <p:cTn display="0" masterRel="sameClick">
                                          <p:stCondLst>
                                            <p:cond evt="begin" delay="0">
                                              <p:tn val="18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1"/>
                  </p:tgtEl>
                </p:cond>
              </p:nextCondLst>
            </p:seq>
            <p:seq concurrent="1" nextAc="seek">
              <p:cTn id="194" restart="whenNotActive" fill="hold" evtFilter="cancelBubble" nodeType="interactiveSeq">
                <p:stCondLst>
                  <p:cond evt="onClick" delay="0">
                    <p:tgtEl>
                      <p:spTgt spid="172"/>
                    </p:tgtEl>
                  </p:cond>
                </p:stCondLst>
                <p:endSync evt="end" delay="0">
                  <p:rtn val="all"/>
                </p:endSync>
                <p:childTnLst>
                  <p:par>
                    <p:cTn id="195" fill="hold">
                      <p:stCondLst>
                        <p:cond delay="0"/>
                      </p:stCondLst>
                      <p:childTnLst>
                        <p:par>
                          <p:cTn id="196" fill="hold">
                            <p:stCondLst>
                              <p:cond delay="0"/>
                            </p:stCondLst>
                            <p:childTnLst>
                              <p:par>
                                <p:cTn id="197" presetID="32" presetClass="emph" presetSubtype="0" fill="hold" grpId="0" nodeType="clickEffect">
                                  <p:stCondLst>
                                    <p:cond delay="0"/>
                                  </p:stCondLst>
                                  <p:childTnLst>
                                    <p:animRot by="120000">
                                      <p:cBhvr>
                                        <p:cTn id="198" dur="100" fill="hold">
                                          <p:stCondLst>
                                            <p:cond delay="0"/>
                                          </p:stCondLst>
                                        </p:cTn>
                                        <p:tgtEl>
                                          <p:spTgt spid="172"/>
                                        </p:tgtEl>
                                        <p:attrNameLst>
                                          <p:attrName>r</p:attrName>
                                        </p:attrNameLst>
                                      </p:cBhvr>
                                    </p:animRot>
                                    <p:animRot by="-240000">
                                      <p:cBhvr>
                                        <p:cTn id="199" dur="200" fill="hold">
                                          <p:stCondLst>
                                            <p:cond delay="200"/>
                                          </p:stCondLst>
                                        </p:cTn>
                                        <p:tgtEl>
                                          <p:spTgt spid="172"/>
                                        </p:tgtEl>
                                        <p:attrNameLst>
                                          <p:attrName>r</p:attrName>
                                        </p:attrNameLst>
                                      </p:cBhvr>
                                    </p:animRot>
                                    <p:animRot by="240000">
                                      <p:cBhvr>
                                        <p:cTn id="200" dur="200" fill="hold">
                                          <p:stCondLst>
                                            <p:cond delay="400"/>
                                          </p:stCondLst>
                                        </p:cTn>
                                        <p:tgtEl>
                                          <p:spTgt spid="172"/>
                                        </p:tgtEl>
                                        <p:attrNameLst>
                                          <p:attrName>r</p:attrName>
                                        </p:attrNameLst>
                                      </p:cBhvr>
                                    </p:animRot>
                                    <p:animRot by="-240000">
                                      <p:cBhvr>
                                        <p:cTn id="201" dur="200" fill="hold">
                                          <p:stCondLst>
                                            <p:cond delay="600"/>
                                          </p:stCondLst>
                                        </p:cTn>
                                        <p:tgtEl>
                                          <p:spTgt spid="172"/>
                                        </p:tgtEl>
                                        <p:attrNameLst>
                                          <p:attrName>r</p:attrName>
                                        </p:attrNameLst>
                                      </p:cBhvr>
                                    </p:animRot>
                                    <p:animRot by="120000">
                                      <p:cBhvr>
                                        <p:cTn id="202" dur="200" fill="hold">
                                          <p:stCondLst>
                                            <p:cond delay="800"/>
                                          </p:stCondLst>
                                        </p:cTn>
                                        <p:tgtEl>
                                          <p:spTgt spid="172"/>
                                        </p:tgtEl>
                                        <p:attrNameLst>
                                          <p:attrName>r</p:attrName>
                                        </p:attrNameLst>
                                      </p:cBhvr>
                                    </p:animRot>
                                  </p:childTnLst>
                                  <p:subTnLst>
                                    <p:audio>
                                      <p:cMediaNode>
                                        <p:cTn display="0" masterRel="sameClick">
                                          <p:stCondLst>
                                            <p:cond evt="begin" delay="0">
                                              <p:tn val="19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2"/>
                  </p:tgtEl>
                </p:cond>
              </p:nextCondLst>
            </p:seq>
            <p:seq concurrent="1" nextAc="seek">
              <p:cTn id="203" restart="whenNotActive" fill="hold" evtFilter="cancelBubble" nodeType="interactiveSeq">
                <p:stCondLst>
                  <p:cond evt="onClick" delay="0">
                    <p:tgtEl>
                      <p:spTgt spid="173"/>
                    </p:tgtEl>
                  </p:cond>
                </p:stCondLst>
                <p:endSync evt="end" delay="0">
                  <p:rtn val="all"/>
                </p:endSync>
                <p:childTnLst>
                  <p:par>
                    <p:cTn id="204" fill="hold">
                      <p:stCondLst>
                        <p:cond delay="0"/>
                      </p:stCondLst>
                      <p:childTnLst>
                        <p:par>
                          <p:cTn id="205" fill="hold">
                            <p:stCondLst>
                              <p:cond delay="0"/>
                            </p:stCondLst>
                            <p:childTnLst>
                              <p:par>
                                <p:cTn id="206" presetID="32" presetClass="emph" presetSubtype="0" fill="hold" grpId="0" nodeType="clickEffect">
                                  <p:stCondLst>
                                    <p:cond delay="0"/>
                                  </p:stCondLst>
                                  <p:childTnLst>
                                    <p:animRot by="120000">
                                      <p:cBhvr>
                                        <p:cTn id="207" dur="100" fill="hold">
                                          <p:stCondLst>
                                            <p:cond delay="0"/>
                                          </p:stCondLst>
                                        </p:cTn>
                                        <p:tgtEl>
                                          <p:spTgt spid="173"/>
                                        </p:tgtEl>
                                        <p:attrNameLst>
                                          <p:attrName>r</p:attrName>
                                        </p:attrNameLst>
                                      </p:cBhvr>
                                    </p:animRot>
                                    <p:animRot by="-240000">
                                      <p:cBhvr>
                                        <p:cTn id="208" dur="200" fill="hold">
                                          <p:stCondLst>
                                            <p:cond delay="200"/>
                                          </p:stCondLst>
                                        </p:cTn>
                                        <p:tgtEl>
                                          <p:spTgt spid="173"/>
                                        </p:tgtEl>
                                        <p:attrNameLst>
                                          <p:attrName>r</p:attrName>
                                        </p:attrNameLst>
                                      </p:cBhvr>
                                    </p:animRot>
                                    <p:animRot by="240000">
                                      <p:cBhvr>
                                        <p:cTn id="209" dur="200" fill="hold">
                                          <p:stCondLst>
                                            <p:cond delay="400"/>
                                          </p:stCondLst>
                                        </p:cTn>
                                        <p:tgtEl>
                                          <p:spTgt spid="173"/>
                                        </p:tgtEl>
                                        <p:attrNameLst>
                                          <p:attrName>r</p:attrName>
                                        </p:attrNameLst>
                                      </p:cBhvr>
                                    </p:animRot>
                                    <p:animRot by="-240000">
                                      <p:cBhvr>
                                        <p:cTn id="210" dur="200" fill="hold">
                                          <p:stCondLst>
                                            <p:cond delay="600"/>
                                          </p:stCondLst>
                                        </p:cTn>
                                        <p:tgtEl>
                                          <p:spTgt spid="173"/>
                                        </p:tgtEl>
                                        <p:attrNameLst>
                                          <p:attrName>r</p:attrName>
                                        </p:attrNameLst>
                                      </p:cBhvr>
                                    </p:animRot>
                                    <p:animRot by="120000">
                                      <p:cBhvr>
                                        <p:cTn id="211" dur="200" fill="hold">
                                          <p:stCondLst>
                                            <p:cond delay="800"/>
                                          </p:stCondLst>
                                        </p:cTn>
                                        <p:tgtEl>
                                          <p:spTgt spid="173"/>
                                        </p:tgtEl>
                                        <p:attrNameLst>
                                          <p:attrName>r</p:attrName>
                                        </p:attrNameLst>
                                      </p:cBhvr>
                                    </p:animRot>
                                  </p:childTnLst>
                                  <p:subTnLst>
                                    <p:audio>
                                      <p:cMediaNode>
                                        <p:cTn display="0" masterRel="sameClick">
                                          <p:stCondLst>
                                            <p:cond evt="begin" delay="0">
                                              <p:tn val="20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3"/>
                  </p:tgtEl>
                </p:cond>
              </p:nextCondLst>
            </p:seq>
            <p:seq concurrent="1" nextAc="seek">
              <p:cTn id="212" restart="whenNotActive" fill="hold" evtFilter="cancelBubble" nodeType="interactiveSeq">
                <p:stCondLst>
                  <p:cond evt="onClick" delay="0">
                    <p:tgtEl>
                      <p:spTgt spid="174"/>
                    </p:tgtEl>
                  </p:cond>
                </p:stCondLst>
                <p:endSync evt="end" delay="0">
                  <p:rtn val="all"/>
                </p:endSync>
                <p:childTnLst>
                  <p:par>
                    <p:cTn id="213" fill="hold">
                      <p:stCondLst>
                        <p:cond delay="0"/>
                      </p:stCondLst>
                      <p:childTnLst>
                        <p:par>
                          <p:cTn id="214" fill="hold">
                            <p:stCondLst>
                              <p:cond delay="0"/>
                            </p:stCondLst>
                            <p:childTnLst>
                              <p:par>
                                <p:cTn id="215" presetID="32" presetClass="emph" presetSubtype="0" fill="hold" grpId="0" nodeType="clickEffect">
                                  <p:stCondLst>
                                    <p:cond delay="0"/>
                                  </p:stCondLst>
                                  <p:childTnLst>
                                    <p:animRot by="120000">
                                      <p:cBhvr>
                                        <p:cTn id="216" dur="100" fill="hold">
                                          <p:stCondLst>
                                            <p:cond delay="0"/>
                                          </p:stCondLst>
                                        </p:cTn>
                                        <p:tgtEl>
                                          <p:spTgt spid="174"/>
                                        </p:tgtEl>
                                        <p:attrNameLst>
                                          <p:attrName>r</p:attrName>
                                        </p:attrNameLst>
                                      </p:cBhvr>
                                    </p:animRot>
                                    <p:animRot by="-240000">
                                      <p:cBhvr>
                                        <p:cTn id="217" dur="200" fill="hold">
                                          <p:stCondLst>
                                            <p:cond delay="200"/>
                                          </p:stCondLst>
                                        </p:cTn>
                                        <p:tgtEl>
                                          <p:spTgt spid="174"/>
                                        </p:tgtEl>
                                        <p:attrNameLst>
                                          <p:attrName>r</p:attrName>
                                        </p:attrNameLst>
                                      </p:cBhvr>
                                    </p:animRot>
                                    <p:animRot by="240000">
                                      <p:cBhvr>
                                        <p:cTn id="218" dur="200" fill="hold">
                                          <p:stCondLst>
                                            <p:cond delay="400"/>
                                          </p:stCondLst>
                                        </p:cTn>
                                        <p:tgtEl>
                                          <p:spTgt spid="174"/>
                                        </p:tgtEl>
                                        <p:attrNameLst>
                                          <p:attrName>r</p:attrName>
                                        </p:attrNameLst>
                                      </p:cBhvr>
                                    </p:animRot>
                                    <p:animRot by="-240000">
                                      <p:cBhvr>
                                        <p:cTn id="219" dur="200" fill="hold">
                                          <p:stCondLst>
                                            <p:cond delay="600"/>
                                          </p:stCondLst>
                                        </p:cTn>
                                        <p:tgtEl>
                                          <p:spTgt spid="174"/>
                                        </p:tgtEl>
                                        <p:attrNameLst>
                                          <p:attrName>r</p:attrName>
                                        </p:attrNameLst>
                                      </p:cBhvr>
                                    </p:animRot>
                                    <p:animRot by="120000">
                                      <p:cBhvr>
                                        <p:cTn id="220" dur="200" fill="hold">
                                          <p:stCondLst>
                                            <p:cond delay="800"/>
                                          </p:stCondLst>
                                        </p:cTn>
                                        <p:tgtEl>
                                          <p:spTgt spid="174"/>
                                        </p:tgtEl>
                                        <p:attrNameLst>
                                          <p:attrName>r</p:attrName>
                                        </p:attrNameLst>
                                      </p:cBhvr>
                                    </p:animRot>
                                  </p:childTnLst>
                                  <p:subTnLst>
                                    <p:audio>
                                      <p:cMediaNode>
                                        <p:cTn display="0" masterRel="sameClick">
                                          <p:stCondLst>
                                            <p:cond evt="begin" delay="0">
                                              <p:tn val="21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4"/>
                  </p:tgtEl>
                </p:cond>
              </p:nextCondLst>
            </p:seq>
            <p:seq concurrent="1" nextAc="seek">
              <p:cTn id="221" restart="whenNotActive" fill="hold" evtFilter="cancelBubble" nodeType="interactiveSeq">
                <p:stCondLst>
                  <p:cond evt="onClick" delay="0">
                    <p:tgtEl>
                      <p:spTgt spid="175"/>
                    </p:tgtEl>
                  </p:cond>
                </p:stCondLst>
                <p:endSync evt="end" delay="0">
                  <p:rtn val="all"/>
                </p:endSync>
                <p:childTnLst>
                  <p:par>
                    <p:cTn id="222" fill="hold">
                      <p:stCondLst>
                        <p:cond delay="0"/>
                      </p:stCondLst>
                      <p:childTnLst>
                        <p:par>
                          <p:cTn id="223" fill="hold">
                            <p:stCondLst>
                              <p:cond delay="0"/>
                            </p:stCondLst>
                            <p:childTnLst>
                              <p:par>
                                <p:cTn id="224" presetID="32" presetClass="emph" presetSubtype="0" fill="hold" grpId="0" nodeType="clickEffect">
                                  <p:stCondLst>
                                    <p:cond delay="0"/>
                                  </p:stCondLst>
                                  <p:childTnLst>
                                    <p:animRot by="120000">
                                      <p:cBhvr>
                                        <p:cTn id="225" dur="100" fill="hold">
                                          <p:stCondLst>
                                            <p:cond delay="0"/>
                                          </p:stCondLst>
                                        </p:cTn>
                                        <p:tgtEl>
                                          <p:spTgt spid="175"/>
                                        </p:tgtEl>
                                        <p:attrNameLst>
                                          <p:attrName>r</p:attrName>
                                        </p:attrNameLst>
                                      </p:cBhvr>
                                    </p:animRot>
                                    <p:animRot by="-240000">
                                      <p:cBhvr>
                                        <p:cTn id="226" dur="200" fill="hold">
                                          <p:stCondLst>
                                            <p:cond delay="200"/>
                                          </p:stCondLst>
                                        </p:cTn>
                                        <p:tgtEl>
                                          <p:spTgt spid="175"/>
                                        </p:tgtEl>
                                        <p:attrNameLst>
                                          <p:attrName>r</p:attrName>
                                        </p:attrNameLst>
                                      </p:cBhvr>
                                    </p:animRot>
                                    <p:animRot by="240000">
                                      <p:cBhvr>
                                        <p:cTn id="227" dur="200" fill="hold">
                                          <p:stCondLst>
                                            <p:cond delay="400"/>
                                          </p:stCondLst>
                                        </p:cTn>
                                        <p:tgtEl>
                                          <p:spTgt spid="175"/>
                                        </p:tgtEl>
                                        <p:attrNameLst>
                                          <p:attrName>r</p:attrName>
                                        </p:attrNameLst>
                                      </p:cBhvr>
                                    </p:animRot>
                                    <p:animRot by="-240000">
                                      <p:cBhvr>
                                        <p:cTn id="228" dur="200" fill="hold">
                                          <p:stCondLst>
                                            <p:cond delay="600"/>
                                          </p:stCondLst>
                                        </p:cTn>
                                        <p:tgtEl>
                                          <p:spTgt spid="175"/>
                                        </p:tgtEl>
                                        <p:attrNameLst>
                                          <p:attrName>r</p:attrName>
                                        </p:attrNameLst>
                                      </p:cBhvr>
                                    </p:animRot>
                                    <p:animRot by="120000">
                                      <p:cBhvr>
                                        <p:cTn id="229" dur="200" fill="hold">
                                          <p:stCondLst>
                                            <p:cond delay="800"/>
                                          </p:stCondLst>
                                        </p:cTn>
                                        <p:tgtEl>
                                          <p:spTgt spid="175"/>
                                        </p:tgtEl>
                                        <p:attrNameLst>
                                          <p:attrName>r</p:attrName>
                                        </p:attrNameLst>
                                      </p:cBhvr>
                                    </p:animRot>
                                  </p:childTnLst>
                                  <p:subTnLst>
                                    <p:audio>
                                      <p:cMediaNode>
                                        <p:cTn display="0" masterRel="sameClick">
                                          <p:stCondLst>
                                            <p:cond evt="begin" delay="0">
                                              <p:tn val="22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5"/>
                  </p:tgtEl>
                </p:cond>
              </p:nextCondLst>
            </p:seq>
            <p:seq concurrent="1" nextAc="seek">
              <p:cTn id="230" restart="whenNotActive" fill="hold" evtFilter="cancelBubble" nodeType="interactiveSeq">
                <p:stCondLst>
                  <p:cond evt="onClick" delay="0">
                    <p:tgtEl>
                      <p:spTgt spid="176"/>
                    </p:tgtEl>
                  </p:cond>
                </p:stCondLst>
                <p:endSync evt="end" delay="0">
                  <p:rtn val="all"/>
                </p:endSync>
                <p:childTnLst>
                  <p:par>
                    <p:cTn id="231" fill="hold">
                      <p:stCondLst>
                        <p:cond delay="0"/>
                      </p:stCondLst>
                      <p:childTnLst>
                        <p:par>
                          <p:cTn id="232" fill="hold">
                            <p:stCondLst>
                              <p:cond delay="0"/>
                            </p:stCondLst>
                            <p:childTnLst>
                              <p:par>
                                <p:cTn id="233" presetID="32" presetClass="emph" presetSubtype="0" fill="hold" grpId="0" nodeType="clickEffect">
                                  <p:stCondLst>
                                    <p:cond delay="0"/>
                                  </p:stCondLst>
                                  <p:childTnLst>
                                    <p:animRot by="120000">
                                      <p:cBhvr>
                                        <p:cTn id="234" dur="100" fill="hold">
                                          <p:stCondLst>
                                            <p:cond delay="0"/>
                                          </p:stCondLst>
                                        </p:cTn>
                                        <p:tgtEl>
                                          <p:spTgt spid="176"/>
                                        </p:tgtEl>
                                        <p:attrNameLst>
                                          <p:attrName>r</p:attrName>
                                        </p:attrNameLst>
                                      </p:cBhvr>
                                    </p:animRot>
                                    <p:animRot by="-240000">
                                      <p:cBhvr>
                                        <p:cTn id="235" dur="200" fill="hold">
                                          <p:stCondLst>
                                            <p:cond delay="200"/>
                                          </p:stCondLst>
                                        </p:cTn>
                                        <p:tgtEl>
                                          <p:spTgt spid="176"/>
                                        </p:tgtEl>
                                        <p:attrNameLst>
                                          <p:attrName>r</p:attrName>
                                        </p:attrNameLst>
                                      </p:cBhvr>
                                    </p:animRot>
                                    <p:animRot by="240000">
                                      <p:cBhvr>
                                        <p:cTn id="236" dur="200" fill="hold">
                                          <p:stCondLst>
                                            <p:cond delay="400"/>
                                          </p:stCondLst>
                                        </p:cTn>
                                        <p:tgtEl>
                                          <p:spTgt spid="176"/>
                                        </p:tgtEl>
                                        <p:attrNameLst>
                                          <p:attrName>r</p:attrName>
                                        </p:attrNameLst>
                                      </p:cBhvr>
                                    </p:animRot>
                                    <p:animRot by="-240000">
                                      <p:cBhvr>
                                        <p:cTn id="237" dur="200" fill="hold">
                                          <p:stCondLst>
                                            <p:cond delay="600"/>
                                          </p:stCondLst>
                                        </p:cTn>
                                        <p:tgtEl>
                                          <p:spTgt spid="176"/>
                                        </p:tgtEl>
                                        <p:attrNameLst>
                                          <p:attrName>r</p:attrName>
                                        </p:attrNameLst>
                                      </p:cBhvr>
                                    </p:animRot>
                                    <p:animRot by="120000">
                                      <p:cBhvr>
                                        <p:cTn id="238" dur="200" fill="hold">
                                          <p:stCondLst>
                                            <p:cond delay="800"/>
                                          </p:stCondLst>
                                        </p:cTn>
                                        <p:tgtEl>
                                          <p:spTgt spid="176"/>
                                        </p:tgtEl>
                                        <p:attrNameLst>
                                          <p:attrName>r</p:attrName>
                                        </p:attrNameLst>
                                      </p:cBhvr>
                                    </p:animRot>
                                  </p:childTnLst>
                                  <p:subTnLst>
                                    <p:audio>
                                      <p:cMediaNode>
                                        <p:cTn display="0" masterRel="sameClick">
                                          <p:stCondLst>
                                            <p:cond evt="begin" delay="0">
                                              <p:tn val="23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6"/>
                  </p:tgtEl>
                </p:cond>
              </p:nextCondLst>
            </p:seq>
            <p:seq concurrent="1" nextAc="seek">
              <p:cTn id="239" restart="whenNotActive" fill="hold" evtFilter="cancelBubble" nodeType="interactiveSeq">
                <p:stCondLst>
                  <p:cond evt="onClick" delay="0">
                    <p:tgtEl>
                      <p:spTgt spid="177"/>
                    </p:tgtEl>
                  </p:cond>
                </p:stCondLst>
                <p:endSync evt="end" delay="0">
                  <p:rtn val="all"/>
                </p:endSync>
                <p:childTnLst>
                  <p:par>
                    <p:cTn id="240" fill="hold">
                      <p:stCondLst>
                        <p:cond delay="0"/>
                      </p:stCondLst>
                      <p:childTnLst>
                        <p:par>
                          <p:cTn id="241" fill="hold">
                            <p:stCondLst>
                              <p:cond delay="0"/>
                            </p:stCondLst>
                            <p:childTnLst>
                              <p:par>
                                <p:cTn id="242" presetID="32" presetClass="emph" presetSubtype="0" fill="hold" grpId="0" nodeType="clickEffect">
                                  <p:stCondLst>
                                    <p:cond delay="0"/>
                                  </p:stCondLst>
                                  <p:childTnLst>
                                    <p:animRot by="120000">
                                      <p:cBhvr>
                                        <p:cTn id="243" dur="100" fill="hold">
                                          <p:stCondLst>
                                            <p:cond delay="0"/>
                                          </p:stCondLst>
                                        </p:cTn>
                                        <p:tgtEl>
                                          <p:spTgt spid="177"/>
                                        </p:tgtEl>
                                        <p:attrNameLst>
                                          <p:attrName>r</p:attrName>
                                        </p:attrNameLst>
                                      </p:cBhvr>
                                    </p:animRot>
                                    <p:animRot by="-240000">
                                      <p:cBhvr>
                                        <p:cTn id="244" dur="200" fill="hold">
                                          <p:stCondLst>
                                            <p:cond delay="200"/>
                                          </p:stCondLst>
                                        </p:cTn>
                                        <p:tgtEl>
                                          <p:spTgt spid="177"/>
                                        </p:tgtEl>
                                        <p:attrNameLst>
                                          <p:attrName>r</p:attrName>
                                        </p:attrNameLst>
                                      </p:cBhvr>
                                    </p:animRot>
                                    <p:animRot by="240000">
                                      <p:cBhvr>
                                        <p:cTn id="245" dur="200" fill="hold">
                                          <p:stCondLst>
                                            <p:cond delay="400"/>
                                          </p:stCondLst>
                                        </p:cTn>
                                        <p:tgtEl>
                                          <p:spTgt spid="177"/>
                                        </p:tgtEl>
                                        <p:attrNameLst>
                                          <p:attrName>r</p:attrName>
                                        </p:attrNameLst>
                                      </p:cBhvr>
                                    </p:animRot>
                                    <p:animRot by="-240000">
                                      <p:cBhvr>
                                        <p:cTn id="246" dur="200" fill="hold">
                                          <p:stCondLst>
                                            <p:cond delay="600"/>
                                          </p:stCondLst>
                                        </p:cTn>
                                        <p:tgtEl>
                                          <p:spTgt spid="177"/>
                                        </p:tgtEl>
                                        <p:attrNameLst>
                                          <p:attrName>r</p:attrName>
                                        </p:attrNameLst>
                                      </p:cBhvr>
                                    </p:animRot>
                                    <p:animRot by="120000">
                                      <p:cBhvr>
                                        <p:cTn id="247" dur="200" fill="hold">
                                          <p:stCondLst>
                                            <p:cond delay="800"/>
                                          </p:stCondLst>
                                        </p:cTn>
                                        <p:tgtEl>
                                          <p:spTgt spid="177"/>
                                        </p:tgtEl>
                                        <p:attrNameLst>
                                          <p:attrName>r</p:attrName>
                                        </p:attrNameLst>
                                      </p:cBhvr>
                                    </p:animRot>
                                  </p:childTnLst>
                                  <p:subTnLst>
                                    <p:audio>
                                      <p:cMediaNode>
                                        <p:cTn display="0" masterRel="sameClick">
                                          <p:stCondLst>
                                            <p:cond evt="begin" delay="0">
                                              <p:tn val="24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7"/>
                  </p:tgtEl>
                </p:cond>
              </p:nextCondLst>
            </p:seq>
            <p:seq concurrent="1" nextAc="seek">
              <p:cTn id="248" restart="whenNotActive" fill="hold" evtFilter="cancelBubble" nodeType="interactiveSeq">
                <p:stCondLst>
                  <p:cond evt="onClick" delay="0">
                    <p:tgtEl>
                      <p:spTgt spid="178"/>
                    </p:tgtEl>
                  </p:cond>
                </p:stCondLst>
                <p:endSync evt="end" delay="0">
                  <p:rtn val="all"/>
                </p:endSync>
                <p:childTnLst>
                  <p:par>
                    <p:cTn id="249" fill="hold">
                      <p:stCondLst>
                        <p:cond delay="0"/>
                      </p:stCondLst>
                      <p:childTnLst>
                        <p:par>
                          <p:cTn id="250" fill="hold">
                            <p:stCondLst>
                              <p:cond delay="0"/>
                            </p:stCondLst>
                            <p:childTnLst>
                              <p:par>
                                <p:cTn id="251" presetID="32" presetClass="emph" presetSubtype="0" fill="hold" grpId="0" nodeType="clickEffect">
                                  <p:stCondLst>
                                    <p:cond delay="0"/>
                                  </p:stCondLst>
                                  <p:childTnLst>
                                    <p:animRot by="120000">
                                      <p:cBhvr>
                                        <p:cTn id="252" dur="100" fill="hold">
                                          <p:stCondLst>
                                            <p:cond delay="0"/>
                                          </p:stCondLst>
                                        </p:cTn>
                                        <p:tgtEl>
                                          <p:spTgt spid="178"/>
                                        </p:tgtEl>
                                        <p:attrNameLst>
                                          <p:attrName>r</p:attrName>
                                        </p:attrNameLst>
                                      </p:cBhvr>
                                    </p:animRot>
                                    <p:animRot by="-240000">
                                      <p:cBhvr>
                                        <p:cTn id="253" dur="200" fill="hold">
                                          <p:stCondLst>
                                            <p:cond delay="200"/>
                                          </p:stCondLst>
                                        </p:cTn>
                                        <p:tgtEl>
                                          <p:spTgt spid="178"/>
                                        </p:tgtEl>
                                        <p:attrNameLst>
                                          <p:attrName>r</p:attrName>
                                        </p:attrNameLst>
                                      </p:cBhvr>
                                    </p:animRot>
                                    <p:animRot by="240000">
                                      <p:cBhvr>
                                        <p:cTn id="254" dur="200" fill="hold">
                                          <p:stCondLst>
                                            <p:cond delay="400"/>
                                          </p:stCondLst>
                                        </p:cTn>
                                        <p:tgtEl>
                                          <p:spTgt spid="178"/>
                                        </p:tgtEl>
                                        <p:attrNameLst>
                                          <p:attrName>r</p:attrName>
                                        </p:attrNameLst>
                                      </p:cBhvr>
                                    </p:animRot>
                                    <p:animRot by="-240000">
                                      <p:cBhvr>
                                        <p:cTn id="255" dur="200" fill="hold">
                                          <p:stCondLst>
                                            <p:cond delay="600"/>
                                          </p:stCondLst>
                                        </p:cTn>
                                        <p:tgtEl>
                                          <p:spTgt spid="178"/>
                                        </p:tgtEl>
                                        <p:attrNameLst>
                                          <p:attrName>r</p:attrName>
                                        </p:attrNameLst>
                                      </p:cBhvr>
                                    </p:animRot>
                                    <p:animRot by="120000">
                                      <p:cBhvr>
                                        <p:cTn id="256" dur="200" fill="hold">
                                          <p:stCondLst>
                                            <p:cond delay="800"/>
                                          </p:stCondLst>
                                        </p:cTn>
                                        <p:tgtEl>
                                          <p:spTgt spid="178"/>
                                        </p:tgtEl>
                                        <p:attrNameLst>
                                          <p:attrName>r</p:attrName>
                                        </p:attrNameLst>
                                      </p:cBhvr>
                                    </p:animRot>
                                  </p:childTnLst>
                                  <p:subTnLst>
                                    <p:audio>
                                      <p:cMediaNode>
                                        <p:cTn display="0" masterRel="sameClick">
                                          <p:stCondLst>
                                            <p:cond evt="begin" delay="0">
                                              <p:tn val="25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8"/>
                  </p:tgtEl>
                </p:cond>
              </p:nextCondLst>
            </p:seq>
            <p:seq concurrent="1" nextAc="seek">
              <p:cTn id="257" restart="whenNotActive" fill="hold" evtFilter="cancelBubble" nodeType="interactiveSeq">
                <p:stCondLst>
                  <p:cond evt="onClick" delay="0">
                    <p:tgtEl>
                      <p:spTgt spid="179"/>
                    </p:tgtEl>
                  </p:cond>
                </p:stCondLst>
                <p:endSync evt="end" delay="0">
                  <p:rtn val="all"/>
                </p:endSync>
                <p:childTnLst>
                  <p:par>
                    <p:cTn id="258" fill="hold">
                      <p:stCondLst>
                        <p:cond delay="0"/>
                      </p:stCondLst>
                      <p:childTnLst>
                        <p:par>
                          <p:cTn id="259" fill="hold">
                            <p:stCondLst>
                              <p:cond delay="0"/>
                            </p:stCondLst>
                            <p:childTnLst>
                              <p:par>
                                <p:cTn id="260" presetID="32" presetClass="emph" presetSubtype="0" fill="hold" grpId="0" nodeType="clickEffect">
                                  <p:stCondLst>
                                    <p:cond delay="0"/>
                                  </p:stCondLst>
                                  <p:childTnLst>
                                    <p:animRot by="120000">
                                      <p:cBhvr>
                                        <p:cTn id="261" dur="100" fill="hold">
                                          <p:stCondLst>
                                            <p:cond delay="0"/>
                                          </p:stCondLst>
                                        </p:cTn>
                                        <p:tgtEl>
                                          <p:spTgt spid="179"/>
                                        </p:tgtEl>
                                        <p:attrNameLst>
                                          <p:attrName>r</p:attrName>
                                        </p:attrNameLst>
                                      </p:cBhvr>
                                    </p:animRot>
                                    <p:animRot by="-240000">
                                      <p:cBhvr>
                                        <p:cTn id="262" dur="200" fill="hold">
                                          <p:stCondLst>
                                            <p:cond delay="200"/>
                                          </p:stCondLst>
                                        </p:cTn>
                                        <p:tgtEl>
                                          <p:spTgt spid="179"/>
                                        </p:tgtEl>
                                        <p:attrNameLst>
                                          <p:attrName>r</p:attrName>
                                        </p:attrNameLst>
                                      </p:cBhvr>
                                    </p:animRot>
                                    <p:animRot by="240000">
                                      <p:cBhvr>
                                        <p:cTn id="263" dur="200" fill="hold">
                                          <p:stCondLst>
                                            <p:cond delay="400"/>
                                          </p:stCondLst>
                                        </p:cTn>
                                        <p:tgtEl>
                                          <p:spTgt spid="179"/>
                                        </p:tgtEl>
                                        <p:attrNameLst>
                                          <p:attrName>r</p:attrName>
                                        </p:attrNameLst>
                                      </p:cBhvr>
                                    </p:animRot>
                                    <p:animRot by="-240000">
                                      <p:cBhvr>
                                        <p:cTn id="264" dur="200" fill="hold">
                                          <p:stCondLst>
                                            <p:cond delay="600"/>
                                          </p:stCondLst>
                                        </p:cTn>
                                        <p:tgtEl>
                                          <p:spTgt spid="179"/>
                                        </p:tgtEl>
                                        <p:attrNameLst>
                                          <p:attrName>r</p:attrName>
                                        </p:attrNameLst>
                                      </p:cBhvr>
                                    </p:animRot>
                                    <p:animRot by="120000">
                                      <p:cBhvr>
                                        <p:cTn id="265" dur="200" fill="hold">
                                          <p:stCondLst>
                                            <p:cond delay="800"/>
                                          </p:stCondLst>
                                        </p:cTn>
                                        <p:tgtEl>
                                          <p:spTgt spid="179"/>
                                        </p:tgtEl>
                                        <p:attrNameLst>
                                          <p:attrName>r</p:attrName>
                                        </p:attrNameLst>
                                      </p:cBhvr>
                                    </p:animRot>
                                  </p:childTnLst>
                                  <p:subTnLst>
                                    <p:audio>
                                      <p:cMediaNode>
                                        <p:cTn display="0" masterRel="sameClick">
                                          <p:stCondLst>
                                            <p:cond evt="begin" delay="0">
                                              <p:tn val="26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9"/>
                  </p:tgtEl>
                </p:cond>
              </p:nextCondLst>
            </p:seq>
            <p:seq concurrent="1" nextAc="seek">
              <p:cTn id="266" restart="whenNotActive" fill="hold" evtFilter="cancelBubble" nodeType="interactiveSeq">
                <p:stCondLst>
                  <p:cond evt="onClick" delay="0">
                    <p:tgtEl>
                      <p:spTgt spid="180"/>
                    </p:tgtEl>
                  </p:cond>
                </p:stCondLst>
                <p:endSync evt="end" delay="0">
                  <p:rtn val="all"/>
                </p:endSync>
                <p:childTnLst>
                  <p:par>
                    <p:cTn id="267" fill="hold">
                      <p:stCondLst>
                        <p:cond delay="0"/>
                      </p:stCondLst>
                      <p:childTnLst>
                        <p:par>
                          <p:cTn id="268" fill="hold">
                            <p:stCondLst>
                              <p:cond delay="0"/>
                            </p:stCondLst>
                            <p:childTnLst>
                              <p:par>
                                <p:cTn id="269" presetID="4" presetClass="entr" presetSubtype="16" fill="hold" nodeType="clickEffect">
                                  <p:stCondLst>
                                    <p:cond delay="0"/>
                                  </p:stCondLst>
                                  <p:childTnLst>
                                    <p:set>
                                      <p:cBhvr>
                                        <p:cTn id="270" dur="1" fill="hold">
                                          <p:stCondLst>
                                            <p:cond delay="0"/>
                                          </p:stCondLst>
                                        </p:cTn>
                                        <p:tgtEl>
                                          <p:spTgt spid="239">
                                            <p:txEl>
                                              <p:pRg st="0" end="0"/>
                                            </p:txEl>
                                          </p:spTgt>
                                        </p:tgtEl>
                                        <p:attrNameLst>
                                          <p:attrName>style.visibility</p:attrName>
                                        </p:attrNameLst>
                                      </p:cBhvr>
                                      <p:to>
                                        <p:strVal val="visible"/>
                                      </p:to>
                                    </p:set>
                                    <p:animEffect transition="in" filter="box(in)">
                                      <p:cBhvr>
                                        <p:cTn id="271" dur="500"/>
                                        <p:tgtEl>
                                          <p:spTgt spid="239">
                                            <p:txEl>
                                              <p:pRg st="0" end="0"/>
                                            </p:txEl>
                                          </p:spTgt>
                                        </p:tgtEl>
                                      </p:cBhvr>
                                    </p:animEffect>
                                  </p:childTnLst>
                                  <p:subTnLst>
                                    <p:audio>
                                      <p:cMediaNode>
                                        <p:cTn display="0" masterRel="sameClick">
                                          <p:stCondLst>
                                            <p:cond evt="begin" delay="0">
                                              <p:tn val="26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80"/>
                  </p:tgtEl>
                </p:cond>
              </p:nextCondLst>
            </p:seq>
            <p:seq concurrent="1" nextAc="seek">
              <p:cTn id="272" restart="whenNotActive" fill="hold" evtFilter="cancelBubble" nodeType="interactiveSeq">
                <p:stCondLst>
                  <p:cond evt="onClick" delay="0">
                    <p:tgtEl>
                      <p:spTgt spid="181"/>
                    </p:tgtEl>
                  </p:cond>
                </p:stCondLst>
                <p:endSync evt="end" delay="0">
                  <p:rtn val="all"/>
                </p:endSync>
                <p:childTnLst>
                  <p:par>
                    <p:cTn id="273" fill="hold">
                      <p:stCondLst>
                        <p:cond delay="0"/>
                      </p:stCondLst>
                      <p:childTnLst>
                        <p:par>
                          <p:cTn id="274" fill="hold">
                            <p:stCondLst>
                              <p:cond delay="0"/>
                            </p:stCondLst>
                            <p:childTnLst>
                              <p:par>
                                <p:cTn id="275" presetID="32" presetClass="emph" presetSubtype="0" fill="hold" grpId="0" nodeType="clickEffect">
                                  <p:stCondLst>
                                    <p:cond delay="0"/>
                                  </p:stCondLst>
                                  <p:childTnLst>
                                    <p:animRot by="120000">
                                      <p:cBhvr>
                                        <p:cTn id="276" dur="100" fill="hold">
                                          <p:stCondLst>
                                            <p:cond delay="0"/>
                                          </p:stCondLst>
                                        </p:cTn>
                                        <p:tgtEl>
                                          <p:spTgt spid="181"/>
                                        </p:tgtEl>
                                        <p:attrNameLst>
                                          <p:attrName>r</p:attrName>
                                        </p:attrNameLst>
                                      </p:cBhvr>
                                    </p:animRot>
                                    <p:animRot by="-240000">
                                      <p:cBhvr>
                                        <p:cTn id="277" dur="200" fill="hold">
                                          <p:stCondLst>
                                            <p:cond delay="200"/>
                                          </p:stCondLst>
                                        </p:cTn>
                                        <p:tgtEl>
                                          <p:spTgt spid="181"/>
                                        </p:tgtEl>
                                        <p:attrNameLst>
                                          <p:attrName>r</p:attrName>
                                        </p:attrNameLst>
                                      </p:cBhvr>
                                    </p:animRot>
                                    <p:animRot by="240000">
                                      <p:cBhvr>
                                        <p:cTn id="278" dur="200" fill="hold">
                                          <p:stCondLst>
                                            <p:cond delay="400"/>
                                          </p:stCondLst>
                                        </p:cTn>
                                        <p:tgtEl>
                                          <p:spTgt spid="181"/>
                                        </p:tgtEl>
                                        <p:attrNameLst>
                                          <p:attrName>r</p:attrName>
                                        </p:attrNameLst>
                                      </p:cBhvr>
                                    </p:animRot>
                                    <p:animRot by="-240000">
                                      <p:cBhvr>
                                        <p:cTn id="279" dur="200" fill="hold">
                                          <p:stCondLst>
                                            <p:cond delay="600"/>
                                          </p:stCondLst>
                                        </p:cTn>
                                        <p:tgtEl>
                                          <p:spTgt spid="181"/>
                                        </p:tgtEl>
                                        <p:attrNameLst>
                                          <p:attrName>r</p:attrName>
                                        </p:attrNameLst>
                                      </p:cBhvr>
                                    </p:animRot>
                                    <p:animRot by="120000">
                                      <p:cBhvr>
                                        <p:cTn id="280" dur="200" fill="hold">
                                          <p:stCondLst>
                                            <p:cond delay="800"/>
                                          </p:stCondLst>
                                        </p:cTn>
                                        <p:tgtEl>
                                          <p:spTgt spid="181"/>
                                        </p:tgtEl>
                                        <p:attrNameLst>
                                          <p:attrName>r</p:attrName>
                                        </p:attrNameLst>
                                      </p:cBhvr>
                                    </p:animRot>
                                  </p:childTnLst>
                                  <p:subTnLst>
                                    <p:audio>
                                      <p:cMediaNode>
                                        <p:cTn display="0" masterRel="sameClick">
                                          <p:stCondLst>
                                            <p:cond evt="begin" delay="0">
                                              <p:tn val="27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1"/>
                  </p:tgtEl>
                </p:cond>
              </p:nextCondLst>
            </p:seq>
          </p:childTnLst>
        </p:cTn>
      </p:par>
    </p:tnLst>
    <p:bldLst>
      <p:bldP spid="150" grpId="0"/>
      <p:bldP spid="151" grpId="0"/>
      <p:bldP spid="152" grpId="0"/>
      <p:bldP spid="153" grpId="0"/>
      <p:bldP spid="154" grpId="0"/>
      <p:bldP spid="155" grpId="0"/>
      <p:bldP spid="156" grpId="0"/>
      <p:bldP spid="157" grpId="0"/>
      <p:bldP spid="158" grpId="0"/>
      <p:bldP spid="160" grpId="0"/>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7182632" y="2357430"/>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300037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Своё название полезное ископаемое получило от латинского слова означающее «зерно». Благодаря красоте и твёрдости он широко используется в строительстве. </a:t>
            </a:r>
            <a:endParaRPr lang="ru-RU" sz="2400" dirty="0">
              <a:solidFill>
                <a:schemeClr val="tx1"/>
              </a:solidFill>
              <a:latin typeface="Times New Roman" pitchFamily="18" charset="0"/>
              <a:cs typeface="Times New Roman" pitchFamily="18" charset="0"/>
            </a:endParaRPr>
          </a:p>
        </p:txBody>
      </p:sp>
      <p:sp>
        <p:nvSpPr>
          <p:cNvPr id="202" name="TextBox 201"/>
          <p:cNvSpPr txBox="1"/>
          <p:nvPr/>
        </p:nvSpPr>
        <p:spPr>
          <a:xfrm>
            <a:off x="6357950" y="3286124"/>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7200178"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13" name="TextBox 212"/>
          <p:cNvSpPr txBox="1"/>
          <p:nvPr/>
        </p:nvSpPr>
        <p:spPr>
          <a:xfrm>
            <a:off x="7214606" y="2928934"/>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7184148" y="3283865"/>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7168118"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17" name="TextBox 216"/>
          <p:cNvSpPr txBox="1"/>
          <p:nvPr/>
        </p:nvSpPr>
        <p:spPr>
          <a:xfrm>
            <a:off x="7128740" y="421255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4" name="TextBox 243"/>
          <p:cNvSpPr txBox="1"/>
          <p:nvPr/>
        </p:nvSpPr>
        <p:spPr>
          <a:xfrm>
            <a:off x="6429388" y="392906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35795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29388"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4">
                                            <p:txEl>
                                              <p:pRg st="0" end="0"/>
                                            </p:txEl>
                                          </p:spTgt>
                                        </p:tgtEl>
                                        <p:attrNameLst>
                                          <p:attrName>style.visibility</p:attrName>
                                        </p:attrNameLst>
                                      </p:cBhvr>
                                      <p:to>
                                        <p:strVal val="visible"/>
                                      </p:to>
                                    </p:set>
                                    <p:animEffect transition="in" filter="box(in)">
                                      <p:cBhvr>
                                        <p:cTn id="7" dur="500"/>
                                        <p:tgtEl>
                                          <p:spTgt spid="21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49"/>
                  </p:tgtEl>
                </p:cond>
              </p:nextCondLst>
            </p:seq>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50"/>
                                        </p:tgtEl>
                                        <p:attrNameLst>
                                          <p:attrName>r</p:attrName>
                                        </p:attrNameLst>
                                      </p:cBhvr>
                                    </p:animRot>
                                    <p:animRot by="-240000">
                                      <p:cBhvr>
                                        <p:cTn id="13" dur="200" fill="hold">
                                          <p:stCondLst>
                                            <p:cond delay="200"/>
                                          </p:stCondLst>
                                        </p:cTn>
                                        <p:tgtEl>
                                          <p:spTgt spid="150"/>
                                        </p:tgtEl>
                                        <p:attrNameLst>
                                          <p:attrName>r</p:attrName>
                                        </p:attrNameLst>
                                      </p:cBhvr>
                                    </p:animRot>
                                    <p:animRot by="240000">
                                      <p:cBhvr>
                                        <p:cTn id="14" dur="200" fill="hold">
                                          <p:stCondLst>
                                            <p:cond delay="400"/>
                                          </p:stCondLst>
                                        </p:cTn>
                                        <p:tgtEl>
                                          <p:spTgt spid="150"/>
                                        </p:tgtEl>
                                        <p:attrNameLst>
                                          <p:attrName>r</p:attrName>
                                        </p:attrNameLst>
                                      </p:cBhvr>
                                    </p:animRot>
                                    <p:animRot by="-240000">
                                      <p:cBhvr>
                                        <p:cTn id="15" dur="200" fill="hold">
                                          <p:stCondLst>
                                            <p:cond delay="600"/>
                                          </p:stCondLst>
                                        </p:cTn>
                                        <p:tgtEl>
                                          <p:spTgt spid="150"/>
                                        </p:tgtEl>
                                        <p:attrNameLst>
                                          <p:attrName>r</p:attrName>
                                        </p:attrNameLst>
                                      </p:cBhvr>
                                    </p:animRot>
                                    <p:animRot by="120000">
                                      <p:cBhvr>
                                        <p:cTn id="16" dur="200" fill="hold">
                                          <p:stCondLst>
                                            <p:cond delay="800"/>
                                          </p:stCondLst>
                                        </p:cTn>
                                        <p:tgtEl>
                                          <p:spTgt spid="150"/>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0"/>
                  </p:tgtEl>
                </p:cond>
              </p:nextCondLst>
            </p:seq>
            <p:seq concurrent="1" nextAc="seek">
              <p:cTn id="17" restart="whenNotActive" fill="hold" evtFilter="cancelBubble" nodeType="interactiveSeq">
                <p:stCondLst>
                  <p:cond evt="onClick" delay="0">
                    <p:tgtEl>
                      <p:spTgt spid="151"/>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51"/>
                                        </p:tgtEl>
                                        <p:attrNameLst>
                                          <p:attrName>r</p:attrName>
                                        </p:attrNameLst>
                                      </p:cBhvr>
                                    </p:animRot>
                                    <p:animRot by="-240000">
                                      <p:cBhvr>
                                        <p:cTn id="22" dur="200" fill="hold">
                                          <p:stCondLst>
                                            <p:cond delay="200"/>
                                          </p:stCondLst>
                                        </p:cTn>
                                        <p:tgtEl>
                                          <p:spTgt spid="151"/>
                                        </p:tgtEl>
                                        <p:attrNameLst>
                                          <p:attrName>r</p:attrName>
                                        </p:attrNameLst>
                                      </p:cBhvr>
                                    </p:animRot>
                                    <p:animRot by="240000">
                                      <p:cBhvr>
                                        <p:cTn id="23" dur="200" fill="hold">
                                          <p:stCondLst>
                                            <p:cond delay="400"/>
                                          </p:stCondLst>
                                        </p:cTn>
                                        <p:tgtEl>
                                          <p:spTgt spid="151"/>
                                        </p:tgtEl>
                                        <p:attrNameLst>
                                          <p:attrName>r</p:attrName>
                                        </p:attrNameLst>
                                      </p:cBhvr>
                                    </p:animRot>
                                    <p:animRot by="-240000">
                                      <p:cBhvr>
                                        <p:cTn id="24" dur="200" fill="hold">
                                          <p:stCondLst>
                                            <p:cond delay="600"/>
                                          </p:stCondLst>
                                        </p:cTn>
                                        <p:tgtEl>
                                          <p:spTgt spid="151"/>
                                        </p:tgtEl>
                                        <p:attrNameLst>
                                          <p:attrName>r</p:attrName>
                                        </p:attrNameLst>
                                      </p:cBhvr>
                                    </p:animRot>
                                    <p:animRot by="120000">
                                      <p:cBhvr>
                                        <p:cTn id="25" dur="200" fill="hold">
                                          <p:stCondLst>
                                            <p:cond delay="800"/>
                                          </p:stCondLst>
                                        </p:cTn>
                                        <p:tgtEl>
                                          <p:spTgt spid="151"/>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1"/>
                  </p:tgtEl>
                </p:cond>
              </p:nextCondLst>
            </p:seq>
            <p:seq concurrent="1" nextAc="seek">
              <p:cTn id="26" restart="whenNotActive" fill="hold" evtFilter="cancelBubble" nodeType="interactiveSeq">
                <p:stCondLst>
                  <p:cond evt="onClick" delay="0">
                    <p:tgtEl>
                      <p:spTgt spid="152"/>
                    </p:tgtEl>
                  </p:cond>
                </p:stCondLst>
                <p:endSync evt="end" delay="0">
                  <p:rtn val="all"/>
                </p:endSync>
                <p:childTnLst>
                  <p:par>
                    <p:cTn id="27" fill="hold">
                      <p:stCondLst>
                        <p:cond delay="0"/>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212">
                                            <p:txEl>
                                              <p:pRg st="0" end="0"/>
                                            </p:txEl>
                                          </p:spTgt>
                                        </p:tgtEl>
                                        <p:attrNameLst>
                                          <p:attrName>style.visibility</p:attrName>
                                        </p:attrNameLst>
                                      </p:cBhvr>
                                      <p:to>
                                        <p:strVal val="visible"/>
                                      </p:to>
                                    </p:set>
                                    <p:animEffect transition="in" filter="box(in)">
                                      <p:cBhvr>
                                        <p:cTn id="31" dur="500"/>
                                        <p:tgtEl>
                                          <p:spTgt spid="212">
                                            <p:txEl>
                                              <p:pRg st="0" end="0"/>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52"/>
                  </p:tgtEl>
                </p:cond>
              </p:nextCondLst>
            </p:seq>
            <p:seq concurrent="1" nextAc="seek">
              <p:cTn id="32" restart="whenNotActive" fill="hold" evtFilter="cancelBubble" nodeType="interactiveSeq">
                <p:stCondLst>
                  <p:cond evt="onClick" delay="0">
                    <p:tgtEl>
                      <p:spTgt spid="153"/>
                    </p:tgtEl>
                  </p:cond>
                </p:stCondLst>
                <p:endSync evt="end" delay="0">
                  <p:rtn val="all"/>
                </p:endSync>
                <p:childTnLst>
                  <p:par>
                    <p:cTn id="33" fill="hold">
                      <p:stCondLst>
                        <p:cond delay="0"/>
                      </p:stCondLst>
                      <p:childTnLst>
                        <p:par>
                          <p:cTn id="34" fill="hold">
                            <p:stCondLst>
                              <p:cond delay="0"/>
                            </p:stCondLst>
                            <p:childTnLst>
                              <p:par>
                                <p:cTn id="35" presetID="32" presetClass="emph" presetSubtype="0" fill="hold" grpId="0" nodeType="clickEffect">
                                  <p:stCondLst>
                                    <p:cond delay="0"/>
                                  </p:stCondLst>
                                  <p:childTnLst>
                                    <p:animRot by="120000">
                                      <p:cBhvr>
                                        <p:cTn id="36" dur="100" fill="hold">
                                          <p:stCondLst>
                                            <p:cond delay="0"/>
                                          </p:stCondLst>
                                        </p:cTn>
                                        <p:tgtEl>
                                          <p:spTgt spid="153"/>
                                        </p:tgtEl>
                                        <p:attrNameLst>
                                          <p:attrName>r</p:attrName>
                                        </p:attrNameLst>
                                      </p:cBhvr>
                                    </p:animRot>
                                    <p:animRot by="-240000">
                                      <p:cBhvr>
                                        <p:cTn id="37" dur="200" fill="hold">
                                          <p:stCondLst>
                                            <p:cond delay="200"/>
                                          </p:stCondLst>
                                        </p:cTn>
                                        <p:tgtEl>
                                          <p:spTgt spid="153"/>
                                        </p:tgtEl>
                                        <p:attrNameLst>
                                          <p:attrName>r</p:attrName>
                                        </p:attrNameLst>
                                      </p:cBhvr>
                                    </p:animRot>
                                    <p:animRot by="240000">
                                      <p:cBhvr>
                                        <p:cTn id="38" dur="200" fill="hold">
                                          <p:stCondLst>
                                            <p:cond delay="400"/>
                                          </p:stCondLst>
                                        </p:cTn>
                                        <p:tgtEl>
                                          <p:spTgt spid="153"/>
                                        </p:tgtEl>
                                        <p:attrNameLst>
                                          <p:attrName>r</p:attrName>
                                        </p:attrNameLst>
                                      </p:cBhvr>
                                    </p:animRot>
                                    <p:animRot by="-240000">
                                      <p:cBhvr>
                                        <p:cTn id="39" dur="200" fill="hold">
                                          <p:stCondLst>
                                            <p:cond delay="600"/>
                                          </p:stCondLst>
                                        </p:cTn>
                                        <p:tgtEl>
                                          <p:spTgt spid="153"/>
                                        </p:tgtEl>
                                        <p:attrNameLst>
                                          <p:attrName>r</p:attrName>
                                        </p:attrNameLst>
                                      </p:cBhvr>
                                    </p:animRot>
                                    <p:animRot by="120000">
                                      <p:cBhvr>
                                        <p:cTn id="40" dur="200" fill="hold">
                                          <p:stCondLst>
                                            <p:cond delay="800"/>
                                          </p:stCondLst>
                                        </p:cTn>
                                        <p:tgtEl>
                                          <p:spTgt spid="153"/>
                                        </p:tgtEl>
                                        <p:attrNameLst>
                                          <p:attrName>r</p:attrName>
                                        </p:attrNameLst>
                                      </p:cBhvr>
                                    </p:animRot>
                                  </p:childTnLst>
                                  <p:subTnLst>
                                    <p:audio>
                                      <p:cMediaNode>
                                        <p:cTn display="0" masterRel="sameClick">
                                          <p:stCondLst>
                                            <p:cond evt="begin" delay="0">
                                              <p:tn val="3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3"/>
                  </p:tgtEl>
                </p:cond>
              </p:nextCondLst>
            </p:seq>
            <p:seq concurrent="1" nextAc="seek">
              <p:cTn id="41" restart="whenNotActive" fill="hold" evtFilter="cancelBubble" nodeType="interactiveSeq">
                <p:stCondLst>
                  <p:cond evt="onClick" delay="0">
                    <p:tgtEl>
                      <p:spTgt spid="154"/>
                    </p:tgtEl>
                  </p:cond>
                </p:stCondLst>
                <p:endSync evt="end" delay="0">
                  <p:rtn val="all"/>
                </p:endSync>
                <p:childTnLst>
                  <p:par>
                    <p:cTn id="42" fill="hold">
                      <p:stCondLst>
                        <p:cond delay="0"/>
                      </p:stCondLst>
                      <p:childTnLst>
                        <p:par>
                          <p:cTn id="43" fill="hold">
                            <p:stCondLst>
                              <p:cond delay="0"/>
                            </p:stCondLst>
                            <p:childTnLst>
                              <p:par>
                                <p:cTn id="44" presetID="32" presetClass="emph" presetSubtype="0" fill="hold" grpId="0" nodeType="clickEffect">
                                  <p:stCondLst>
                                    <p:cond delay="0"/>
                                  </p:stCondLst>
                                  <p:childTnLst>
                                    <p:animRot by="120000">
                                      <p:cBhvr>
                                        <p:cTn id="45" dur="100" fill="hold">
                                          <p:stCondLst>
                                            <p:cond delay="0"/>
                                          </p:stCondLst>
                                        </p:cTn>
                                        <p:tgtEl>
                                          <p:spTgt spid="154"/>
                                        </p:tgtEl>
                                        <p:attrNameLst>
                                          <p:attrName>r</p:attrName>
                                        </p:attrNameLst>
                                      </p:cBhvr>
                                    </p:animRot>
                                    <p:animRot by="-240000">
                                      <p:cBhvr>
                                        <p:cTn id="46" dur="200" fill="hold">
                                          <p:stCondLst>
                                            <p:cond delay="200"/>
                                          </p:stCondLst>
                                        </p:cTn>
                                        <p:tgtEl>
                                          <p:spTgt spid="154"/>
                                        </p:tgtEl>
                                        <p:attrNameLst>
                                          <p:attrName>r</p:attrName>
                                        </p:attrNameLst>
                                      </p:cBhvr>
                                    </p:animRot>
                                    <p:animRot by="240000">
                                      <p:cBhvr>
                                        <p:cTn id="47" dur="200" fill="hold">
                                          <p:stCondLst>
                                            <p:cond delay="400"/>
                                          </p:stCondLst>
                                        </p:cTn>
                                        <p:tgtEl>
                                          <p:spTgt spid="154"/>
                                        </p:tgtEl>
                                        <p:attrNameLst>
                                          <p:attrName>r</p:attrName>
                                        </p:attrNameLst>
                                      </p:cBhvr>
                                    </p:animRot>
                                    <p:animRot by="-240000">
                                      <p:cBhvr>
                                        <p:cTn id="48" dur="200" fill="hold">
                                          <p:stCondLst>
                                            <p:cond delay="600"/>
                                          </p:stCondLst>
                                        </p:cTn>
                                        <p:tgtEl>
                                          <p:spTgt spid="154"/>
                                        </p:tgtEl>
                                        <p:attrNameLst>
                                          <p:attrName>r</p:attrName>
                                        </p:attrNameLst>
                                      </p:cBhvr>
                                    </p:animRot>
                                    <p:animRot by="120000">
                                      <p:cBhvr>
                                        <p:cTn id="49" dur="200" fill="hold">
                                          <p:stCondLst>
                                            <p:cond delay="800"/>
                                          </p:stCondLst>
                                        </p:cTn>
                                        <p:tgtEl>
                                          <p:spTgt spid="154"/>
                                        </p:tgtEl>
                                        <p:attrNameLst>
                                          <p:attrName>r</p:attrName>
                                        </p:attrNameLst>
                                      </p:cBhvr>
                                    </p:animRot>
                                  </p:childTnLst>
                                  <p:subTnLst>
                                    <p:audio>
                                      <p:cMediaNode>
                                        <p:cTn display="0" masterRel="sameClick">
                                          <p:stCondLst>
                                            <p:cond evt="begin" delay="0">
                                              <p:tn val="4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4"/>
                  </p:tgtEl>
                </p:cond>
              </p:nextCondLst>
            </p:seq>
            <p:seq concurrent="1" nextAc="seek">
              <p:cTn id="50" restart="whenNotActive" fill="hold" evtFilter="cancelBubble" nodeType="interactiveSeq">
                <p:stCondLst>
                  <p:cond evt="onClick" delay="0">
                    <p:tgtEl>
                      <p:spTgt spid="155"/>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grpId="0" nodeType="clickEffect">
                                  <p:stCondLst>
                                    <p:cond delay="0"/>
                                  </p:stCondLst>
                                  <p:childTnLst>
                                    <p:animRot by="120000">
                                      <p:cBhvr>
                                        <p:cTn id="54" dur="100" fill="hold">
                                          <p:stCondLst>
                                            <p:cond delay="0"/>
                                          </p:stCondLst>
                                        </p:cTn>
                                        <p:tgtEl>
                                          <p:spTgt spid="155"/>
                                        </p:tgtEl>
                                        <p:attrNameLst>
                                          <p:attrName>r</p:attrName>
                                        </p:attrNameLst>
                                      </p:cBhvr>
                                    </p:animRot>
                                    <p:animRot by="-240000">
                                      <p:cBhvr>
                                        <p:cTn id="55" dur="200" fill="hold">
                                          <p:stCondLst>
                                            <p:cond delay="200"/>
                                          </p:stCondLst>
                                        </p:cTn>
                                        <p:tgtEl>
                                          <p:spTgt spid="155"/>
                                        </p:tgtEl>
                                        <p:attrNameLst>
                                          <p:attrName>r</p:attrName>
                                        </p:attrNameLst>
                                      </p:cBhvr>
                                    </p:animRot>
                                    <p:animRot by="240000">
                                      <p:cBhvr>
                                        <p:cTn id="56" dur="200" fill="hold">
                                          <p:stCondLst>
                                            <p:cond delay="400"/>
                                          </p:stCondLst>
                                        </p:cTn>
                                        <p:tgtEl>
                                          <p:spTgt spid="155"/>
                                        </p:tgtEl>
                                        <p:attrNameLst>
                                          <p:attrName>r</p:attrName>
                                        </p:attrNameLst>
                                      </p:cBhvr>
                                    </p:animRot>
                                    <p:animRot by="-240000">
                                      <p:cBhvr>
                                        <p:cTn id="57" dur="200" fill="hold">
                                          <p:stCondLst>
                                            <p:cond delay="600"/>
                                          </p:stCondLst>
                                        </p:cTn>
                                        <p:tgtEl>
                                          <p:spTgt spid="155"/>
                                        </p:tgtEl>
                                        <p:attrNameLst>
                                          <p:attrName>r</p:attrName>
                                        </p:attrNameLst>
                                      </p:cBhvr>
                                    </p:animRot>
                                    <p:animRot by="120000">
                                      <p:cBhvr>
                                        <p:cTn id="58" dur="200" fill="hold">
                                          <p:stCondLst>
                                            <p:cond delay="800"/>
                                          </p:stCondLst>
                                        </p:cTn>
                                        <p:tgtEl>
                                          <p:spTgt spid="15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5"/>
                  </p:tgtEl>
                </p:cond>
              </p:nextCondLst>
            </p:seq>
            <p:seq concurrent="1" nextAc="seek">
              <p:cTn id="59" restart="whenNotActive" fill="hold" evtFilter="cancelBubble" nodeType="interactiveSeq">
                <p:stCondLst>
                  <p:cond evt="onClick" delay="0">
                    <p:tgtEl>
                      <p:spTgt spid="156"/>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0" nodeType="clickEffect">
                                  <p:stCondLst>
                                    <p:cond delay="0"/>
                                  </p:stCondLst>
                                  <p:childTnLst>
                                    <p:animRot by="120000">
                                      <p:cBhvr>
                                        <p:cTn id="63" dur="100" fill="hold">
                                          <p:stCondLst>
                                            <p:cond delay="0"/>
                                          </p:stCondLst>
                                        </p:cTn>
                                        <p:tgtEl>
                                          <p:spTgt spid="156"/>
                                        </p:tgtEl>
                                        <p:attrNameLst>
                                          <p:attrName>r</p:attrName>
                                        </p:attrNameLst>
                                      </p:cBhvr>
                                    </p:animRot>
                                    <p:animRot by="-240000">
                                      <p:cBhvr>
                                        <p:cTn id="64" dur="200" fill="hold">
                                          <p:stCondLst>
                                            <p:cond delay="200"/>
                                          </p:stCondLst>
                                        </p:cTn>
                                        <p:tgtEl>
                                          <p:spTgt spid="156"/>
                                        </p:tgtEl>
                                        <p:attrNameLst>
                                          <p:attrName>r</p:attrName>
                                        </p:attrNameLst>
                                      </p:cBhvr>
                                    </p:animRot>
                                    <p:animRot by="240000">
                                      <p:cBhvr>
                                        <p:cTn id="65" dur="200" fill="hold">
                                          <p:stCondLst>
                                            <p:cond delay="400"/>
                                          </p:stCondLst>
                                        </p:cTn>
                                        <p:tgtEl>
                                          <p:spTgt spid="156"/>
                                        </p:tgtEl>
                                        <p:attrNameLst>
                                          <p:attrName>r</p:attrName>
                                        </p:attrNameLst>
                                      </p:cBhvr>
                                    </p:animRot>
                                    <p:animRot by="-240000">
                                      <p:cBhvr>
                                        <p:cTn id="66" dur="200" fill="hold">
                                          <p:stCondLst>
                                            <p:cond delay="600"/>
                                          </p:stCondLst>
                                        </p:cTn>
                                        <p:tgtEl>
                                          <p:spTgt spid="156"/>
                                        </p:tgtEl>
                                        <p:attrNameLst>
                                          <p:attrName>r</p:attrName>
                                        </p:attrNameLst>
                                      </p:cBhvr>
                                    </p:animRot>
                                    <p:animRot by="120000">
                                      <p:cBhvr>
                                        <p:cTn id="67" dur="200" fill="hold">
                                          <p:stCondLst>
                                            <p:cond delay="800"/>
                                          </p:stCondLst>
                                        </p:cTn>
                                        <p:tgtEl>
                                          <p:spTgt spid="156"/>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6"/>
                  </p:tgtEl>
                </p:cond>
              </p:nextCondLst>
            </p:seq>
            <p:seq concurrent="1" nextAc="seek">
              <p:cTn id="68" restart="whenNotActive" fill="hold" evtFilter="cancelBubble" nodeType="interactiveSeq">
                <p:stCondLst>
                  <p:cond evt="onClick" delay="0">
                    <p:tgtEl>
                      <p:spTgt spid="157"/>
                    </p:tgtEl>
                  </p:cond>
                </p:stCondLst>
                <p:endSync evt="end" delay="0">
                  <p:rtn val="all"/>
                </p:endSync>
                <p:childTnLst>
                  <p:par>
                    <p:cTn id="69" fill="hold">
                      <p:stCondLst>
                        <p:cond delay="0"/>
                      </p:stCondLst>
                      <p:childTnLst>
                        <p:par>
                          <p:cTn id="70" fill="hold">
                            <p:stCondLst>
                              <p:cond delay="0"/>
                            </p:stCondLst>
                            <p:childTnLst>
                              <p:par>
                                <p:cTn id="71" presetID="32" presetClass="emph" presetSubtype="0" fill="hold" grpId="0" nodeType="clickEffect">
                                  <p:stCondLst>
                                    <p:cond delay="0"/>
                                  </p:stCondLst>
                                  <p:childTnLst>
                                    <p:animRot by="120000">
                                      <p:cBhvr>
                                        <p:cTn id="72" dur="100" fill="hold">
                                          <p:stCondLst>
                                            <p:cond delay="0"/>
                                          </p:stCondLst>
                                        </p:cTn>
                                        <p:tgtEl>
                                          <p:spTgt spid="157"/>
                                        </p:tgtEl>
                                        <p:attrNameLst>
                                          <p:attrName>r</p:attrName>
                                        </p:attrNameLst>
                                      </p:cBhvr>
                                    </p:animRot>
                                    <p:animRot by="-240000">
                                      <p:cBhvr>
                                        <p:cTn id="73" dur="200" fill="hold">
                                          <p:stCondLst>
                                            <p:cond delay="200"/>
                                          </p:stCondLst>
                                        </p:cTn>
                                        <p:tgtEl>
                                          <p:spTgt spid="157"/>
                                        </p:tgtEl>
                                        <p:attrNameLst>
                                          <p:attrName>r</p:attrName>
                                        </p:attrNameLst>
                                      </p:cBhvr>
                                    </p:animRot>
                                    <p:animRot by="240000">
                                      <p:cBhvr>
                                        <p:cTn id="74" dur="200" fill="hold">
                                          <p:stCondLst>
                                            <p:cond delay="400"/>
                                          </p:stCondLst>
                                        </p:cTn>
                                        <p:tgtEl>
                                          <p:spTgt spid="157"/>
                                        </p:tgtEl>
                                        <p:attrNameLst>
                                          <p:attrName>r</p:attrName>
                                        </p:attrNameLst>
                                      </p:cBhvr>
                                    </p:animRot>
                                    <p:animRot by="-240000">
                                      <p:cBhvr>
                                        <p:cTn id="75" dur="200" fill="hold">
                                          <p:stCondLst>
                                            <p:cond delay="600"/>
                                          </p:stCondLst>
                                        </p:cTn>
                                        <p:tgtEl>
                                          <p:spTgt spid="157"/>
                                        </p:tgtEl>
                                        <p:attrNameLst>
                                          <p:attrName>r</p:attrName>
                                        </p:attrNameLst>
                                      </p:cBhvr>
                                    </p:animRot>
                                    <p:animRot by="120000">
                                      <p:cBhvr>
                                        <p:cTn id="76" dur="200" fill="hold">
                                          <p:stCondLst>
                                            <p:cond delay="800"/>
                                          </p:stCondLst>
                                        </p:cTn>
                                        <p:tgtEl>
                                          <p:spTgt spid="157"/>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7"/>
                  </p:tgtEl>
                </p:cond>
              </p:nextCondLst>
            </p:seq>
            <p:seq concurrent="1" nextAc="seek">
              <p:cTn id="77" restart="whenNotActive" fill="hold" evtFilter="cancelBubble" nodeType="interactiveSeq">
                <p:stCondLst>
                  <p:cond evt="onClick" delay="0">
                    <p:tgtEl>
                      <p:spTgt spid="158"/>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grpId="0" nodeType="clickEffect">
                                  <p:stCondLst>
                                    <p:cond delay="0"/>
                                  </p:stCondLst>
                                  <p:childTnLst>
                                    <p:animRot by="120000">
                                      <p:cBhvr>
                                        <p:cTn id="81" dur="100" fill="hold">
                                          <p:stCondLst>
                                            <p:cond delay="0"/>
                                          </p:stCondLst>
                                        </p:cTn>
                                        <p:tgtEl>
                                          <p:spTgt spid="158"/>
                                        </p:tgtEl>
                                        <p:attrNameLst>
                                          <p:attrName>r</p:attrName>
                                        </p:attrNameLst>
                                      </p:cBhvr>
                                    </p:animRot>
                                    <p:animRot by="-240000">
                                      <p:cBhvr>
                                        <p:cTn id="82" dur="200" fill="hold">
                                          <p:stCondLst>
                                            <p:cond delay="200"/>
                                          </p:stCondLst>
                                        </p:cTn>
                                        <p:tgtEl>
                                          <p:spTgt spid="158"/>
                                        </p:tgtEl>
                                        <p:attrNameLst>
                                          <p:attrName>r</p:attrName>
                                        </p:attrNameLst>
                                      </p:cBhvr>
                                    </p:animRot>
                                    <p:animRot by="240000">
                                      <p:cBhvr>
                                        <p:cTn id="83" dur="200" fill="hold">
                                          <p:stCondLst>
                                            <p:cond delay="400"/>
                                          </p:stCondLst>
                                        </p:cTn>
                                        <p:tgtEl>
                                          <p:spTgt spid="158"/>
                                        </p:tgtEl>
                                        <p:attrNameLst>
                                          <p:attrName>r</p:attrName>
                                        </p:attrNameLst>
                                      </p:cBhvr>
                                    </p:animRot>
                                    <p:animRot by="-240000">
                                      <p:cBhvr>
                                        <p:cTn id="84" dur="200" fill="hold">
                                          <p:stCondLst>
                                            <p:cond delay="600"/>
                                          </p:stCondLst>
                                        </p:cTn>
                                        <p:tgtEl>
                                          <p:spTgt spid="158"/>
                                        </p:tgtEl>
                                        <p:attrNameLst>
                                          <p:attrName>r</p:attrName>
                                        </p:attrNameLst>
                                      </p:cBhvr>
                                    </p:animRot>
                                    <p:animRot by="120000">
                                      <p:cBhvr>
                                        <p:cTn id="85" dur="200" fill="hold">
                                          <p:stCondLst>
                                            <p:cond delay="800"/>
                                          </p:stCondLst>
                                        </p:cTn>
                                        <p:tgtEl>
                                          <p:spTgt spid="158"/>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8"/>
                  </p:tgtEl>
                </p:cond>
              </p:nextCondLst>
            </p:seq>
            <p:seq concurrent="1" nextAc="seek">
              <p:cTn id="86" restart="whenNotActive" fill="hold" evtFilter="cancelBubble" nodeType="interactiveSeq">
                <p:stCondLst>
                  <p:cond evt="onClick" delay="0">
                    <p:tgtEl>
                      <p:spTgt spid="159"/>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grpId="0" nodeType="clickEffect">
                                  <p:stCondLst>
                                    <p:cond delay="0"/>
                                  </p:stCondLst>
                                  <p:childTnLst>
                                    <p:animRot by="120000">
                                      <p:cBhvr>
                                        <p:cTn id="90" dur="100" fill="hold">
                                          <p:stCondLst>
                                            <p:cond delay="0"/>
                                          </p:stCondLst>
                                        </p:cTn>
                                        <p:tgtEl>
                                          <p:spTgt spid="159"/>
                                        </p:tgtEl>
                                        <p:attrNameLst>
                                          <p:attrName>r</p:attrName>
                                        </p:attrNameLst>
                                      </p:cBhvr>
                                    </p:animRot>
                                    <p:animRot by="-240000">
                                      <p:cBhvr>
                                        <p:cTn id="91" dur="200" fill="hold">
                                          <p:stCondLst>
                                            <p:cond delay="200"/>
                                          </p:stCondLst>
                                        </p:cTn>
                                        <p:tgtEl>
                                          <p:spTgt spid="159"/>
                                        </p:tgtEl>
                                        <p:attrNameLst>
                                          <p:attrName>r</p:attrName>
                                        </p:attrNameLst>
                                      </p:cBhvr>
                                    </p:animRot>
                                    <p:animRot by="240000">
                                      <p:cBhvr>
                                        <p:cTn id="92" dur="200" fill="hold">
                                          <p:stCondLst>
                                            <p:cond delay="400"/>
                                          </p:stCondLst>
                                        </p:cTn>
                                        <p:tgtEl>
                                          <p:spTgt spid="159"/>
                                        </p:tgtEl>
                                        <p:attrNameLst>
                                          <p:attrName>r</p:attrName>
                                        </p:attrNameLst>
                                      </p:cBhvr>
                                    </p:animRot>
                                    <p:animRot by="-240000">
                                      <p:cBhvr>
                                        <p:cTn id="93" dur="200" fill="hold">
                                          <p:stCondLst>
                                            <p:cond delay="600"/>
                                          </p:stCondLst>
                                        </p:cTn>
                                        <p:tgtEl>
                                          <p:spTgt spid="159"/>
                                        </p:tgtEl>
                                        <p:attrNameLst>
                                          <p:attrName>r</p:attrName>
                                        </p:attrNameLst>
                                      </p:cBhvr>
                                    </p:animRot>
                                    <p:animRot by="120000">
                                      <p:cBhvr>
                                        <p:cTn id="94" dur="200" fill="hold">
                                          <p:stCondLst>
                                            <p:cond delay="800"/>
                                          </p:stCondLst>
                                        </p:cTn>
                                        <p:tgtEl>
                                          <p:spTgt spid="159"/>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9"/>
                  </p:tgtEl>
                </p:cond>
              </p:nextCondLst>
            </p:seq>
            <p:seq concurrent="1" nextAc="seek">
              <p:cTn id="95" restart="whenNotActive" fill="hold" evtFilter="cancelBubble" nodeType="interactiveSeq">
                <p:stCondLst>
                  <p:cond evt="onClick" delay="0">
                    <p:tgtEl>
                      <p:spTgt spid="160"/>
                    </p:tgtEl>
                  </p:cond>
                </p:stCondLst>
                <p:endSync evt="end" delay="0">
                  <p:rtn val="all"/>
                </p:endSync>
                <p:childTnLst>
                  <p:par>
                    <p:cTn id="96" fill="hold">
                      <p:stCondLst>
                        <p:cond delay="0"/>
                      </p:stCondLst>
                      <p:childTnLst>
                        <p:par>
                          <p:cTn id="97" fill="hold">
                            <p:stCondLst>
                              <p:cond delay="0"/>
                            </p:stCondLst>
                            <p:childTnLst>
                              <p:par>
                                <p:cTn id="98" presetID="32" presetClass="emph" presetSubtype="0" fill="hold" grpId="0" nodeType="clickEffect">
                                  <p:stCondLst>
                                    <p:cond delay="0"/>
                                  </p:stCondLst>
                                  <p:childTnLst>
                                    <p:animRot by="120000">
                                      <p:cBhvr>
                                        <p:cTn id="99" dur="100" fill="hold">
                                          <p:stCondLst>
                                            <p:cond delay="0"/>
                                          </p:stCondLst>
                                        </p:cTn>
                                        <p:tgtEl>
                                          <p:spTgt spid="160"/>
                                        </p:tgtEl>
                                        <p:attrNameLst>
                                          <p:attrName>r</p:attrName>
                                        </p:attrNameLst>
                                      </p:cBhvr>
                                    </p:animRot>
                                    <p:animRot by="-240000">
                                      <p:cBhvr>
                                        <p:cTn id="100" dur="200" fill="hold">
                                          <p:stCondLst>
                                            <p:cond delay="200"/>
                                          </p:stCondLst>
                                        </p:cTn>
                                        <p:tgtEl>
                                          <p:spTgt spid="160"/>
                                        </p:tgtEl>
                                        <p:attrNameLst>
                                          <p:attrName>r</p:attrName>
                                        </p:attrNameLst>
                                      </p:cBhvr>
                                    </p:animRot>
                                    <p:animRot by="240000">
                                      <p:cBhvr>
                                        <p:cTn id="101" dur="200" fill="hold">
                                          <p:stCondLst>
                                            <p:cond delay="400"/>
                                          </p:stCondLst>
                                        </p:cTn>
                                        <p:tgtEl>
                                          <p:spTgt spid="160"/>
                                        </p:tgtEl>
                                        <p:attrNameLst>
                                          <p:attrName>r</p:attrName>
                                        </p:attrNameLst>
                                      </p:cBhvr>
                                    </p:animRot>
                                    <p:animRot by="-240000">
                                      <p:cBhvr>
                                        <p:cTn id="102" dur="200" fill="hold">
                                          <p:stCondLst>
                                            <p:cond delay="600"/>
                                          </p:stCondLst>
                                        </p:cTn>
                                        <p:tgtEl>
                                          <p:spTgt spid="160"/>
                                        </p:tgtEl>
                                        <p:attrNameLst>
                                          <p:attrName>r</p:attrName>
                                        </p:attrNameLst>
                                      </p:cBhvr>
                                    </p:animRot>
                                    <p:animRot by="120000">
                                      <p:cBhvr>
                                        <p:cTn id="103" dur="200" fill="hold">
                                          <p:stCondLst>
                                            <p:cond delay="800"/>
                                          </p:stCondLst>
                                        </p:cTn>
                                        <p:tgtEl>
                                          <p:spTgt spid="160"/>
                                        </p:tgtEl>
                                        <p:attrNameLst>
                                          <p:attrName>r</p:attrName>
                                        </p:attrNameLst>
                                      </p:cBhvr>
                                    </p:animRot>
                                  </p:childTnLst>
                                  <p:subTnLs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0"/>
                  </p:tgtEl>
                </p:cond>
              </p:nextCondLst>
            </p:seq>
            <p:seq concurrent="1" nextAc="seek">
              <p:cTn id="104" restart="whenNotActive" fill="hold" evtFilter="cancelBubble" nodeType="interactiveSeq">
                <p:stCondLst>
                  <p:cond evt="onClick" delay="0">
                    <p:tgtEl>
                      <p:spTgt spid="161"/>
                    </p:tgtEl>
                  </p:cond>
                </p:stCondLst>
                <p:endSync evt="end" delay="0">
                  <p:rtn val="all"/>
                </p:endSync>
                <p:childTnLst>
                  <p:par>
                    <p:cTn id="105" fill="hold">
                      <p:stCondLst>
                        <p:cond delay="0"/>
                      </p:stCondLst>
                      <p:childTnLst>
                        <p:par>
                          <p:cTn id="106" fill="hold">
                            <p:stCondLst>
                              <p:cond delay="0"/>
                            </p:stCondLst>
                            <p:childTnLst>
                              <p:par>
                                <p:cTn id="107" presetID="32" presetClass="emph" presetSubtype="0" fill="hold" grpId="0" nodeType="clickEffect">
                                  <p:stCondLst>
                                    <p:cond delay="0"/>
                                  </p:stCondLst>
                                  <p:childTnLst>
                                    <p:animRot by="120000">
                                      <p:cBhvr>
                                        <p:cTn id="108" dur="100" fill="hold">
                                          <p:stCondLst>
                                            <p:cond delay="0"/>
                                          </p:stCondLst>
                                        </p:cTn>
                                        <p:tgtEl>
                                          <p:spTgt spid="161"/>
                                        </p:tgtEl>
                                        <p:attrNameLst>
                                          <p:attrName>r</p:attrName>
                                        </p:attrNameLst>
                                      </p:cBhvr>
                                    </p:animRot>
                                    <p:animRot by="-240000">
                                      <p:cBhvr>
                                        <p:cTn id="109" dur="200" fill="hold">
                                          <p:stCondLst>
                                            <p:cond delay="200"/>
                                          </p:stCondLst>
                                        </p:cTn>
                                        <p:tgtEl>
                                          <p:spTgt spid="161"/>
                                        </p:tgtEl>
                                        <p:attrNameLst>
                                          <p:attrName>r</p:attrName>
                                        </p:attrNameLst>
                                      </p:cBhvr>
                                    </p:animRot>
                                    <p:animRot by="240000">
                                      <p:cBhvr>
                                        <p:cTn id="110" dur="200" fill="hold">
                                          <p:stCondLst>
                                            <p:cond delay="400"/>
                                          </p:stCondLst>
                                        </p:cTn>
                                        <p:tgtEl>
                                          <p:spTgt spid="161"/>
                                        </p:tgtEl>
                                        <p:attrNameLst>
                                          <p:attrName>r</p:attrName>
                                        </p:attrNameLst>
                                      </p:cBhvr>
                                    </p:animRot>
                                    <p:animRot by="-240000">
                                      <p:cBhvr>
                                        <p:cTn id="111" dur="200" fill="hold">
                                          <p:stCondLst>
                                            <p:cond delay="600"/>
                                          </p:stCondLst>
                                        </p:cTn>
                                        <p:tgtEl>
                                          <p:spTgt spid="161"/>
                                        </p:tgtEl>
                                        <p:attrNameLst>
                                          <p:attrName>r</p:attrName>
                                        </p:attrNameLst>
                                      </p:cBhvr>
                                    </p:animRot>
                                    <p:animRot by="120000">
                                      <p:cBhvr>
                                        <p:cTn id="112" dur="200" fill="hold">
                                          <p:stCondLst>
                                            <p:cond delay="800"/>
                                          </p:stCondLst>
                                        </p:cTn>
                                        <p:tgtEl>
                                          <p:spTgt spid="161"/>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1"/>
                  </p:tgtEl>
                </p:cond>
              </p:nextCondLst>
            </p:seq>
            <p:seq concurrent="1" nextAc="seek">
              <p:cTn id="113" restart="whenNotActive" fill="hold" evtFilter="cancelBubble" nodeType="interactiveSeq">
                <p:stCondLst>
                  <p:cond evt="onClick" delay="0">
                    <p:tgtEl>
                      <p:spTgt spid="162"/>
                    </p:tgtEl>
                  </p:cond>
                </p:stCondLst>
                <p:endSync evt="end" delay="0">
                  <p:rtn val="all"/>
                </p:endSync>
                <p:childTnLst>
                  <p:par>
                    <p:cTn id="114" fill="hold">
                      <p:stCondLst>
                        <p:cond delay="0"/>
                      </p:stCondLst>
                      <p:childTnLst>
                        <p:par>
                          <p:cTn id="115" fill="hold">
                            <p:stCondLst>
                              <p:cond delay="0"/>
                            </p:stCondLst>
                            <p:childTnLst>
                              <p:par>
                                <p:cTn id="116" presetID="32" presetClass="emph" presetSubtype="0" fill="hold" grpId="0" nodeType="clickEffect">
                                  <p:stCondLst>
                                    <p:cond delay="0"/>
                                  </p:stCondLst>
                                  <p:childTnLst>
                                    <p:animRot by="120000">
                                      <p:cBhvr>
                                        <p:cTn id="117" dur="100" fill="hold">
                                          <p:stCondLst>
                                            <p:cond delay="0"/>
                                          </p:stCondLst>
                                        </p:cTn>
                                        <p:tgtEl>
                                          <p:spTgt spid="162"/>
                                        </p:tgtEl>
                                        <p:attrNameLst>
                                          <p:attrName>r</p:attrName>
                                        </p:attrNameLst>
                                      </p:cBhvr>
                                    </p:animRot>
                                    <p:animRot by="-240000">
                                      <p:cBhvr>
                                        <p:cTn id="118" dur="200" fill="hold">
                                          <p:stCondLst>
                                            <p:cond delay="200"/>
                                          </p:stCondLst>
                                        </p:cTn>
                                        <p:tgtEl>
                                          <p:spTgt spid="162"/>
                                        </p:tgtEl>
                                        <p:attrNameLst>
                                          <p:attrName>r</p:attrName>
                                        </p:attrNameLst>
                                      </p:cBhvr>
                                    </p:animRot>
                                    <p:animRot by="240000">
                                      <p:cBhvr>
                                        <p:cTn id="119" dur="200" fill="hold">
                                          <p:stCondLst>
                                            <p:cond delay="400"/>
                                          </p:stCondLst>
                                        </p:cTn>
                                        <p:tgtEl>
                                          <p:spTgt spid="162"/>
                                        </p:tgtEl>
                                        <p:attrNameLst>
                                          <p:attrName>r</p:attrName>
                                        </p:attrNameLst>
                                      </p:cBhvr>
                                    </p:animRot>
                                    <p:animRot by="-240000">
                                      <p:cBhvr>
                                        <p:cTn id="120" dur="200" fill="hold">
                                          <p:stCondLst>
                                            <p:cond delay="600"/>
                                          </p:stCondLst>
                                        </p:cTn>
                                        <p:tgtEl>
                                          <p:spTgt spid="162"/>
                                        </p:tgtEl>
                                        <p:attrNameLst>
                                          <p:attrName>r</p:attrName>
                                        </p:attrNameLst>
                                      </p:cBhvr>
                                    </p:animRot>
                                    <p:animRot by="120000">
                                      <p:cBhvr>
                                        <p:cTn id="121" dur="200" fill="hold">
                                          <p:stCondLst>
                                            <p:cond delay="800"/>
                                          </p:stCondLst>
                                        </p:cTn>
                                        <p:tgtEl>
                                          <p:spTgt spid="162"/>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2"/>
                  </p:tgtEl>
                </p:cond>
              </p:nextCondLst>
            </p:seq>
            <p:seq concurrent="1" nextAc="seek">
              <p:cTn id="122" restart="whenNotActive" fill="hold" evtFilter="cancelBubble" nodeType="interactiveSeq">
                <p:stCondLst>
                  <p:cond evt="onClick" delay="0">
                    <p:tgtEl>
                      <p:spTgt spid="163"/>
                    </p:tgtEl>
                  </p:cond>
                </p:stCondLst>
                <p:endSync evt="end" delay="0">
                  <p:rtn val="all"/>
                </p:endSync>
                <p:childTnLst>
                  <p:par>
                    <p:cTn id="123" fill="hold">
                      <p:stCondLst>
                        <p:cond delay="0"/>
                      </p:stCondLst>
                      <p:childTnLst>
                        <p:par>
                          <p:cTn id="124" fill="hold">
                            <p:stCondLst>
                              <p:cond delay="0"/>
                            </p:stCondLst>
                            <p:childTnLst>
                              <p:par>
                                <p:cTn id="125" presetID="4" presetClass="entr" presetSubtype="16" fill="hold" nodeType="clickEffect">
                                  <p:stCondLst>
                                    <p:cond delay="0"/>
                                  </p:stCondLst>
                                  <p:childTnLst>
                                    <p:set>
                                      <p:cBhvr>
                                        <p:cTn id="126" dur="1" fill="hold">
                                          <p:stCondLst>
                                            <p:cond delay="0"/>
                                          </p:stCondLst>
                                        </p:cTn>
                                        <p:tgtEl>
                                          <p:spTgt spid="215">
                                            <p:txEl>
                                              <p:pRg st="0" end="0"/>
                                            </p:txEl>
                                          </p:spTgt>
                                        </p:tgtEl>
                                        <p:attrNameLst>
                                          <p:attrName>style.visibility</p:attrName>
                                        </p:attrNameLst>
                                      </p:cBhvr>
                                      <p:to>
                                        <p:strVal val="visible"/>
                                      </p:to>
                                    </p:set>
                                    <p:animEffect transition="in" filter="box(in)">
                                      <p:cBhvr>
                                        <p:cTn id="127" dur="500"/>
                                        <p:tgtEl>
                                          <p:spTgt spid="215">
                                            <p:txEl>
                                              <p:pRg st="0" end="0"/>
                                            </p:txEl>
                                          </p:spTgt>
                                        </p:tgtEl>
                                      </p:cBhvr>
                                    </p:animEffect>
                                  </p:childTnLst>
                                  <p:subTnLst>
                                    <p:audio>
                                      <p:cMediaNode>
                                        <p:cTn display="0" masterRel="sameClick">
                                          <p:stCondLst>
                                            <p:cond evt="begin" delay="0">
                                              <p:tn val="12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3"/>
                  </p:tgtEl>
                </p:cond>
              </p:nextCondLst>
            </p:seq>
            <p:seq concurrent="1" nextAc="seek">
              <p:cTn id="128" restart="whenNotActive" fill="hold" evtFilter="cancelBubble" nodeType="interactiveSeq">
                <p:stCondLst>
                  <p:cond evt="onClick" delay="0">
                    <p:tgtEl>
                      <p:spTgt spid="164"/>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4"/>
                                        </p:tgtEl>
                                        <p:attrNameLst>
                                          <p:attrName>r</p:attrName>
                                        </p:attrNameLst>
                                      </p:cBhvr>
                                    </p:animRot>
                                    <p:animRot by="-240000">
                                      <p:cBhvr>
                                        <p:cTn id="133" dur="200" fill="hold">
                                          <p:stCondLst>
                                            <p:cond delay="200"/>
                                          </p:stCondLst>
                                        </p:cTn>
                                        <p:tgtEl>
                                          <p:spTgt spid="164"/>
                                        </p:tgtEl>
                                        <p:attrNameLst>
                                          <p:attrName>r</p:attrName>
                                        </p:attrNameLst>
                                      </p:cBhvr>
                                    </p:animRot>
                                    <p:animRot by="240000">
                                      <p:cBhvr>
                                        <p:cTn id="134" dur="200" fill="hold">
                                          <p:stCondLst>
                                            <p:cond delay="400"/>
                                          </p:stCondLst>
                                        </p:cTn>
                                        <p:tgtEl>
                                          <p:spTgt spid="164"/>
                                        </p:tgtEl>
                                        <p:attrNameLst>
                                          <p:attrName>r</p:attrName>
                                        </p:attrNameLst>
                                      </p:cBhvr>
                                    </p:animRot>
                                    <p:animRot by="-240000">
                                      <p:cBhvr>
                                        <p:cTn id="135" dur="200" fill="hold">
                                          <p:stCondLst>
                                            <p:cond delay="600"/>
                                          </p:stCondLst>
                                        </p:cTn>
                                        <p:tgtEl>
                                          <p:spTgt spid="164"/>
                                        </p:tgtEl>
                                        <p:attrNameLst>
                                          <p:attrName>r</p:attrName>
                                        </p:attrNameLst>
                                      </p:cBhvr>
                                    </p:animRot>
                                    <p:animRot by="120000">
                                      <p:cBhvr>
                                        <p:cTn id="136" dur="200" fill="hold">
                                          <p:stCondLst>
                                            <p:cond delay="800"/>
                                          </p:stCondLst>
                                        </p:cTn>
                                        <p:tgtEl>
                                          <p:spTgt spid="164"/>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4"/>
                  </p:tgtEl>
                </p:cond>
              </p:nextCondLst>
            </p:seq>
            <p:seq concurrent="1" nextAc="seek">
              <p:cTn id="137" restart="whenNotActive" fill="hold" evtFilter="cancelBubble" nodeType="interactiveSeq">
                <p:stCondLst>
                  <p:cond evt="onClick" delay="0">
                    <p:tgtEl>
                      <p:spTgt spid="165"/>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5"/>
                                        </p:tgtEl>
                                        <p:attrNameLst>
                                          <p:attrName>r</p:attrName>
                                        </p:attrNameLst>
                                      </p:cBhvr>
                                    </p:animRot>
                                    <p:animRot by="-240000">
                                      <p:cBhvr>
                                        <p:cTn id="142" dur="200" fill="hold">
                                          <p:stCondLst>
                                            <p:cond delay="200"/>
                                          </p:stCondLst>
                                        </p:cTn>
                                        <p:tgtEl>
                                          <p:spTgt spid="165"/>
                                        </p:tgtEl>
                                        <p:attrNameLst>
                                          <p:attrName>r</p:attrName>
                                        </p:attrNameLst>
                                      </p:cBhvr>
                                    </p:animRot>
                                    <p:animRot by="240000">
                                      <p:cBhvr>
                                        <p:cTn id="143" dur="200" fill="hold">
                                          <p:stCondLst>
                                            <p:cond delay="400"/>
                                          </p:stCondLst>
                                        </p:cTn>
                                        <p:tgtEl>
                                          <p:spTgt spid="165"/>
                                        </p:tgtEl>
                                        <p:attrNameLst>
                                          <p:attrName>r</p:attrName>
                                        </p:attrNameLst>
                                      </p:cBhvr>
                                    </p:animRot>
                                    <p:animRot by="-240000">
                                      <p:cBhvr>
                                        <p:cTn id="144" dur="200" fill="hold">
                                          <p:stCondLst>
                                            <p:cond delay="600"/>
                                          </p:stCondLst>
                                        </p:cTn>
                                        <p:tgtEl>
                                          <p:spTgt spid="165"/>
                                        </p:tgtEl>
                                        <p:attrNameLst>
                                          <p:attrName>r</p:attrName>
                                        </p:attrNameLst>
                                      </p:cBhvr>
                                    </p:animRot>
                                    <p:animRot by="120000">
                                      <p:cBhvr>
                                        <p:cTn id="145" dur="200" fill="hold">
                                          <p:stCondLst>
                                            <p:cond delay="800"/>
                                          </p:stCondLst>
                                        </p:cTn>
                                        <p:tgtEl>
                                          <p:spTgt spid="165"/>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5"/>
                  </p:tgtEl>
                </p:cond>
              </p:nextCondLst>
            </p:seq>
            <p:seq concurrent="1" nextAc="seek">
              <p:cTn id="146" restart="whenNotActive" fill="hold" evtFilter="cancelBubble" nodeType="interactiveSeq">
                <p:stCondLst>
                  <p:cond evt="onClick" delay="0">
                    <p:tgtEl>
                      <p:spTgt spid="166"/>
                    </p:tgtEl>
                  </p:cond>
                </p:stCondLst>
                <p:endSync evt="end" delay="0">
                  <p:rtn val="all"/>
                </p:endSync>
                <p:childTnLst>
                  <p:par>
                    <p:cTn id="147" fill="hold">
                      <p:stCondLst>
                        <p:cond delay="0"/>
                      </p:stCondLst>
                      <p:childTnLst>
                        <p:par>
                          <p:cTn id="148" fill="hold">
                            <p:stCondLst>
                              <p:cond delay="0"/>
                            </p:stCondLst>
                            <p:childTnLst>
                              <p:par>
                                <p:cTn id="149" presetID="4" presetClass="entr" presetSubtype="16" fill="hold" nodeType="clickEffect">
                                  <p:stCondLst>
                                    <p:cond delay="0"/>
                                  </p:stCondLst>
                                  <p:childTnLst>
                                    <p:set>
                                      <p:cBhvr>
                                        <p:cTn id="150" dur="1" fill="hold">
                                          <p:stCondLst>
                                            <p:cond delay="0"/>
                                          </p:stCondLst>
                                        </p:cTn>
                                        <p:tgtEl>
                                          <p:spTgt spid="213">
                                            <p:txEl>
                                              <p:pRg st="0" end="0"/>
                                            </p:txEl>
                                          </p:spTgt>
                                        </p:tgtEl>
                                        <p:attrNameLst>
                                          <p:attrName>style.visibility</p:attrName>
                                        </p:attrNameLst>
                                      </p:cBhvr>
                                      <p:to>
                                        <p:strVal val="visible"/>
                                      </p:to>
                                    </p:set>
                                    <p:animEffect transition="in" filter="box(in)">
                                      <p:cBhvr>
                                        <p:cTn id="151" dur="500"/>
                                        <p:tgtEl>
                                          <p:spTgt spid="213">
                                            <p:txEl>
                                              <p:pRg st="0" end="0"/>
                                            </p:txEl>
                                          </p:spTgt>
                                        </p:tgtEl>
                                      </p:cBhvr>
                                    </p:animEffect>
                                  </p:childTnLst>
                                  <p:subTnLst>
                                    <p:audio>
                                      <p:cMediaNode>
                                        <p:cTn display="0" masterRel="sameClick">
                                          <p:stCondLst>
                                            <p:cond evt="begin" delay="0">
                                              <p:tn val="14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6"/>
                  </p:tgtEl>
                </p:cond>
              </p:nextCondLst>
            </p:seq>
            <p:seq concurrent="1" nextAc="seek">
              <p:cTn id="152" restart="whenNotActive" fill="hold" evtFilter="cancelBubble" nodeType="interactiveSeq">
                <p:stCondLst>
                  <p:cond evt="onClick" delay="0">
                    <p:tgtEl>
                      <p:spTgt spid="167"/>
                    </p:tgtEl>
                  </p:cond>
                </p:stCondLst>
                <p:endSync evt="end" delay="0">
                  <p:rtn val="all"/>
                </p:endSync>
                <p:childTnLst>
                  <p:par>
                    <p:cTn id="153" fill="hold">
                      <p:stCondLst>
                        <p:cond delay="0"/>
                      </p:stCondLst>
                      <p:childTnLst>
                        <p:par>
                          <p:cTn id="154" fill="hold">
                            <p:stCondLst>
                              <p:cond delay="0"/>
                            </p:stCondLst>
                            <p:childTnLst>
                              <p:par>
                                <p:cTn id="155" presetID="32" presetClass="emph" presetSubtype="0" fill="hold" grpId="0" nodeType="clickEffect">
                                  <p:stCondLst>
                                    <p:cond delay="0"/>
                                  </p:stCondLst>
                                  <p:childTnLst>
                                    <p:animRot by="120000">
                                      <p:cBhvr>
                                        <p:cTn id="156" dur="100" fill="hold">
                                          <p:stCondLst>
                                            <p:cond delay="0"/>
                                          </p:stCondLst>
                                        </p:cTn>
                                        <p:tgtEl>
                                          <p:spTgt spid="167"/>
                                        </p:tgtEl>
                                        <p:attrNameLst>
                                          <p:attrName>r</p:attrName>
                                        </p:attrNameLst>
                                      </p:cBhvr>
                                    </p:animRot>
                                    <p:animRot by="-240000">
                                      <p:cBhvr>
                                        <p:cTn id="157" dur="200" fill="hold">
                                          <p:stCondLst>
                                            <p:cond delay="200"/>
                                          </p:stCondLst>
                                        </p:cTn>
                                        <p:tgtEl>
                                          <p:spTgt spid="167"/>
                                        </p:tgtEl>
                                        <p:attrNameLst>
                                          <p:attrName>r</p:attrName>
                                        </p:attrNameLst>
                                      </p:cBhvr>
                                    </p:animRot>
                                    <p:animRot by="240000">
                                      <p:cBhvr>
                                        <p:cTn id="158" dur="200" fill="hold">
                                          <p:stCondLst>
                                            <p:cond delay="400"/>
                                          </p:stCondLst>
                                        </p:cTn>
                                        <p:tgtEl>
                                          <p:spTgt spid="167"/>
                                        </p:tgtEl>
                                        <p:attrNameLst>
                                          <p:attrName>r</p:attrName>
                                        </p:attrNameLst>
                                      </p:cBhvr>
                                    </p:animRot>
                                    <p:animRot by="-240000">
                                      <p:cBhvr>
                                        <p:cTn id="159" dur="200" fill="hold">
                                          <p:stCondLst>
                                            <p:cond delay="600"/>
                                          </p:stCondLst>
                                        </p:cTn>
                                        <p:tgtEl>
                                          <p:spTgt spid="167"/>
                                        </p:tgtEl>
                                        <p:attrNameLst>
                                          <p:attrName>r</p:attrName>
                                        </p:attrNameLst>
                                      </p:cBhvr>
                                    </p:animRot>
                                    <p:animRot by="120000">
                                      <p:cBhvr>
                                        <p:cTn id="160" dur="200" fill="hold">
                                          <p:stCondLst>
                                            <p:cond delay="800"/>
                                          </p:stCondLst>
                                        </p:cTn>
                                        <p:tgtEl>
                                          <p:spTgt spid="167"/>
                                        </p:tgtEl>
                                        <p:attrNameLst>
                                          <p:attrName>r</p:attrName>
                                        </p:attrNameLst>
                                      </p:cBhvr>
                                    </p:animRot>
                                  </p:childTnLst>
                                  <p:subTnLst>
                                    <p:audio>
                                      <p:cMediaNode>
                                        <p:cTn display="0" masterRel="sameClick">
                                          <p:stCondLst>
                                            <p:cond evt="begin" delay="0">
                                              <p:tn val="15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7"/>
                  </p:tgtEl>
                </p:cond>
              </p:nextCondLst>
            </p:seq>
            <p:seq concurrent="1" nextAc="seek">
              <p:cTn id="161" restart="whenNotActive" fill="hold" evtFilter="cancelBubble" nodeType="interactiveSeq">
                <p:stCondLst>
                  <p:cond evt="onClick" delay="0">
                    <p:tgtEl>
                      <p:spTgt spid="168"/>
                    </p:tgtEl>
                  </p:cond>
                </p:stCondLst>
                <p:endSync evt="end" delay="0">
                  <p:rtn val="all"/>
                </p:endSync>
                <p:childTnLst>
                  <p:par>
                    <p:cTn id="162" fill="hold">
                      <p:stCondLst>
                        <p:cond delay="0"/>
                      </p:stCondLst>
                      <p:childTnLst>
                        <p:par>
                          <p:cTn id="163" fill="hold">
                            <p:stCondLst>
                              <p:cond delay="0"/>
                            </p:stCondLst>
                            <p:childTnLst>
                              <p:par>
                                <p:cTn id="164" presetID="4" presetClass="entr" presetSubtype="16" fill="hold" nodeType="clickEffect">
                                  <p:stCondLst>
                                    <p:cond delay="0"/>
                                  </p:stCondLst>
                                  <p:childTnLst>
                                    <p:set>
                                      <p:cBhvr>
                                        <p:cTn id="165" dur="1" fill="hold">
                                          <p:stCondLst>
                                            <p:cond delay="0"/>
                                          </p:stCondLst>
                                        </p:cTn>
                                        <p:tgtEl>
                                          <p:spTgt spid="217">
                                            <p:txEl>
                                              <p:pRg st="0" end="0"/>
                                            </p:txEl>
                                          </p:spTgt>
                                        </p:tgtEl>
                                        <p:attrNameLst>
                                          <p:attrName>style.visibility</p:attrName>
                                        </p:attrNameLst>
                                      </p:cBhvr>
                                      <p:to>
                                        <p:strVal val="visible"/>
                                      </p:to>
                                    </p:set>
                                    <p:animEffect transition="in" filter="box(in)">
                                      <p:cBhvr>
                                        <p:cTn id="166" dur="500"/>
                                        <p:tgtEl>
                                          <p:spTgt spid="217">
                                            <p:txEl>
                                              <p:pRg st="0" end="0"/>
                                            </p:txEl>
                                          </p:spTgt>
                                        </p:tgtEl>
                                      </p:cBhvr>
                                    </p:animEffect>
                                  </p:childTnLst>
                                  <p:subTnLst>
                                    <p:audio>
                                      <p:cMediaNode>
                                        <p:cTn display="0" masterRel="sameClick">
                                          <p:stCondLst>
                                            <p:cond evt="begin" delay="0">
                                              <p:tn val="164"/>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8"/>
                  </p:tgtEl>
                </p:cond>
              </p:nextCondLst>
            </p:seq>
            <p:seq concurrent="1" nextAc="seek">
              <p:cTn id="167" restart="whenNotActive" fill="hold" evtFilter="cancelBubble" nodeType="interactiveSeq">
                <p:stCondLst>
                  <p:cond evt="onClick" delay="0">
                    <p:tgtEl>
                      <p:spTgt spid="169"/>
                    </p:tgtEl>
                  </p:cond>
                </p:stCondLst>
                <p:endSync evt="end" delay="0">
                  <p:rtn val="all"/>
                </p:endSync>
                <p:childTnLst>
                  <p:par>
                    <p:cTn id="168" fill="hold">
                      <p:stCondLst>
                        <p:cond delay="0"/>
                      </p:stCondLst>
                      <p:childTnLst>
                        <p:par>
                          <p:cTn id="169" fill="hold">
                            <p:stCondLst>
                              <p:cond delay="0"/>
                            </p:stCondLst>
                            <p:childTnLst>
                              <p:par>
                                <p:cTn id="170" presetID="32" presetClass="emph" presetSubtype="0" fill="hold" grpId="0" nodeType="clickEffect">
                                  <p:stCondLst>
                                    <p:cond delay="0"/>
                                  </p:stCondLst>
                                  <p:childTnLst>
                                    <p:animRot by="120000">
                                      <p:cBhvr>
                                        <p:cTn id="171" dur="100" fill="hold">
                                          <p:stCondLst>
                                            <p:cond delay="0"/>
                                          </p:stCondLst>
                                        </p:cTn>
                                        <p:tgtEl>
                                          <p:spTgt spid="169"/>
                                        </p:tgtEl>
                                        <p:attrNameLst>
                                          <p:attrName>r</p:attrName>
                                        </p:attrNameLst>
                                      </p:cBhvr>
                                    </p:animRot>
                                    <p:animRot by="-240000">
                                      <p:cBhvr>
                                        <p:cTn id="172" dur="200" fill="hold">
                                          <p:stCondLst>
                                            <p:cond delay="200"/>
                                          </p:stCondLst>
                                        </p:cTn>
                                        <p:tgtEl>
                                          <p:spTgt spid="169"/>
                                        </p:tgtEl>
                                        <p:attrNameLst>
                                          <p:attrName>r</p:attrName>
                                        </p:attrNameLst>
                                      </p:cBhvr>
                                    </p:animRot>
                                    <p:animRot by="240000">
                                      <p:cBhvr>
                                        <p:cTn id="173" dur="200" fill="hold">
                                          <p:stCondLst>
                                            <p:cond delay="400"/>
                                          </p:stCondLst>
                                        </p:cTn>
                                        <p:tgtEl>
                                          <p:spTgt spid="169"/>
                                        </p:tgtEl>
                                        <p:attrNameLst>
                                          <p:attrName>r</p:attrName>
                                        </p:attrNameLst>
                                      </p:cBhvr>
                                    </p:animRot>
                                    <p:animRot by="-240000">
                                      <p:cBhvr>
                                        <p:cTn id="174" dur="200" fill="hold">
                                          <p:stCondLst>
                                            <p:cond delay="600"/>
                                          </p:stCondLst>
                                        </p:cTn>
                                        <p:tgtEl>
                                          <p:spTgt spid="169"/>
                                        </p:tgtEl>
                                        <p:attrNameLst>
                                          <p:attrName>r</p:attrName>
                                        </p:attrNameLst>
                                      </p:cBhvr>
                                    </p:animRot>
                                    <p:animRot by="120000">
                                      <p:cBhvr>
                                        <p:cTn id="175" dur="200" fill="hold">
                                          <p:stCondLst>
                                            <p:cond delay="800"/>
                                          </p:stCondLst>
                                        </p:cTn>
                                        <p:tgtEl>
                                          <p:spTgt spid="169"/>
                                        </p:tgtEl>
                                        <p:attrNameLst>
                                          <p:attrName>r</p:attrName>
                                        </p:attrNameLst>
                                      </p:cBhvr>
                                    </p:animRot>
                                  </p:childTnLst>
                                  <p:subTnLst>
                                    <p:audio>
                                      <p:cMediaNode>
                                        <p:cTn display="0" masterRel="sameClick">
                                          <p:stCondLst>
                                            <p:cond evt="begin" delay="0">
                                              <p:tn val="17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9"/>
                  </p:tgtEl>
                </p:cond>
              </p:nextCondLst>
            </p:seq>
            <p:seq concurrent="1" nextAc="seek">
              <p:cTn id="176" restart="whenNotActive" fill="hold" evtFilter="cancelBubble" nodeType="interactiveSeq">
                <p:stCondLst>
                  <p:cond evt="onClick" delay="0">
                    <p:tgtEl>
                      <p:spTgt spid="170"/>
                    </p:tgtEl>
                  </p:cond>
                </p:stCondLst>
                <p:endSync evt="end" delay="0">
                  <p:rtn val="all"/>
                </p:endSync>
                <p:childTnLst>
                  <p:par>
                    <p:cTn id="177" fill="hold">
                      <p:stCondLst>
                        <p:cond delay="0"/>
                      </p:stCondLst>
                      <p:childTnLst>
                        <p:par>
                          <p:cTn id="178" fill="hold">
                            <p:stCondLst>
                              <p:cond delay="0"/>
                            </p:stCondLst>
                            <p:childTnLst>
                              <p:par>
                                <p:cTn id="179" presetID="32" presetClass="emph" presetSubtype="0" fill="hold" grpId="0" nodeType="clickEffect">
                                  <p:stCondLst>
                                    <p:cond delay="0"/>
                                  </p:stCondLst>
                                  <p:childTnLst>
                                    <p:animRot by="120000">
                                      <p:cBhvr>
                                        <p:cTn id="180" dur="100" fill="hold">
                                          <p:stCondLst>
                                            <p:cond delay="0"/>
                                          </p:stCondLst>
                                        </p:cTn>
                                        <p:tgtEl>
                                          <p:spTgt spid="170"/>
                                        </p:tgtEl>
                                        <p:attrNameLst>
                                          <p:attrName>r</p:attrName>
                                        </p:attrNameLst>
                                      </p:cBhvr>
                                    </p:animRot>
                                    <p:animRot by="-240000">
                                      <p:cBhvr>
                                        <p:cTn id="181" dur="200" fill="hold">
                                          <p:stCondLst>
                                            <p:cond delay="200"/>
                                          </p:stCondLst>
                                        </p:cTn>
                                        <p:tgtEl>
                                          <p:spTgt spid="170"/>
                                        </p:tgtEl>
                                        <p:attrNameLst>
                                          <p:attrName>r</p:attrName>
                                        </p:attrNameLst>
                                      </p:cBhvr>
                                    </p:animRot>
                                    <p:animRot by="240000">
                                      <p:cBhvr>
                                        <p:cTn id="182" dur="200" fill="hold">
                                          <p:stCondLst>
                                            <p:cond delay="400"/>
                                          </p:stCondLst>
                                        </p:cTn>
                                        <p:tgtEl>
                                          <p:spTgt spid="170"/>
                                        </p:tgtEl>
                                        <p:attrNameLst>
                                          <p:attrName>r</p:attrName>
                                        </p:attrNameLst>
                                      </p:cBhvr>
                                    </p:animRot>
                                    <p:animRot by="-240000">
                                      <p:cBhvr>
                                        <p:cTn id="183" dur="200" fill="hold">
                                          <p:stCondLst>
                                            <p:cond delay="600"/>
                                          </p:stCondLst>
                                        </p:cTn>
                                        <p:tgtEl>
                                          <p:spTgt spid="170"/>
                                        </p:tgtEl>
                                        <p:attrNameLst>
                                          <p:attrName>r</p:attrName>
                                        </p:attrNameLst>
                                      </p:cBhvr>
                                    </p:animRot>
                                    <p:animRot by="120000">
                                      <p:cBhvr>
                                        <p:cTn id="184" dur="200" fill="hold">
                                          <p:stCondLst>
                                            <p:cond delay="800"/>
                                          </p:stCondLst>
                                        </p:cTn>
                                        <p:tgtEl>
                                          <p:spTgt spid="170"/>
                                        </p:tgtEl>
                                        <p:attrNameLst>
                                          <p:attrName>r</p:attrName>
                                        </p:attrNameLst>
                                      </p:cBhvr>
                                    </p:animRot>
                                  </p:childTnLst>
                                  <p:subTnLst>
                                    <p:audio>
                                      <p:cMediaNode>
                                        <p:cTn display="0" masterRel="sameClick">
                                          <p:stCondLst>
                                            <p:cond evt="begin" delay="0">
                                              <p:tn val="17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0"/>
                  </p:tgtEl>
                </p:cond>
              </p:nextCondLst>
            </p:seq>
            <p:seq concurrent="1" nextAc="seek">
              <p:cTn id="185" restart="whenNotActive" fill="hold" evtFilter="cancelBubble" nodeType="interactiveSeq">
                <p:stCondLst>
                  <p:cond evt="onClick" delay="0">
                    <p:tgtEl>
                      <p:spTgt spid="171"/>
                    </p:tgtEl>
                  </p:cond>
                </p:stCondLst>
                <p:endSync evt="end" delay="0">
                  <p:rtn val="all"/>
                </p:endSync>
                <p:childTnLst>
                  <p:par>
                    <p:cTn id="186" fill="hold">
                      <p:stCondLst>
                        <p:cond delay="0"/>
                      </p:stCondLst>
                      <p:childTnLst>
                        <p:par>
                          <p:cTn id="187" fill="hold">
                            <p:stCondLst>
                              <p:cond delay="0"/>
                            </p:stCondLst>
                            <p:childTnLst>
                              <p:par>
                                <p:cTn id="188" presetID="32" presetClass="emph" presetSubtype="0" fill="hold" grpId="0" nodeType="clickEffect">
                                  <p:stCondLst>
                                    <p:cond delay="0"/>
                                  </p:stCondLst>
                                  <p:childTnLst>
                                    <p:animRot by="120000">
                                      <p:cBhvr>
                                        <p:cTn id="189" dur="100" fill="hold">
                                          <p:stCondLst>
                                            <p:cond delay="0"/>
                                          </p:stCondLst>
                                        </p:cTn>
                                        <p:tgtEl>
                                          <p:spTgt spid="171"/>
                                        </p:tgtEl>
                                        <p:attrNameLst>
                                          <p:attrName>r</p:attrName>
                                        </p:attrNameLst>
                                      </p:cBhvr>
                                    </p:animRot>
                                    <p:animRot by="-240000">
                                      <p:cBhvr>
                                        <p:cTn id="190" dur="200" fill="hold">
                                          <p:stCondLst>
                                            <p:cond delay="200"/>
                                          </p:stCondLst>
                                        </p:cTn>
                                        <p:tgtEl>
                                          <p:spTgt spid="171"/>
                                        </p:tgtEl>
                                        <p:attrNameLst>
                                          <p:attrName>r</p:attrName>
                                        </p:attrNameLst>
                                      </p:cBhvr>
                                    </p:animRot>
                                    <p:animRot by="240000">
                                      <p:cBhvr>
                                        <p:cTn id="191" dur="200" fill="hold">
                                          <p:stCondLst>
                                            <p:cond delay="400"/>
                                          </p:stCondLst>
                                        </p:cTn>
                                        <p:tgtEl>
                                          <p:spTgt spid="171"/>
                                        </p:tgtEl>
                                        <p:attrNameLst>
                                          <p:attrName>r</p:attrName>
                                        </p:attrNameLst>
                                      </p:cBhvr>
                                    </p:animRot>
                                    <p:animRot by="-240000">
                                      <p:cBhvr>
                                        <p:cTn id="192" dur="200" fill="hold">
                                          <p:stCondLst>
                                            <p:cond delay="600"/>
                                          </p:stCondLst>
                                        </p:cTn>
                                        <p:tgtEl>
                                          <p:spTgt spid="171"/>
                                        </p:tgtEl>
                                        <p:attrNameLst>
                                          <p:attrName>r</p:attrName>
                                        </p:attrNameLst>
                                      </p:cBhvr>
                                    </p:animRot>
                                    <p:animRot by="120000">
                                      <p:cBhvr>
                                        <p:cTn id="193" dur="200" fill="hold">
                                          <p:stCondLst>
                                            <p:cond delay="800"/>
                                          </p:stCondLst>
                                        </p:cTn>
                                        <p:tgtEl>
                                          <p:spTgt spid="171"/>
                                        </p:tgtEl>
                                        <p:attrNameLst>
                                          <p:attrName>r</p:attrName>
                                        </p:attrNameLst>
                                      </p:cBhvr>
                                    </p:animRot>
                                  </p:childTnLst>
                                  <p:subTnLst>
                                    <p:audio>
                                      <p:cMediaNode>
                                        <p:cTn display="0" masterRel="sameClick">
                                          <p:stCondLst>
                                            <p:cond evt="begin" delay="0">
                                              <p:tn val="18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1"/>
                  </p:tgtEl>
                </p:cond>
              </p:nextCondLst>
            </p:seq>
            <p:seq concurrent="1" nextAc="seek">
              <p:cTn id="194" restart="whenNotActive" fill="hold" evtFilter="cancelBubble" nodeType="interactiveSeq">
                <p:stCondLst>
                  <p:cond evt="onClick" delay="0">
                    <p:tgtEl>
                      <p:spTgt spid="172"/>
                    </p:tgtEl>
                  </p:cond>
                </p:stCondLst>
                <p:endSync evt="end" delay="0">
                  <p:rtn val="all"/>
                </p:endSync>
                <p:childTnLst>
                  <p:par>
                    <p:cTn id="195" fill="hold">
                      <p:stCondLst>
                        <p:cond delay="0"/>
                      </p:stCondLst>
                      <p:childTnLst>
                        <p:par>
                          <p:cTn id="196" fill="hold">
                            <p:stCondLst>
                              <p:cond delay="0"/>
                            </p:stCondLst>
                            <p:childTnLst>
                              <p:par>
                                <p:cTn id="197" presetID="32" presetClass="emph" presetSubtype="0" fill="hold" grpId="0" nodeType="clickEffect">
                                  <p:stCondLst>
                                    <p:cond delay="0"/>
                                  </p:stCondLst>
                                  <p:childTnLst>
                                    <p:animRot by="120000">
                                      <p:cBhvr>
                                        <p:cTn id="198" dur="100" fill="hold">
                                          <p:stCondLst>
                                            <p:cond delay="0"/>
                                          </p:stCondLst>
                                        </p:cTn>
                                        <p:tgtEl>
                                          <p:spTgt spid="172"/>
                                        </p:tgtEl>
                                        <p:attrNameLst>
                                          <p:attrName>r</p:attrName>
                                        </p:attrNameLst>
                                      </p:cBhvr>
                                    </p:animRot>
                                    <p:animRot by="-240000">
                                      <p:cBhvr>
                                        <p:cTn id="199" dur="200" fill="hold">
                                          <p:stCondLst>
                                            <p:cond delay="200"/>
                                          </p:stCondLst>
                                        </p:cTn>
                                        <p:tgtEl>
                                          <p:spTgt spid="172"/>
                                        </p:tgtEl>
                                        <p:attrNameLst>
                                          <p:attrName>r</p:attrName>
                                        </p:attrNameLst>
                                      </p:cBhvr>
                                    </p:animRot>
                                    <p:animRot by="240000">
                                      <p:cBhvr>
                                        <p:cTn id="200" dur="200" fill="hold">
                                          <p:stCondLst>
                                            <p:cond delay="400"/>
                                          </p:stCondLst>
                                        </p:cTn>
                                        <p:tgtEl>
                                          <p:spTgt spid="172"/>
                                        </p:tgtEl>
                                        <p:attrNameLst>
                                          <p:attrName>r</p:attrName>
                                        </p:attrNameLst>
                                      </p:cBhvr>
                                    </p:animRot>
                                    <p:animRot by="-240000">
                                      <p:cBhvr>
                                        <p:cTn id="201" dur="200" fill="hold">
                                          <p:stCondLst>
                                            <p:cond delay="600"/>
                                          </p:stCondLst>
                                        </p:cTn>
                                        <p:tgtEl>
                                          <p:spTgt spid="172"/>
                                        </p:tgtEl>
                                        <p:attrNameLst>
                                          <p:attrName>r</p:attrName>
                                        </p:attrNameLst>
                                      </p:cBhvr>
                                    </p:animRot>
                                    <p:animRot by="120000">
                                      <p:cBhvr>
                                        <p:cTn id="202" dur="200" fill="hold">
                                          <p:stCondLst>
                                            <p:cond delay="800"/>
                                          </p:stCondLst>
                                        </p:cTn>
                                        <p:tgtEl>
                                          <p:spTgt spid="172"/>
                                        </p:tgtEl>
                                        <p:attrNameLst>
                                          <p:attrName>r</p:attrName>
                                        </p:attrNameLst>
                                      </p:cBhvr>
                                    </p:animRot>
                                  </p:childTnLst>
                                  <p:subTnLst>
                                    <p:audio>
                                      <p:cMediaNode>
                                        <p:cTn display="0" masterRel="sameClick">
                                          <p:stCondLst>
                                            <p:cond evt="begin" delay="0">
                                              <p:tn val="19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2"/>
                  </p:tgtEl>
                </p:cond>
              </p:nextCondLst>
            </p:seq>
            <p:seq concurrent="1" nextAc="seek">
              <p:cTn id="203" restart="whenNotActive" fill="hold" evtFilter="cancelBubble" nodeType="interactiveSeq">
                <p:stCondLst>
                  <p:cond evt="onClick" delay="0">
                    <p:tgtEl>
                      <p:spTgt spid="173"/>
                    </p:tgtEl>
                  </p:cond>
                </p:stCondLst>
                <p:endSync evt="end" delay="0">
                  <p:rtn val="all"/>
                </p:endSync>
                <p:childTnLst>
                  <p:par>
                    <p:cTn id="204" fill="hold">
                      <p:stCondLst>
                        <p:cond delay="0"/>
                      </p:stCondLst>
                      <p:childTnLst>
                        <p:par>
                          <p:cTn id="205" fill="hold">
                            <p:stCondLst>
                              <p:cond delay="0"/>
                            </p:stCondLst>
                            <p:childTnLst>
                              <p:par>
                                <p:cTn id="206" presetID="32" presetClass="emph" presetSubtype="0" fill="hold" grpId="0" nodeType="clickEffect">
                                  <p:stCondLst>
                                    <p:cond delay="0"/>
                                  </p:stCondLst>
                                  <p:childTnLst>
                                    <p:animRot by="120000">
                                      <p:cBhvr>
                                        <p:cTn id="207" dur="100" fill="hold">
                                          <p:stCondLst>
                                            <p:cond delay="0"/>
                                          </p:stCondLst>
                                        </p:cTn>
                                        <p:tgtEl>
                                          <p:spTgt spid="173"/>
                                        </p:tgtEl>
                                        <p:attrNameLst>
                                          <p:attrName>r</p:attrName>
                                        </p:attrNameLst>
                                      </p:cBhvr>
                                    </p:animRot>
                                    <p:animRot by="-240000">
                                      <p:cBhvr>
                                        <p:cTn id="208" dur="200" fill="hold">
                                          <p:stCondLst>
                                            <p:cond delay="200"/>
                                          </p:stCondLst>
                                        </p:cTn>
                                        <p:tgtEl>
                                          <p:spTgt spid="173"/>
                                        </p:tgtEl>
                                        <p:attrNameLst>
                                          <p:attrName>r</p:attrName>
                                        </p:attrNameLst>
                                      </p:cBhvr>
                                    </p:animRot>
                                    <p:animRot by="240000">
                                      <p:cBhvr>
                                        <p:cTn id="209" dur="200" fill="hold">
                                          <p:stCondLst>
                                            <p:cond delay="400"/>
                                          </p:stCondLst>
                                        </p:cTn>
                                        <p:tgtEl>
                                          <p:spTgt spid="173"/>
                                        </p:tgtEl>
                                        <p:attrNameLst>
                                          <p:attrName>r</p:attrName>
                                        </p:attrNameLst>
                                      </p:cBhvr>
                                    </p:animRot>
                                    <p:animRot by="-240000">
                                      <p:cBhvr>
                                        <p:cTn id="210" dur="200" fill="hold">
                                          <p:stCondLst>
                                            <p:cond delay="600"/>
                                          </p:stCondLst>
                                        </p:cTn>
                                        <p:tgtEl>
                                          <p:spTgt spid="173"/>
                                        </p:tgtEl>
                                        <p:attrNameLst>
                                          <p:attrName>r</p:attrName>
                                        </p:attrNameLst>
                                      </p:cBhvr>
                                    </p:animRot>
                                    <p:animRot by="120000">
                                      <p:cBhvr>
                                        <p:cTn id="211" dur="200" fill="hold">
                                          <p:stCondLst>
                                            <p:cond delay="800"/>
                                          </p:stCondLst>
                                        </p:cTn>
                                        <p:tgtEl>
                                          <p:spTgt spid="173"/>
                                        </p:tgtEl>
                                        <p:attrNameLst>
                                          <p:attrName>r</p:attrName>
                                        </p:attrNameLst>
                                      </p:cBhvr>
                                    </p:animRot>
                                  </p:childTnLst>
                                  <p:subTnLst>
                                    <p:audio>
                                      <p:cMediaNode>
                                        <p:cTn display="0" masterRel="sameClick">
                                          <p:stCondLst>
                                            <p:cond evt="begin" delay="0">
                                              <p:tn val="20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3"/>
                  </p:tgtEl>
                </p:cond>
              </p:nextCondLst>
            </p:seq>
            <p:seq concurrent="1" nextAc="seek">
              <p:cTn id="212" restart="whenNotActive" fill="hold" evtFilter="cancelBubble" nodeType="interactiveSeq">
                <p:stCondLst>
                  <p:cond evt="onClick" delay="0">
                    <p:tgtEl>
                      <p:spTgt spid="174"/>
                    </p:tgtEl>
                  </p:cond>
                </p:stCondLst>
                <p:endSync evt="end" delay="0">
                  <p:rtn val="all"/>
                </p:endSync>
                <p:childTnLst>
                  <p:par>
                    <p:cTn id="213" fill="hold">
                      <p:stCondLst>
                        <p:cond delay="0"/>
                      </p:stCondLst>
                      <p:childTnLst>
                        <p:par>
                          <p:cTn id="214" fill="hold">
                            <p:stCondLst>
                              <p:cond delay="0"/>
                            </p:stCondLst>
                            <p:childTnLst>
                              <p:par>
                                <p:cTn id="215" presetID="32" presetClass="emph" presetSubtype="0" fill="hold" grpId="0" nodeType="clickEffect">
                                  <p:stCondLst>
                                    <p:cond delay="0"/>
                                  </p:stCondLst>
                                  <p:childTnLst>
                                    <p:animRot by="120000">
                                      <p:cBhvr>
                                        <p:cTn id="216" dur="100" fill="hold">
                                          <p:stCondLst>
                                            <p:cond delay="0"/>
                                          </p:stCondLst>
                                        </p:cTn>
                                        <p:tgtEl>
                                          <p:spTgt spid="174"/>
                                        </p:tgtEl>
                                        <p:attrNameLst>
                                          <p:attrName>r</p:attrName>
                                        </p:attrNameLst>
                                      </p:cBhvr>
                                    </p:animRot>
                                    <p:animRot by="-240000">
                                      <p:cBhvr>
                                        <p:cTn id="217" dur="200" fill="hold">
                                          <p:stCondLst>
                                            <p:cond delay="200"/>
                                          </p:stCondLst>
                                        </p:cTn>
                                        <p:tgtEl>
                                          <p:spTgt spid="174"/>
                                        </p:tgtEl>
                                        <p:attrNameLst>
                                          <p:attrName>r</p:attrName>
                                        </p:attrNameLst>
                                      </p:cBhvr>
                                    </p:animRot>
                                    <p:animRot by="240000">
                                      <p:cBhvr>
                                        <p:cTn id="218" dur="200" fill="hold">
                                          <p:stCondLst>
                                            <p:cond delay="400"/>
                                          </p:stCondLst>
                                        </p:cTn>
                                        <p:tgtEl>
                                          <p:spTgt spid="174"/>
                                        </p:tgtEl>
                                        <p:attrNameLst>
                                          <p:attrName>r</p:attrName>
                                        </p:attrNameLst>
                                      </p:cBhvr>
                                    </p:animRot>
                                    <p:animRot by="-240000">
                                      <p:cBhvr>
                                        <p:cTn id="219" dur="200" fill="hold">
                                          <p:stCondLst>
                                            <p:cond delay="600"/>
                                          </p:stCondLst>
                                        </p:cTn>
                                        <p:tgtEl>
                                          <p:spTgt spid="174"/>
                                        </p:tgtEl>
                                        <p:attrNameLst>
                                          <p:attrName>r</p:attrName>
                                        </p:attrNameLst>
                                      </p:cBhvr>
                                    </p:animRot>
                                    <p:animRot by="120000">
                                      <p:cBhvr>
                                        <p:cTn id="220" dur="200" fill="hold">
                                          <p:stCondLst>
                                            <p:cond delay="800"/>
                                          </p:stCondLst>
                                        </p:cTn>
                                        <p:tgtEl>
                                          <p:spTgt spid="174"/>
                                        </p:tgtEl>
                                        <p:attrNameLst>
                                          <p:attrName>r</p:attrName>
                                        </p:attrNameLst>
                                      </p:cBhvr>
                                    </p:animRot>
                                  </p:childTnLst>
                                  <p:subTnLst>
                                    <p:audio>
                                      <p:cMediaNode>
                                        <p:cTn display="0" masterRel="sameClick">
                                          <p:stCondLst>
                                            <p:cond evt="begin" delay="0">
                                              <p:tn val="21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4"/>
                  </p:tgtEl>
                </p:cond>
              </p:nextCondLst>
            </p:seq>
            <p:seq concurrent="1" nextAc="seek">
              <p:cTn id="221" restart="whenNotActive" fill="hold" evtFilter="cancelBubble" nodeType="interactiveSeq">
                <p:stCondLst>
                  <p:cond evt="onClick" delay="0">
                    <p:tgtEl>
                      <p:spTgt spid="175"/>
                    </p:tgtEl>
                  </p:cond>
                </p:stCondLst>
                <p:endSync evt="end" delay="0">
                  <p:rtn val="all"/>
                </p:endSync>
                <p:childTnLst>
                  <p:par>
                    <p:cTn id="222" fill="hold">
                      <p:stCondLst>
                        <p:cond delay="0"/>
                      </p:stCondLst>
                      <p:childTnLst>
                        <p:par>
                          <p:cTn id="223" fill="hold">
                            <p:stCondLst>
                              <p:cond delay="0"/>
                            </p:stCondLst>
                            <p:childTnLst>
                              <p:par>
                                <p:cTn id="224" presetID="32" presetClass="emph" presetSubtype="0" fill="hold" grpId="0" nodeType="clickEffect">
                                  <p:stCondLst>
                                    <p:cond delay="0"/>
                                  </p:stCondLst>
                                  <p:childTnLst>
                                    <p:animRot by="120000">
                                      <p:cBhvr>
                                        <p:cTn id="225" dur="100" fill="hold">
                                          <p:stCondLst>
                                            <p:cond delay="0"/>
                                          </p:stCondLst>
                                        </p:cTn>
                                        <p:tgtEl>
                                          <p:spTgt spid="175"/>
                                        </p:tgtEl>
                                        <p:attrNameLst>
                                          <p:attrName>r</p:attrName>
                                        </p:attrNameLst>
                                      </p:cBhvr>
                                    </p:animRot>
                                    <p:animRot by="-240000">
                                      <p:cBhvr>
                                        <p:cTn id="226" dur="200" fill="hold">
                                          <p:stCondLst>
                                            <p:cond delay="200"/>
                                          </p:stCondLst>
                                        </p:cTn>
                                        <p:tgtEl>
                                          <p:spTgt spid="175"/>
                                        </p:tgtEl>
                                        <p:attrNameLst>
                                          <p:attrName>r</p:attrName>
                                        </p:attrNameLst>
                                      </p:cBhvr>
                                    </p:animRot>
                                    <p:animRot by="240000">
                                      <p:cBhvr>
                                        <p:cTn id="227" dur="200" fill="hold">
                                          <p:stCondLst>
                                            <p:cond delay="400"/>
                                          </p:stCondLst>
                                        </p:cTn>
                                        <p:tgtEl>
                                          <p:spTgt spid="175"/>
                                        </p:tgtEl>
                                        <p:attrNameLst>
                                          <p:attrName>r</p:attrName>
                                        </p:attrNameLst>
                                      </p:cBhvr>
                                    </p:animRot>
                                    <p:animRot by="-240000">
                                      <p:cBhvr>
                                        <p:cTn id="228" dur="200" fill="hold">
                                          <p:stCondLst>
                                            <p:cond delay="600"/>
                                          </p:stCondLst>
                                        </p:cTn>
                                        <p:tgtEl>
                                          <p:spTgt spid="175"/>
                                        </p:tgtEl>
                                        <p:attrNameLst>
                                          <p:attrName>r</p:attrName>
                                        </p:attrNameLst>
                                      </p:cBhvr>
                                    </p:animRot>
                                    <p:animRot by="120000">
                                      <p:cBhvr>
                                        <p:cTn id="229" dur="200" fill="hold">
                                          <p:stCondLst>
                                            <p:cond delay="800"/>
                                          </p:stCondLst>
                                        </p:cTn>
                                        <p:tgtEl>
                                          <p:spTgt spid="175"/>
                                        </p:tgtEl>
                                        <p:attrNameLst>
                                          <p:attrName>r</p:attrName>
                                        </p:attrNameLst>
                                      </p:cBhvr>
                                    </p:animRot>
                                  </p:childTnLst>
                                  <p:subTnLst>
                                    <p:audio>
                                      <p:cMediaNode>
                                        <p:cTn display="0" masterRel="sameClick">
                                          <p:stCondLst>
                                            <p:cond evt="begin" delay="0">
                                              <p:tn val="22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5"/>
                  </p:tgtEl>
                </p:cond>
              </p:nextCondLst>
            </p:seq>
            <p:seq concurrent="1" nextAc="seek">
              <p:cTn id="230" restart="whenNotActive" fill="hold" evtFilter="cancelBubble" nodeType="interactiveSeq">
                <p:stCondLst>
                  <p:cond evt="onClick" delay="0">
                    <p:tgtEl>
                      <p:spTgt spid="176"/>
                    </p:tgtEl>
                  </p:cond>
                </p:stCondLst>
                <p:endSync evt="end" delay="0">
                  <p:rtn val="all"/>
                </p:endSync>
                <p:childTnLst>
                  <p:par>
                    <p:cTn id="231" fill="hold">
                      <p:stCondLst>
                        <p:cond delay="0"/>
                      </p:stCondLst>
                      <p:childTnLst>
                        <p:par>
                          <p:cTn id="232" fill="hold">
                            <p:stCondLst>
                              <p:cond delay="0"/>
                            </p:stCondLst>
                            <p:childTnLst>
                              <p:par>
                                <p:cTn id="233" presetID="32" presetClass="emph" presetSubtype="0" fill="hold" grpId="0" nodeType="clickEffect">
                                  <p:stCondLst>
                                    <p:cond delay="0"/>
                                  </p:stCondLst>
                                  <p:childTnLst>
                                    <p:animRot by="120000">
                                      <p:cBhvr>
                                        <p:cTn id="234" dur="100" fill="hold">
                                          <p:stCondLst>
                                            <p:cond delay="0"/>
                                          </p:stCondLst>
                                        </p:cTn>
                                        <p:tgtEl>
                                          <p:spTgt spid="176"/>
                                        </p:tgtEl>
                                        <p:attrNameLst>
                                          <p:attrName>r</p:attrName>
                                        </p:attrNameLst>
                                      </p:cBhvr>
                                    </p:animRot>
                                    <p:animRot by="-240000">
                                      <p:cBhvr>
                                        <p:cTn id="235" dur="200" fill="hold">
                                          <p:stCondLst>
                                            <p:cond delay="200"/>
                                          </p:stCondLst>
                                        </p:cTn>
                                        <p:tgtEl>
                                          <p:spTgt spid="176"/>
                                        </p:tgtEl>
                                        <p:attrNameLst>
                                          <p:attrName>r</p:attrName>
                                        </p:attrNameLst>
                                      </p:cBhvr>
                                    </p:animRot>
                                    <p:animRot by="240000">
                                      <p:cBhvr>
                                        <p:cTn id="236" dur="200" fill="hold">
                                          <p:stCondLst>
                                            <p:cond delay="400"/>
                                          </p:stCondLst>
                                        </p:cTn>
                                        <p:tgtEl>
                                          <p:spTgt spid="176"/>
                                        </p:tgtEl>
                                        <p:attrNameLst>
                                          <p:attrName>r</p:attrName>
                                        </p:attrNameLst>
                                      </p:cBhvr>
                                    </p:animRot>
                                    <p:animRot by="-240000">
                                      <p:cBhvr>
                                        <p:cTn id="237" dur="200" fill="hold">
                                          <p:stCondLst>
                                            <p:cond delay="600"/>
                                          </p:stCondLst>
                                        </p:cTn>
                                        <p:tgtEl>
                                          <p:spTgt spid="176"/>
                                        </p:tgtEl>
                                        <p:attrNameLst>
                                          <p:attrName>r</p:attrName>
                                        </p:attrNameLst>
                                      </p:cBhvr>
                                    </p:animRot>
                                    <p:animRot by="120000">
                                      <p:cBhvr>
                                        <p:cTn id="238" dur="200" fill="hold">
                                          <p:stCondLst>
                                            <p:cond delay="800"/>
                                          </p:stCondLst>
                                        </p:cTn>
                                        <p:tgtEl>
                                          <p:spTgt spid="176"/>
                                        </p:tgtEl>
                                        <p:attrNameLst>
                                          <p:attrName>r</p:attrName>
                                        </p:attrNameLst>
                                      </p:cBhvr>
                                    </p:animRot>
                                  </p:childTnLst>
                                  <p:subTnLst>
                                    <p:audio>
                                      <p:cMediaNode>
                                        <p:cTn display="0" masterRel="sameClick">
                                          <p:stCondLst>
                                            <p:cond evt="begin" delay="0">
                                              <p:tn val="23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6"/>
                  </p:tgtEl>
                </p:cond>
              </p:nextCondLst>
            </p:seq>
            <p:seq concurrent="1" nextAc="seek">
              <p:cTn id="239" restart="whenNotActive" fill="hold" evtFilter="cancelBubble" nodeType="interactiveSeq">
                <p:stCondLst>
                  <p:cond evt="onClick" delay="0">
                    <p:tgtEl>
                      <p:spTgt spid="177"/>
                    </p:tgtEl>
                  </p:cond>
                </p:stCondLst>
                <p:endSync evt="end" delay="0">
                  <p:rtn val="all"/>
                </p:endSync>
                <p:childTnLst>
                  <p:par>
                    <p:cTn id="240" fill="hold">
                      <p:stCondLst>
                        <p:cond delay="0"/>
                      </p:stCondLst>
                      <p:childTnLst>
                        <p:par>
                          <p:cTn id="241" fill="hold">
                            <p:stCondLst>
                              <p:cond delay="0"/>
                            </p:stCondLst>
                            <p:childTnLst>
                              <p:par>
                                <p:cTn id="242" presetID="32" presetClass="emph" presetSubtype="0" fill="hold" grpId="0" nodeType="clickEffect">
                                  <p:stCondLst>
                                    <p:cond delay="0"/>
                                  </p:stCondLst>
                                  <p:childTnLst>
                                    <p:animRot by="120000">
                                      <p:cBhvr>
                                        <p:cTn id="243" dur="100" fill="hold">
                                          <p:stCondLst>
                                            <p:cond delay="0"/>
                                          </p:stCondLst>
                                        </p:cTn>
                                        <p:tgtEl>
                                          <p:spTgt spid="177"/>
                                        </p:tgtEl>
                                        <p:attrNameLst>
                                          <p:attrName>r</p:attrName>
                                        </p:attrNameLst>
                                      </p:cBhvr>
                                    </p:animRot>
                                    <p:animRot by="-240000">
                                      <p:cBhvr>
                                        <p:cTn id="244" dur="200" fill="hold">
                                          <p:stCondLst>
                                            <p:cond delay="200"/>
                                          </p:stCondLst>
                                        </p:cTn>
                                        <p:tgtEl>
                                          <p:spTgt spid="177"/>
                                        </p:tgtEl>
                                        <p:attrNameLst>
                                          <p:attrName>r</p:attrName>
                                        </p:attrNameLst>
                                      </p:cBhvr>
                                    </p:animRot>
                                    <p:animRot by="240000">
                                      <p:cBhvr>
                                        <p:cTn id="245" dur="200" fill="hold">
                                          <p:stCondLst>
                                            <p:cond delay="400"/>
                                          </p:stCondLst>
                                        </p:cTn>
                                        <p:tgtEl>
                                          <p:spTgt spid="177"/>
                                        </p:tgtEl>
                                        <p:attrNameLst>
                                          <p:attrName>r</p:attrName>
                                        </p:attrNameLst>
                                      </p:cBhvr>
                                    </p:animRot>
                                    <p:animRot by="-240000">
                                      <p:cBhvr>
                                        <p:cTn id="246" dur="200" fill="hold">
                                          <p:stCondLst>
                                            <p:cond delay="600"/>
                                          </p:stCondLst>
                                        </p:cTn>
                                        <p:tgtEl>
                                          <p:spTgt spid="177"/>
                                        </p:tgtEl>
                                        <p:attrNameLst>
                                          <p:attrName>r</p:attrName>
                                        </p:attrNameLst>
                                      </p:cBhvr>
                                    </p:animRot>
                                    <p:animRot by="120000">
                                      <p:cBhvr>
                                        <p:cTn id="247" dur="200" fill="hold">
                                          <p:stCondLst>
                                            <p:cond delay="800"/>
                                          </p:stCondLst>
                                        </p:cTn>
                                        <p:tgtEl>
                                          <p:spTgt spid="177"/>
                                        </p:tgtEl>
                                        <p:attrNameLst>
                                          <p:attrName>r</p:attrName>
                                        </p:attrNameLst>
                                      </p:cBhvr>
                                    </p:animRot>
                                  </p:childTnLst>
                                  <p:subTnLst>
                                    <p:audio>
                                      <p:cMediaNode>
                                        <p:cTn display="0" masterRel="sameClick">
                                          <p:stCondLst>
                                            <p:cond evt="begin" delay="0">
                                              <p:tn val="24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7"/>
                  </p:tgtEl>
                </p:cond>
              </p:nextCondLst>
            </p:seq>
            <p:seq concurrent="1" nextAc="seek">
              <p:cTn id="248" restart="whenNotActive" fill="hold" evtFilter="cancelBubble" nodeType="interactiveSeq">
                <p:stCondLst>
                  <p:cond evt="onClick" delay="0">
                    <p:tgtEl>
                      <p:spTgt spid="178"/>
                    </p:tgtEl>
                  </p:cond>
                </p:stCondLst>
                <p:endSync evt="end" delay="0">
                  <p:rtn val="all"/>
                </p:endSync>
                <p:childTnLst>
                  <p:par>
                    <p:cTn id="249" fill="hold">
                      <p:stCondLst>
                        <p:cond delay="0"/>
                      </p:stCondLst>
                      <p:childTnLst>
                        <p:par>
                          <p:cTn id="250" fill="hold">
                            <p:stCondLst>
                              <p:cond delay="0"/>
                            </p:stCondLst>
                            <p:childTnLst>
                              <p:par>
                                <p:cTn id="251" presetID="32" presetClass="emph" presetSubtype="0" fill="hold" grpId="0" nodeType="clickEffect">
                                  <p:stCondLst>
                                    <p:cond delay="0"/>
                                  </p:stCondLst>
                                  <p:childTnLst>
                                    <p:animRot by="120000">
                                      <p:cBhvr>
                                        <p:cTn id="252" dur="100" fill="hold">
                                          <p:stCondLst>
                                            <p:cond delay="0"/>
                                          </p:stCondLst>
                                        </p:cTn>
                                        <p:tgtEl>
                                          <p:spTgt spid="178"/>
                                        </p:tgtEl>
                                        <p:attrNameLst>
                                          <p:attrName>r</p:attrName>
                                        </p:attrNameLst>
                                      </p:cBhvr>
                                    </p:animRot>
                                    <p:animRot by="-240000">
                                      <p:cBhvr>
                                        <p:cTn id="253" dur="200" fill="hold">
                                          <p:stCondLst>
                                            <p:cond delay="200"/>
                                          </p:stCondLst>
                                        </p:cTn>
                                        <p:tgtEl>
                                          <p:spTgt spid="178"/>
                                        </p:tgtEl>
                                        <p:attrNameLst>
                                          <p:attrName>r</p:attrName>
                                        </p:attrNameLst>
                                      </p:cBhvr>
                                    </p:animRot>
                                    <p:animRot by="240000">
                                      <p:cBhvr>
                                        <p:cTn id="254" dur="200" fill="hold">
                                          <p:stCondLst>
                                            <p:cond delay="400"/>
                                          </p:stCondLst>
                                        </p:cTn>
                                        <p:tgtEl>
                                          <p:spTgt spid="178"/>
                                        </p:tgtEl>
                                        <p:attrNameLst>
                                          <p:attrName>r</p:attrName>
                                        </p:attrNameLst>
                                      </p:cBhvr>
                                    </p:animRot>
                                    <p:animRot by="-240000">
                                      <p:cBhvr>
                                        <p:cTn id="255" dur="200" fill="hold">
                                          <p:stCondLst>
                                            <p:cond delay="600"/>
                                          </p:stCondLst>
                                        </p:cTn>
                                        <p:tgtEl>
                                          <p:spTgt spid="178"/>
                                        </p:tgtEl>
                                        <p:attrNameLst>
                                          <p:attrName>r</p:attrName>
                                        </p:attrNameLst>
                                      </p:cBhvr>
                                    </p:animRot>
                                    <p:animRot by="120000">
                                      <p:cBhvr>
                                        <p:cTn id="256" dur="200" fill="hold">
                                          <p:stCondLst>
                                            <p:cond delay="800"/>
                                          </p:stCondLst>
                                        </p:cTn>
                                        <p:tgtEl>
                                          <p:spTgt spid="178"/>
                                        </p:tgtEl>
                                        <p:attrNameLst>
                                          <p:attrName>r</p:attrName>
                                        </p:attrNameLst>
                                      </p:cBhvr>
                                    </p:animRot>
                                  </p:childTnLst>
                                  <p:subTnLst>
                                    <p:audio>
                                      <p:cMediaNode>
                                        <p:cTn display="0" masterRel="sameClick">
                                          <p:stCondLst>
                                            <p:cond evt="begin" delay="0">
                                              <p:tn val="25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8"/>
                  </p:tgtEl>
                </p:cond>
              </p:nextCondLst>
            </p:seq>
            <p:seq concurrent="1" nextAc="seek">
              <p:cTn id="257" restart="whenNotActive" fill="hold" evtFilter="cancelBubble" nodeType="interactiveSeq">
                <p:stCondLst>
                  <p:cond evt="onClick" delay="0">
                    <p:tgtEl>
                      <p:spTgt spid="179"/>
                    </p:tgtEl>
                  </p:cond>
                </p:stCondLst>
                <p:endSync evt="end" delay="0">
                  <p:rtn val="all"/>
                </p:endSync>
                <p:childTnLst>
                  <p:par>
                    <p:cTn id="258" fill="hold">
                      <p:stCondLst>
                        <p:cond delay="0"/>
                      </p:stCondLst>
                      <p:childTnLst>
                        <p:par>
                          <p:cTn id="259" fill="hold">
                            <p:stCondLst>
                              <p:cond delay="0"/>
                            </p:stCondLst>
                            <p:childTnLst>
                              <p:par>
                                <p:cTn id="260" presetID="32" presetClass="emph" presetSubtype="0" fill="hold" grpId="0" nodeType="clickEffect">
                                  <p:stCondLst>
                                    <p:cond delay="0"/>
                                  </p:stCondLst>
                                  <p:childTnLst>
                                    <p:animRot by="120000">
                                      <p:cBhvr>
                                        <p:cTn id="261" dur="100" fill="hold">
                                          <p:stCondLst>
                                            <p:cond delay="0"/>
                                          </p:stCondLst>
                                        </p:cTn>
                                        <p:tgtEl>
                                          <p:spTgt spid="179"/>
                                        </p:tgtEl>
                                        <p:attrNameLst>
                                          <p:attrName>r</p:attrName>
                                        </p:attrNameLst>
                                      </p:cBhvr>
                                    </p:animRot>
                                    <p:animRot by="-240000">
                                      <p:cBhvr>
                                        <p:cTn id="262" dur="200" fill="hold">
                                          <p:stCondLst>
                                            <p:cond delay="200"/>
                                          </p:stCondLst>
                                        </p:cTn>
                                        <p:tgtEl>
                                          <p:spTgt spid="179"/>
                                        </p:tgtEl>
                                        <p:attrNameLst>
                                          <p:attrName>r</p:attrName>
                                        </p:attrNameLst>
                                      </p:cBhvr>
                                    </p:animRot>
                                    <p:animRot by="240000">
                                      <p:cBhvr>
                                        <p:cTn id="263" dur="200" fill="hold">
                                          <p:stCondLst>
                                            <p:cond delay="400"/>
                                          </p:stCondLst>
                                        </p:cTn>
                                        <p:tgtEl>
                                          <p:spTgt spid="179"/>
                                        </p:tgtEl>
                                        <p:attrNameLst>
                                          <p:attrName>r</p:attrName>
                                        </p:attrNameLst>
                                      </p:cBhvr>
                                    </p:animRot>
                                    <p:animRot by="-240000">
                                      <p:cBhvr>
                                        <p:cTn id="264" dur="200" fill="hold">
                                          <p:stCondLst>
                                            <p:cond delay="600"/>
                                          </p:stCondLst>
                                        </p:cTn>
                                        <p:tgtEl>
                                          <p:spTgt spid="179"/>
                                        </p:tgtEl>
                                        <p:attrNameLst>
                                          <p:attrName>r</p:attrName>
                                        </p:attrNameLst>
                                      </p:cBhvr>
                                    </p:animRot>
                                    <p:animRot by="120000">
                                      <p:cBhvr>
                                        <p:cTn id="265" dur="200" fill="hold">
                                          <p:stCondLst>
                                            <p:cond delay="800"/>
                                          </p:stCondLst>
                                        </p:cTn>
                                        <p:tgtEl>
                                          <p:spTgt spid="179"/>
                                        </p:tgtEl>
                                        <p:attrNameLst>
                                          <p:attrName>r</p:attrName>
                                        </p:attrNameLst>
                                      </p:cBhvr>
                                    </p:animRot>
                                  </p:childTnLst>
                                  <p:subTnLst>
                                    <p:audio>
                                      <p:cMediaNode>
                                        <p:cTn display="0" masterRel="sameClick">
                                          <p:stCondLst>
                                            <p:cond evt="begin" delay="0">
                                              <p:tn val="26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9"/>
                  </p:tgtEl>
                </p:cond>
              </p:nextCondLst>
            </p:seq>
            <p:seq concurrent="1" nextAc="seek">
              <p:cTn id="266" restart="whenNotActive" fill="hold" evtFilter="cancelBubble" nodeType="interactiveSeq">
                <p:stCondLst>
                  <p:cond evt="onClick" delay="0">
                    <p:tgtEl>
                      <p:spTgt spid="180"/>
                    </p:tgtEl>
                  </p:cond>
                </p:stCondLst>
                <p:endSync evt="end" delay="0">
                  <p:rtn val="all"/>
                </p:endSync>
                <p:childTnLst>
                  <p:par>
                    <p:cTn id="267" fill="hold">
                      <p:stCondLst>
                        <p:cond delay="0"/>
                      </p:stCondLst>
                      <p:childTnLst>
                        <p:par>
                          <p:cTn id="268" fill="hold">
                            <p:stCondLst>
                              <p:cond delay="0"/>
                            </p:stCondLst>
                            <p:childTnLst>
                              <p:par>
                                <p:cTn id="269" presetID="32" presetClass="emph" presetSubtype="0" fill="hold" grpId="0" nodeType="clickEffect">
                                  <p:stCondLst>
                                    <p:cond delay="0"/>
                                  </p:stCondLst>
                                  <p:childTnLst>
                                    <p:animRot by="120000">
                                      <p:cBhvr>
                                        <p:cTn id="270" dur="100" fill="hold">
                                          <p:stCondLst>
                                            <p:cond delay="0"/>
                                          </p:stCondLst>
                                        </p:cTn>
                                        <p:tgtEl>
                                          <p:spTgt spid="180"/>
                                        </p:tgtEl>
                                        <p:attrNameLst>
                                          <p:attrName>r</p:attrName>
                                        </p:attrNameLst>
                                      </p:cBhvr>
                                    </p:animRot>
                                    <p:animRot by="-240000">
                                      <p:cBhvr>
                                        <p:cTn id="271" dur="200" fill="hold">
                                          <p:stCondLst>
                                            <p:cond delay="200"/>
                                          </p:stCondLst>
                                        </p:cTn>
                                        <p:tgtEl>
                                          <p:spTgt spid="180"/>
                                        </p:tgtEl>
                                        <p:attrNameLst>
                                          <p:attrName>r</p:attrName>
                                        </p:attrNameLst>
                                      </p:cBhvr>
                                    </p:animRot>
                                    <p:animRot by="240000">
                                      <p:cBhvr>
                                        <p:cTn id="272" dur="200" fill="hold">
                                          <p:stCondLst>
                                            <p:cond delay="400"/>
                                          </p:stCondLst>
                                        </p:cTn>
                                        <p:tgtEl>
                                          <p:spTgt spid="180"/>
                                        </p:tgtEl>
                                        <p:attrNameLst>
                                          <p:attrName>r</p:attrName>
                                        </p:attrNameLst>
                                      </p:cBhvr>
                                    </p:animRot>
                                    <p:animRot by="-240000">
                                      <p:cBhvr>
                                        <p:cTn id="273" dur="200" fill="hold">
                                          <p:stCondLst>
                                            <p:cond delay="600"/>
                                          </p:stCondLst>
                                        </p:cTn>
                                        <p:tgtEl>
                                          <p:spTgt spid="180"/>
                                        </p:tgtEl>
                                        <p:attrNameLst>
                                          <p:attrName>r</p:attrName>
                                        </p:attrNameLst>
                                      </p:cBhvr>
                                    </p:animRot>
                                    <p:animRot by="120000">
                                      <p:cBhvr>
                                        <p:cTn id="274" dur="200" fill="hold">
                                          <p:stCondLst>
                                            <p:cond delay="800"/>
                                          </p:stCondLst>
                                        </p:cTn>
                                        <p:tgtEl>
                                          <p:spTgt spid="180"/>
                                        </p:tgtEl>
                                        <p:attrNameLst>
                                          <p:attrName>r</p:attrName>
                                        </p:attrNameLst>
                                      </p:cBhvr>
                                    </p:animRot>
                                  </p:childTnLst>
                                  <p:subTnLst>
                                    <p:audio>
                                      <p:cMediaNode>
                                        <p:cTn display="0" masterRel="sameClick">
                                          <p:stCondLst>
                                            <p:cond evt="begin" delay="0">
                                              <p:tn val="26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0"/>
                  </p:tgtEl>
                </p:cond>
              </p:nextCondLst>
            </p:seq>
            <p:seq concurrent="1" nextAc="seek">
              <p:cTn id="275" restart="whenNotActive" fill="hold" evtFilter="cancelBubble" nodeType="interactiveSeq">
                <p:stCondLst>
                  <p:cond evt="onClick" delay="0">
                    <p:tgtEl>
                      <p:spTgt spid="181"/>
                    </p:tgtEl>
                  </p:cond>
                </p:stCondLst>
                <p:endSync evt="end" delay="0">
                  <p:rtn val="all"/>
                </p:endSync>
                <p:childTnLst>
                  <p:par>
                    <p:cTn id="276" fill="hold">
                      <p:stCondLst>
                        <p:cond delay="0"/>
                      </p:stCondLst>
                      <p:childTnLst>
                        <p:par>
                          <p:cTn id="277" fill="hold">
                            <p:stCondLst>
                              <p:cond delay="0"/>
                            </p:stCondLst>
                            <p:childTnLst>
                              <p:par>
                                <p:cTn id="278" presetID="32" presetClass="emph" presetSubtype="0" fill="hold" grpId="0" nodeType="clickEffect">
                                  <p:stCondLst>
                                    <p:cond delay="0"/>
                                  </p:stCondLst>
                                  <p:childTnLst>
                                    <p:animRot by="120000">
                                      <p:cBhvr>
                                        <p:cTn id="279" dur="100" fill="hold">
                                          <p:stCondLst>
                                            <p:cond delay="0"/>
                                          </p:stCondLst>
                                        </p:cTn>
                                        <p:tgtEl>
                                          <p:spTgt spid="181"/>
                                        </p:tgtEl>
                                        <p:attrNameLst>
                                          <p:attrName>r</p:attrName>
                                        </p:attrNameLst>
                                      </p:cBhvr>
                                    </p:animRot>
                                    <p:animRot by="-240000">
                                      <p:cBhvr>
                                        <p:cTn id="280" dur="200" fill="hold">
                                          <p:stCondLst>
                                            <p:cond delay="200"/>
                                          </p:stCondLst>
                                        </p:cTn>
                                        <p:tgtEl>
                                          <p:spTgt spid="181"/>
                                        </p:tgtEl>
                                        <p:attrNameLst>
                                          <p:attrName>r</p:attrName>
                                        </p:attrNameLst>
                                      </p:cBhvr>
                                    </p:animRot>
                                    <p:animRot by="240000">
                                      <p:cBhvr>
                                        <p:cTn id="281" dur="200" fill="hold">
                                          <p:stCondLst>
                                            <p:cond delay="400"/>
                                          </p:stCondLst>
                                        </p:cTn>
                                        <p:tgtEl>
                                          <p:spTgt spid="181"/>
                                        </p:tgtEl>
                                        <p:attrNameLst>
                                          <p:attrName>r</p:attrName>
                                        </p:attrNameLst>
                                      </p:cBhvr>
                                    </p:animRot>
                                    <p:animRot by="-240000">
                                      <p:cBhvr>
                                        <p:cTn id="282" dur="200" fill="hold">
                                          <p:stCondLst>
                                            <p:cond delay="600"/>
                                          </p:stCondLst>
                                        </p:cTn>
                                        <p:tgtEl>
                                          <p:spTgt spid="181"/>
                                        </p:tgtEl>
                                        <p:attrNameLst>
                                          <p:attrName>r</p:attrName>
                                        </p:attrNameLst>
                                      </p:cBhvr>
                                    </p:animRot>
                                    <p:animRot by="120000">
                                      <p:cBhvr>
                                        <p:cTn id="283" dur="200" fill="hold">
                                          <p:stCondLst>
                                            <p:cond delay="800"/>
                                          </p:stCondLst>
                                        </p:cTn>
                                        <p:tgtEl>
                                          <p:spTgt spid="181"/>
                                        </p:tgtEl>
                                        <p:attrNameLst>
                                          <p:attrName>r</p:attrName>
                                        </p:attrNameLst>
                                      </p:cBhvr>
                                    </p:animRot>
                                  </p:childTnLst>
                                  <p:subTnLst>
                                    <p:audio>
                                      <p:cMediaNode>
                                        <p:cTn display="0" masterRel="sameClick">
                                          <p:stCondLst>
                                            <p:cond evt="begin" delay="0">
                                              <p:tn val="27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1"/>
                  </p:tgtEl>
                </p:cond>
              </p:nextCondLst>
            </p:seq>
          </p:childTnLst>
        </p:cTn>
      </p:par>
    </p:tnLst>
    <p:bldLst>
      <p:bldP spid="150" grpId="0"/>
      <p:bldP spid="151" grpId="0"/>
      <p:bldP spid="153" grpId="0"/>
      <p:bldP spid="154" grpId="0"/>
      <p:bldP spid="155" grpId="0"/>
      <p:bldP spid="156" grpId="0"/>
      <p:bldP spid="157" grpId="0"/>
      <p:bldP spid="158" grpId="0"/>
      <p:bldP spid="159" grpId="0"/>
      <p:bldP spid="160" grpId="0"/>
      <p:bldP spid="161" grpId="0"/>
      <p:bldP spid="162" grpId="0"/>
      <p:bldP spid="164" grpId="0"/>
      <p:bldP spid="165" grpId="0"/>
      <p:bldP spid="167"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6429388" y="1032682"/>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500306"/>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Рыхлая, сыпучая горная порода. Её частички плохо сцеплены друг с другом. Легко пропускает воду. Этой породы много в руслах рек. Белая кварцевая порода идет на изготовление различных изделий из стекла. </a:t>
            </a:r>
            <a:endParaRPr lang="ru-RU" sz="2400" dirty="0">
              <a:solidFill>
                <a:schemeClr val="tx1"/>
              </a:solidFill>
              <a:latin typeface="Times New Roman" pitchFamily="18" charset="0"/>
              <a:cs typeface="Times New Roman" pitchFamily="18" charset="0"/>
            </a:endParaRPr>
          </a:p>
        </p:txBody>
      </p:sp>
      <p:sp>
        <p:nvSpPr>
          <p:cNvPr id="202" name="TextBox 201"/>
          <p:cNvSpPr txBox="1"/>
          <p:nvPr/>
        </p:nvSpPr>
        <p:spPr>
          <a:xfrm>
            <a:off x="6357950" y="3286124"/>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7200178"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13" name="TextBox 212"/>
          <p:cNvSpPr txBox="1"/>
          <p:nvPr/>
        </p:nvSpPr>
        <p:spPr>
          <a:xfrm>
            <a:off x="7214606" y="2928934"/>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7184148" y="3283865"/>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7168118"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17" name="TextBox 216"/>
          <p:cNvSpPr txBox="1"/>
          <p:nvPr/>
        </p:nvSpPr>
        <p:spPr>
          <a:xfrm>
            <a:off x="7128740" y="421255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4" name="TextBox 243"/>
          <p:cNvSpPr txBox="1"/>
          <p:nvPr/>
        </p:nvSpPr>
        <p:spPr>
          <a:xfrm>
            <a:off x="6429388" y="392906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35795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29388"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0" name="TextBox 249"/>
          <p:cNvSpPr txBox="1"/>
          <p:nvPr/>
        </p:nvSpPr>
        <p:spPr>
          <a:xfrm>
            <a:off x="6382300" y="135503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П</a:t>
            </a:r>
            <a:endParaRPr lang="ru-RU" sz="2200" b="1" dirty="0">
              <a:latin typeface="Times New Roman" pitchFamily="18" charset="0"/>
              <a:cs typeface="Times New Roman" pitchFamily="18" charset="0"/>
            </a:endParaRPr>
          </a:p>
        </p:txBody>
      </p:sp>
      <p:sp>
        <p:nvSpPr>
          <p:cNvPr id="251" name="TextBox 250"/>
          <p:cNvSpPr txBox="1"/>
          <p:nvPr/>
        </p:nvSpPr>
        <p:spPr>
          <a:xfrm>
            <a:off x="642938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2" name="TextBox 251"/>
          <p:cNvSpPr txBox="1"/>
          <p:nvPr/>
        </p:nvSpPr>
        <p:spPr>
          <a:xfrm>
            <a:off x="6382300"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3"/>
                                        </p:tgtEl>
                                        <p:attrNameLst>
                                          <p:attrName>r</p:attrName>
                                        </p:attrNameLst>
                                      </p:cBhvr>
                                    </p:animRot>
                                    <p:animRot by="-240000">
                                      <p:cBhvr>
                                        <p:cTn id="43" dur="200" fill="hold">
                                          <p:stCondLst>
                                            <p:cond delay="200"/>
                                          </p:stCondLst>
                                        </p:cTn>
                                        <p:tgtEl>
                                          <p:spTgt spid="153"/>
                                        </p:tgtEl>
                                        <p:attrNameLst>
                                          <p:attrName>r</p:attrName>
                                        </p:attrNameLst>
                                      </p:cBhvr>
                                    </p:animRot>
                                    <p:animRot by="240000">
                                      <p:cBhvr>
                                        <p:cTn id="44" dur="200" fill="hold">
                                          <p:stCondLst>
                                            <p:cond delay="400"/>
                                          </p:stCondLst>
                                        </p:cTn>
                                        <p:tgtEl>
                                          <p:spTgt spid="153"/>
                                        </p:tgtEl>
                                        <p:attrNameLst>
                                          <p:attrName>r</p:attrName>
                                        </p:attrNameLst>
                                      </p:cBhvr>
                                    </p:animRot>
                                    <p:animRot by="-240000">
                                      <p:cBhvr>
                                        <p:cTn id="45" dur="200" fill="hold">
                                          <p:stCondLst>
                                            <p:cond delay="600"/>
                                          </p:stCondLst>
                                        </p:cTn>
                                        <p:tgtEl>
                                          <p:spTgt spid="153"/>
                                        </p:tgtEl>
                                        <p:attrNameLst>
                                          <p:attrName>r</p:attrName>
                                        </p:attrNameLst>
                                      </p:cBhvr>
                                    </p:animRot>
                                    <p:animRot by="120000">
                                      <p:cBhvr>
                                        <p:cTn id="46" dur="200" fill="hold">
                                          <p:stCondLst>
                                            <p:cond delay="800"/>
                                          </p:stCondLst>
                                        </p:cTn>
                                        <p:tgtEl>
                                          <p:spTgt spid="153"/>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7" restart="whenNotActive" fill="hold" evtFilter="cancelBubble" nodeType="interactiveSeq">
                <p:stCondLst>
                  <p:cond evt="onClick" delay="0">
                    <p:tgtEl>
                      <p:spTgt spid="154"/>
                    </p:tgtEl>
                  </p:cond>
                </p:stCondLst>
                <p:endSync evt="end" delay="0">
                  <p:rtn val="all"/>
                </p:endSync>
                <p:childTnLst>
                  <p:par>
                    <p:cTn id="48" fill="hold">
                      <p:stCondLst>
                        <p:cond delay="0"/>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51">
                                            <p:txEl>
                                              <p:pRg st="0" end="0"/>
                                            </p:txEl>
                                          </p:spTgt>
                                        </p:tgtEl>
                                        <p:attrNameLst>
                                          <p:attrName>style.visibility</p:attrName>
                                        </p:attrNameLst>
                                      </p:cBhvr>
                                      <p:to>
                                        <p:strVal val="visible"/>
                                      </p:to>
                                    </p:set>
                                    <p:animEffect transition="in" filter="box(in)">
                                      <p:cBhvr>
                                        <p:cTn id="52" dur="500"/>
                                        <p:tgtEl>
                                          <p:spTgt spid="251">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32" presetClass="emph" presetSubtype="0" fill="hold" grpId="0" nodeType="clickEffect">
                                  <p:stCondLst>
                                    <p:cond delay="0"/>
                                  </p:stCondLst>
                                  <p:childTnLst>
                                    <p:animRot by="120000">
                                      <p:cBhvr>
                                        <p:cTn id="66" dur="100" fill="hold">
                                          <p:stCondLst>
                                            <p:cond delay="0"/>
                                          </p:stCondLst>
                                        </p:cTn>
                                        <p:tgtEl>
                                          <p:spTgt spid="156"/>
                                        </p:tgtEl>
                                        <p:attrNameLst>
                                          <p:attrName>r</p:attrName>
                                        </p:attrNameLst>
                                      </p:cBhvr>
                                    </p:animRot>
                                    <p:animRot by="-240000">
                                      <p:cBhvr>
                                        <p:cTn id="67" dur="200" fill="hold">
                                          <p:stCondLst>
                                            <p:cond delay="200"/>
                                          </p:stCondLst>
                                        </p:cTn>
                                        <p:tgtEl>
                                          <p:spTgt spid="156"/>
                                        </p:tgtEl>
                                        <p:attrNameLst>
                                          <p:attrName>r</p:attrName>
                                        </p:attrNameLst>
                                      </p:cBhvr>
                                    </p:animRot>
                                    <p:animRot by="240000">
                                      <p:cBhvr>
                                        <p:cTn id="68" dur="200" fill="hold">
                                          <p:stCondLst>
                                            <p:cond delay="400"/>
                                          </p:stCondLst>
                                        </p:cTn>
                                        <p:tgtEl>
                                          <p:spTgt spid="156"/>
                                        </p:tgtEl>
                                        <p:attrNameLst>
                                          <p:attrName>r</p:attrName>
                                        </p:attrNameLst>
                                      </p:cBhvr>
                                    </p:animRot>
                                    <p:animRot by="-240000">
                                      <p:cBhvr>
                                        <p:cTn id="69" dur="200" fill="hold">
                                          <p:stCondLst>
                                            <p:cond delay="600"/>
                                          </p:stCondLst>
                                        </p:cTn>
                                        <p:tgtEl>
                                          <p:spTgt spid="156"/>
                                        </p:tgtEl>
                                        <p:attrNameLst>
                                          <p:attrName>r</p:attrName>
                                        </p:attrNameLst>
                                      </p:cBhvr>
                                    </p:animRot>
                                    <p:animRot by="120000">
                                      <p:cBhvr>
                                        <p:cTn id="70" dur="200" fill="hold">
                                          <p:stCondLst>
                                            <p:cond delay="800"/>
                                          </p:stCondLst>
                                        </p:cTn>
                                        <p:tgtEl>
                                          <p:spTgt spid="156"/>
                                        </p:tgtEl>
                                        <p:attrNameLst>
                                          <p:attrName>r</p:attrName>
                                        </p:attrNameLst>
                                      </p:cBhvr>
                                    </p:animRot>
                                  </p:childTnLst>
                                  <p:subTnLst>
                                    <p:audio>
                                      <p:cMediaNode>
                                        <p:cTn display="0" masterRel="sameClick">
                                          <p:stCondLst>
                                            <p:cond evt="begin" delay="0">
                                              <p:tn val="6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71" restart="whenNotActive" fill="hold" evtFilter="cancelBubble" nodeType="interactiveSeq">
                <p:stCondLst>
                  <p:cond evt="onClick" delay="0">
                    <p:tgtEl>
                      <p:spTgt spid="157"/>
                    </p:tgtEl>
                  </p:cond>
                </p:stCondLst>
                <p:endSync evt="end" delay="0">
                  <p:rtn val="all"/>
                </p:endSync>
                <p:childTnLst>
                  <p:par>
                    <p:cTn id="72" fill="hold">
                      <p:stCondLst>
                        <p:cond delay="0"/>
                      </p:stCondLst>
                      <p:childTnLst>
                        <p:par>
                          <p:cTn id="73" fill="hold">
                            <p:stCondLst>
                              <p:cond delay="0"/>
                            </p:stCondLst>
                            <p:childTnLst>
                              <p:par>
                                <p:cTn id="74" presetID="32" presetClass="emph" presetSubtype="0" fill="hold" grpId="0" nodeType="clickEffect">
                                  <p:stCondLst>
                                    <p:cond delay="0"/>
                                  </p:stCondLst>
                                  <p:childTnLst>
                                    <p:animRot by="120000">
                                      <p:cBhvr>
                                        <p:cTn id="75" dur="100" fill="hold">
                                          <p:stCondLst>
                                            <p:cond delay="0"/>
                                          </p:stCondLst>
                                        </p:cTn>
                                        <p:tgtEl>
                                          <p:spTgt spid="157"/>
                                        </p:tgtEl>
                                        <p:attrNameLst>
                                          <p:attrName>r</p:attrName>
                                        </p:attrNameLst>
                                      </p:cBhvr>
                                    </p:animRot>
                                    <p:animRot by="-240000">
                                      <p:cBhvr>
                                        <p:cTn id="76" dur="200" fill="hold">
                                          <p:stCondLst>
                                            <p:cond delay="200"/>
                                          </p:stCondLst>
                                        </p:cTn>
                                        <p:tgtEl>
                                          <p:spTgt spid="157"/>
                                        </p:tgtEl>
                                        <p:attrNameLst>
                                          <p:attrName>r</p:attrName>
                                        </p:attrNameLst>
                                      </p:cBhvr>
                                    </p:animRot>
                                    <p:animRot by="240000">
                                      <p:cBhvr>
                                        <p:cTn id="77" dur="200" fill="hold">
                                          <p:stCondLst>
                                            <p:cond delay="400"/>
                                          </p:stCondLst>
                                        </p:cTn>
                                        <p:tgtEl>
                                          <p:spTgt spid="157"/>
                                        </p:tgtEl>
                                        <p:attrNameLst>
                                          <p:attrName>r</p:attrName>
                                        </p:attrNameLst>
                                      </p:cBhvr>
                                    </p:animRot>
                                    <p:animRot by="-240000">
                                      <p:cBhvr>
                                        <p:cTn id="78" dur="200" fill="hold">
                                          <p:stCondLst>
                                            <p:cond delay="600"/>
                                          </p:stCondLst>
                                        </p:cTn>
                                        <p:tgtEl>
                                          <p:spTgt spid="157"/>
                                        </p:tgtEl>
                                        <p:attrNameLst>
                                          <p:attrName>r</p:attrName>
                                        </p:attrNameLst>
                                      </p:cBhvr>
                                    </p:animRot>
                                    <p:animRot by="120000">
                                      <p:cBhvr>
                                        <p:cTn id="79" dur="200" fill="hold">
                                          <p:stCondLst>
                                            <p:cond delay="800"/>
                                          </p:stCondLst>
                                        </p:cTn>
                                        <p:tgtEl>
                                          <p:spTgt spid="157"/>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grpId="0" nodeType="clickEffect">
                                  <p:stCondLst>
                                    <p:cond delay="0"/>
                                  </p:stCondLst>
                                  <p:childTnLst>
                                    <p:animRot by="120000">
                                      <p:cBhvr>
                                        <p:cTn id="84" dur="100" fill="hold">
                                          <p:stCondLst>
                                            <p:cond delay="0"/>
                                          </p:stCondLst>
                                        </p:cTn>
                                        <p:tgtEl>
                                          <p:spTgt spid="158"/>
                                        </p:tgtEl>
                                        <p:attrNameLst>
                                          <p:attrName>r</p:attrName>
                                        </p:attrNameLst>
                                      </p:cBhvr>
                                    </p:animRot>
                                    <p:animRot by="-240000">
                                      <p:cBhvr>
                                        <p:cTn id="85" dur="200" fill="hold">
                                          <p:stCondLst>
                                            <p:cond delay="200"/>
                                          </p:stCondLst>
                                        </p:cTn>
                                        <p:tgtEl>
                                          <p:spTgt spid="158"/>
                                        </p:tgtEl>
                                        <p:attrNameLst>
                                          <p:attrName>r</p:attrName>
                                        </p:attrNameLst>
                                      </p:cBhvr>
                                    </p:animRot>
                                    <p:animRot by="240000">
                                      <p:cBhvr>
                                        <p:cTn id="86" dur="200" fill="hold">
                                          <p:stCondLst>
                                            <p:cond delay="400"/>
                                          </p:stCondLst>
                                        </p:cTn>
                                        <p:tgtEl>
                                          <p:spTgt spid="158"/>
                                        </p:tgtEl>
                                        <p:attrNameLst>
                                          <p:attrName>r</p:attrName>
                                        </p:attrNameLst>
                                      </p:cBhvr>
                                    </p:animRot>
                                    <p:animRot by="-240000">
                                      <p:cBhvr>
                                        <p:cTn id="87" dur="200" fill="hold">
                                          <p:stCondLst>
                                            <p:cond delay="600"/>
                                          </p:stCondLst>
                                        </p:cTn>
                                        <p:tgtEl>
                                          <p:spTgt spid="158"/>
                                        </p:tgtEl>
                                        <p:attrNameLst>
                                          <p:attrName>r</p:attrName>
                                        </p:attrNameLst>
                                      </p:cBhvr>
                                    </p:animRot>
                                    <p:animRot by="120000">
                                      <p:cBhvr>
                                        <p:cTn id="88" dur="200" fill="hold">
                                          <p:stCondLst>
                                            <p:cond delay="800"/>
                                          </p:stCondLst>
                                        </p:cTn>
                                        <p:tgtEl>
                                          <p:spTgt spid="158"/>
                                        </p:tgtEl>
                                        <p:attrNameLst>
                                          <p:attrName>r</p:attrName>
                                        </p:attrNameLst>
                                      </p:cBhvr>
                                    </p:animRot>
                                  </p:childTnLst>
                                  <p:subTnLst>
                                    <p:audio>
                                      <p:cMediaNode>
                                        <p:cTn display="0" masterRel="sameClick">
                                          <p:stCondLst>
                                            <p:cond evt="begin" delay="0">
                                              <p:tn val="8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89" restart="whenNotActive" fill="hold" evtFilter="cancelBubble" nodeType="interactiveSeq">
                <p:stCondLst>
                  <p:cond evt="onClick" delay="0">
                    <p:tgtEl>
                      <p:spTgt spid="159"/>
                    </p:tgtEl>
                  </p:cond>
                </p:stCondLst>
                <p:endSync evt="end" delay="0">
                  <p:rtn val="all"/>
                </p:endSync>
                <p:childTnLst>
                  <p:par>
                    <p:cTn id="90" fill="hold">
                      <p:stCondLst>
                        <p:cond delay="0"/>
                      </p:stCondLst>
                      <p:childTnLst>
                        <p:par>
                          <p:cTn id="91" fill="hold">
                            <p:stCondLst>
                              <p:cond delay="0"/>
                            </p:stCondLst>
                            <p:childTnLst>
                              <p:par>
                                <p:cTn id="92" presetID="32" presetClass="emph" presetSubtype="0" fill="hold" grpId="0" nodeType="clickEffect">
                                  <p:stCondLst>
                                    <p:cond delay="0"/>
                                  </p:stCondLst>
                                  <p:childTnLst>
                                    <p:animRot by="120000">
                                      <p:cBhvr>
                                        <p:cTn id="93" dur="100" fill="hold">
                                          <p:stCondLst>
                                            <p:cond delay="0"/>
                                          </p:stCondLst>
                                        </p:cTn>
                                        <p:tgtEl>
                                          <p:spTgt spid="159"/>
                                        </p:tgtEl>
                                        <p:attrNameLst>
                                          <p:attrName>r</p:attrName>
                                        </p:attrNameLst>
                                      </p:cBhvr>
                                    </p:animRot>
                                    <p:animRot by="-240000">
                                      <p:cBhvr>
                                        <p:cTn id="94" dur="200" fill="hold">
                                          <p:stCondLst>
                                            <p:cond delay="200"/>
                                          </p:stCondLst>
                                        </p:cTn>
                                        <p:tgtEl>
                                          <p:spTgt spid="159"/>
                                        </p:tgtEl>
                                        <p:attrNameLst>
                                          <p:attrName>r</p:attrName>
                                        </p:attrNameLst>
                                      </p:cBhvr>
                                    </p:animRot>
                                    <p:animRot by="240000">
                                      <p:cBhvr>
                                        <p:cTn id="95" dur="200" fill="hold">
                                          <p:stCondLst>
                                            <p:cond delay="400"/>
                                          </p:stCondLst>
                                        </p:cTn>
                                        <p:tgtEl>
                                          <p:spTgt spid="159"/>
                                        </p:tgtEl>
                                        <p:attrNameLst>
                                          <p:attrName>r</p:attrName>
                                        </p:attrNameLst>
                                      </p:cBhvr>
                                    </p:animRot>
                                    <p:animRot by="-240000">
                                      <p:cBhvr>
                                        <p:cTn id="96" dur="200" fill="hold">
                                          <p:stCondLst>
                                            <p:cond delay="600"/>
                                          </p:stCondLst>
                                        </p:cTn>
                                        <p:tgtEl>
                                          <p:spTgt spid="159"/>
                                        </p:tgtEl>
                                        <p:attrNameLst>
                                          <p:attrName>r</p:attrName>
                                        </p:attrNameLst>
                                      </p:cBhvr>
                                    </p:animRot>
                                    <p:animRot by="120000">
                                      <p:cBhvr>
                                        <p:cTn id="97" dur="200" fill="hold">
                                          <p:stCondLst>
                                            <p:cond delay="800"/>
                                          </p:stCondLst>
                                        </p:cTn>
                                        <p:tgtEl>
                                          <p:spTgt spid="159"/>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8" restart="whenNotActive" fill="hold" evtFilter="cancelBubble" nodeType="interactiveSeq">
                <p:stCondLst>
                  <p:cond evt="onClick" delay="0">
                    <p:tgtEl>
                      <p:spTgt spid="160"/>
                    </p:tgtEl>
                  </p:cond>
                </p:stCondLst>
                <p:endSync evt="end" delay="0">
                  <p:rtn val="all"/>
                </p:endSync>
                <p:childTnLst>
                  <p:par>
                    <p:cTn id="99" fill="hold">
                      <p:stCondLst>
                        <p:cond delay="0"/>
                      </p:stCondLst>
                      <p:childTnLst>
                        <p:par>
                          <p:cTn id="100" fill="hold">
                            <p:stCondLst>
                              <p:cond delay="0"/>
                            </p:stCondLst>
                            <p:childTnLst>
                              <p:par>
                                <p:cTn id="101" presetID="32" presetClass="emph" presetSubtype="0" fill="hold" grpId="0" nodeType="clickEffect">
                                  <p:stCondLst>
                                    <p:cond delay="0"/>
                                  </p:stCondLst>
                                  <p:childTnLst>
                                    <p:animRot by="120000">
                                      <p:cBhvr>
                                        <p:cTn id="102" dur="100" fill="hold">
                                          <p:stCondLst>
                                            <p:cond delay="0"/>
                                          </p:stCondLst>
                                        </p:cTn>
                                        <p:tgtEl>
                                          <p:spTgt spid="160"/>
                                        </p:tgtEl>
                                        <p:attrNameLst>
                                          <p:attrName>r</p:attrName>
                                        </p:attrNameLst>
                                      </p:cBhvr>
                                    </p:animRot>
                                    <p:animRot by="-240000">
                                      <p:cBhvr>
                                        <p:cTn id="103" dur="200" fill="hold">
                                          <p:stCondLst>
                                            <p:cond delay="200"/>
                                          </p:stCondLst>
                                        </p:cTn>
                                        <p:tgtEl>
                                          <p:spTgt spid="160"/>
                                        </p:tgtEl>
                                        <p:attrNameLst>
                                          <p:attrName>r</p:attrName>
                                        </p:attrNameLst>
                                      </p:cBhvr>
                                    </p:animRot>
                                    <p:animRot by="240000">
                                      <p:cBhvr>
                                        <p:cTn id="104" dur="200" fill="hold">
                                          <p:stCondLst>
                                            <p:cond delay="400"/>
                                          </p:stCondLst>
                                        </p:cTn>
                                        <p:tgtEl>
                                          <p:spTgt spid="160"/>
                                        </p:tgtEl>
                                        <p:attrNameLst>
                                          <p:attrName>r</p:attrName>
                                        </p:attrNameLst>
                                      </p:cBhvr>
                                    </p:animRot>
                                    <p:animRot by="-240000">
                                      <p:cBhvr>
                                        <p:cTn id="105" dur="200" fill="hold">
                                          <p:stCondLst>
                                            <p:cond delay="600"/>
                                          </p:stCondLst>
                                        </p:cTn>
                                        <p:tgtEl>
                                          <p:spTgt spid="160"/>
                                        </p:tgtEl>
                                        <p:attrNameLst>
                                          <p:attrName>r</p:attrName>
                                        </p:attrNameLst>
                                      </p:cBhvr>
                                    </p:animRot>
                                    <p:animRot by="120000">
                                      <p:cBhvr>
                                        <p:cTn id="106" dur="200" fill="hold">
                                          <p:stCondLst>
                                            <p:cond delay="800"/>
                                          </p:stCondLst>
                                        </p:cTn>
                                        <p:tgtEl>
                                          <p:spTgt spid="16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7" restart="whenNotActive" fill="hold" evtFilter="cancelBubble" nodeType="interactiveSeq">
                <p:stCondLst>
                  <p:cond evt="onClick" delay="0">
                    <p:tgtEl>
                      <p:spTgt spid="161"/>
                    </p:tgtEl>
                  </p:cond>
                </p:stCondLst>
                <p:endSync evt="end" delay="0">
                  <p:rtn val="all"/>
                </p:endSync>
                <p:childTnLst>
                  <p:par>
                    <p:cTn id="108" fill="hold">
                      <p:stCondLst>
                        <p:cond delay="0"/>
                      </p:stCondLst>
                      <p:childTnLst>
                        <p:par>
                          <p:cTn id="109" fill="hold">
                            <p:stCondLst>
                              <p:cond delay="0"/>
                            </p:stCondLst>
                            <p:childTnLst>
                              <p:par>
                                <p:cTn id="110" presetID="32" presetClass="emph" presetSubtype="0" fill="hold" grpId="0" nodeType="clickEffect">
                                  <p:stCondLst>
                                    <p:cond delay="0"/>
                                  </p:stCondLst>
                                  <p:childTnLst>
                                    <p:animRot by="120000">
                                      <p:cBhvr>
                                        <p:cTn id="111" dur="100" fill="hold">
                                          <p:stCondLst>
                                            <p:cond delay="0"/>
                                          </p:stCondLst>
                                        </p:cTn>
                                        <p:tgtEl>
                                          <p:spTgt spid="161"/>
                                        </p:tgtEl>
                                        <p:attrNameLst>
                                          <p:attrName>r</p:attrName>
                                        </p:attrNameLst>
                                      </p:cBhvr>
                                    </p:animRot>
                                    <p:animRot by="-240000">
                                      <p:cBhvr>
                                        <p:cTn id="112" dur="200" fill="hold">
                                          <p:stCondLst>
                                            <p:cond delay="200"/>
                                          </p:stCondLst>
                                        </p:cTn>
                                        <p:tgtEl>
                                          <p:spTgt spid="161"/>
                                        </p:tgtEl>
                                        <p:attrNameLst>
                                          <p:attrName>r</p:attrName>
                                        </p:attrNameLst>
                                      </p:cBhvr>
                                    </p:animRot>
                                    <p:animRot by="240000">
                                      <p:cBhvr>
                                        <p:cTn id="113" dur="200" fill="hold">
                                          <p:stCondLst>
                                            <p:cond delay="400"/>
                                          </p:stCondLst>
                                        </p:cTn>
                                        <p:tgtEl>
                                          <p:spTgt spid="161"/>
                                        </p:tgtEl>
                                        <p:attrNameLst>
                                          <p:attrName>r</p:attrName>
                                        </p:attrNameLst>
                                      </p:cBhvr>
                                    </p:animRot>
                                    <p:animRot by="-240000">
                                      <p:cBhvr>
                                        <p:cTn id="114" dur="200" fill="hold">
                                          <p:stCondLst>
                                            <p:cond delay="600"/>
                                          </p:stCondLst>
                                        </p:cTn>
                                        <p:tgtEl>
                                          <p:spTgt spid="161"/>
                                        </p:tgtEl>
                                        <p:attrNameLst>
                                          <p:attrName>r</p:attrName>
                                        </p:attrNameLst>
                                      </p:cBhvr>
                                    </p:animRot>
                                    <p:animRot by="120000">
                                      <p:cBhvr>
                                        <p:cTn id="115" dur="200" fill="hold">
                                          <p:stCondLst>
                                            <p:cond delay="800"/>
                                          </p:stCondLst>
                                        </p:cTn>
                                        <p:tgtEl>
                                          <p:spTgt spid="161"/>
                                        </p:tgtEl>
                                        <p:attrNameLst>
                                          <p:attrName>r</p:attrName>
                                        </p:attrNameLst>
                                      </p:cBhvr>
                                    </p:animRot>
                                  </p:childTnLst>
                                  <p:subTnLst>
                                    <p:audio>
                                      <p:cMediaNode>
                                        <p:cTn display="0" masterRel="sameClick">
                                          <p:stCondLst>
                                            <p:cond evt="begin" delay="0">
                                              <p:tn val="11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116" restart="whenNotActive" fill="hold" evtFilter="cancelBubble" nodeType="interactiveSeq">
                <p:stCondLst>
                  <p:cond evt="onClick" delay="0">
                    <p:tgtEl>
                      <p:spTgt spid="162"/>
                    </p:tgtEl>
                  </p:cond>
                </p:stCondLst>
                <p:endSync evt="end" delay="0">
                  <p:rtn val="all"/>
                </p:endSync>
                <p:childTnLst>
                  <p:par>
                    <p:cTn id="117" fill="hold">
                      <p:stCondLst>
                        <p:cond delay="0"/>
                      </p:stCondLst>
                      <p:childTnLst>
                        <p:par>
                          <p:cTn id="118" fill="hold">
                            <p:stCondLst>
                              <p:cond delay="0"/>
                            </p:stCondLst>
                            <p:childTnLst>
                              <p:par>
                                <p:cTn id="119" presetID="32" presetClass="emph" presetSubtype="0" fill="hold" grpId="0" nodeType="clickEffect">
                                  <p:stCondLst>
                                    <p:cond delay="0"/>
                                  </p:stCondLst>
                                  <p:childTnLst>
                                    <p:animRot by="120000">
                                      <p:cBhvr>
                                        <p:cTn id="120" dur="100" fill="hold">
                                          <p:stCondLst>
                                            <p:cond delay="0"/>
                                          </p:stCondLst>
                                        </p:cTn>
                                        <p:tgtEl>
                                          <p:spTgt spid="162"/>
                                        </p:tgtEl>
                                        <p:attrNameLst>
                                          <p:attrName>r</p:attrName>
                                        </p:attrNameLst>
                                      </p:cBhvr>
                                    </p:animRot>
                                    <p:animRot by="-240000">
                                      <p:cBhvr>
                                        <p:cTn id="121" dur="200" fill="hold">
                                          <p:stCondLst>
                                            <p:cond delay="200"/>
                                          </p:stCondLst>
                                        </p:cTn>
                                        <p:tgtEl>
                                          <p:spTgt spid="162"/>
                                        </p:tgtEl>
                                        <p:attrNameLst>
                                          <p:attrName>r</p:attrName>
                                        </p:attrNameLst>
                                      </p:cBhvr>
                                    </p:animRot>
                                    <p:animRot by="240000">
                                      <p:cBhvr>
                                        <p:cTn id="122" dur="200" fill="hold">
                                          <p:stCondLst>
                                            <p:cond delay="400"/>
                                          </p:stCondLst>
                                        </p:cTn>
                                        <p:tgtEl>
                                          <p:spTgt spid="162"/>
                                        </p:tgtEl>
                                        <p:attrNameLst>
                                          <p:attrName>r</p:attrName>
                                        </p:attrNameLst>
                                      </p:cBhvr>
                                    </p:animRot>
                                    <p:animRot by="-240000">
                                      <p:cBhvr>
                                        <p:cTn id="123" dur="200" fill="hold">
                                          <p:stCondLst>
                                            <p:cond delay="600"/>
                                          </p:stCondLst>
                                        </p:cTn>
                                        <p:tgtEl>
                                          <p:spTgt spid="162"/>
                                        </p:tgtEl>
                                        <p:attrNameLst>
                                          <p:attrName>r</p:attrName>
                                        </p:attrNameLst>
                                      </p:cBhvr>
                                    </p:animRot>
                                    <p:animRot by="120000">
                                      <p:cBhvr>
                                        <p:cTn id="124" dur="200" fill="hold">
                                          <p:stCondLst>
                                            <p:cond delay="800"/>
                                          </p:stCondLst>
                                        </p:cTn>
                                        <p:tgtEl>
                                          <p:spTgt spid="162"/>
                                        </p:tgtEl>
                                        <p:attrNameLst>
                                          <p:attrName>r</p:attrName>
                                        </p:attrNameLst>
                                      </p:cBhvr>
                                    </p:animRot>
                                  </p:childTnLst>
                                  <p:subTnLst>
                                    <p:audio>
                                      <p:cMediaNode>
                                        <p:cTn display="0" masterRel="sameClick">
                                          <p:stCondLst>
                                            <p:cond evt="begin" delay="0">
                                              <p:tn val="11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25" restart="whenNotActive" fill="hold" evtFilter="cancelBubble" nodeType="interactiveSeq">
                <p:stCondLst>
                  <p:cond evt="onClick" delay="0">
                    <p:tgtEl>
                      <p:spTgt spid="163"/>
                    </p:tgtEl>
                  </p:cond>
                </p:stCondLst>
                <p:endSync evt="end" delay="0">
                  <p:rtn val="all"/>
                </p:endSync>
                <p:childTnLst>
                  <p:par>
                    <p:cTn id="126" fill="hold">
                      <p:stCondLst>
                        <p:cond delay="0"/>
                      </p:stCondLst>
                      <p:childTnLst>
                        <p:par>
                          <p:cTn id="127" fill="hold">
                            <p:stCondLst>
                              <p:cond delay="0"/>
                            </p:stCondLst>
                            <p:childTnLst>
                              <p:par>
                                <p:cTn id="128" presetID="32" presetClass="emph" presetSubtype="0" fill="hold" grpId="0" nodeType="clickEffect">
                                  <p:stCondLst>
                                    <p:cond delay="0"/>
                                  </p:stCondLst>
                                  <p:childTnLst>
                                    <p:animRot by="120000">
                                      <p:cBhvr>
                                        <p:cTn id="129" dur="100" fill="hold">
                                          <p:stCondLst>
                                            <p:cond delay="0"/>
                                          </p:stCondLst>
                                        </p:cTn>
                                        <p:tgtEl>
                                          <p:spTgt spid="163"/>
                                        </p:tgtEl>
                                        <p:attrNameLst>
                                          <p:attrName>r</p:attrName>
                                        </p:attrNameLst>
                                      </p:cBhvr>
                                    </p:animRot>
                                    <p:animRot by="-240000">
                                      <p:cBhvr>
                                        <p:cTn id="130" dur="200" fill="hold">
                                          <p:stCondLst>
                                            <p:cond delay="200"/>
                                          </p:stCondLst>
                                        </p:cTn>
                                        <p:tgtEl>
                                          <p:spTgt spid="163"/>
                                        </p:tgtEl>
                                        <p:attrNameLst>
                                          <p:attrName>r</p:attrName>
                                        </p:attrNameLst>
                                      </p:cBhvr>
                                    </p:animRot>
                                    <p:animRot by="240000">
                                      <p:cBhvr>
                                        <p:cTn id="131" dur="200" fill="hold">
                                          <p:stCondLst>
                                            <p:cond delay="400"/>
                                          </p:stCondLst>
                                        </p:cTn>
                                        <p:tgtEl>
                                          <p:spTgt spid="163"/>
                                        </p:tgtEl>
                                        <p:attrNameLst>
                                          <p:attrName>r</p:attrName>
                                        </p:attrNameLst>
                                      </p:cBhvr>
                                    </p:animRot>
                                    <p:animRot by="-240000">
                                      <p:cBhvr>
                                        <p:cTn id="132" dur="200" fill="hold">
                                          <p:stCondLst>
                                            <p:cond delay="600"/>
                                          </p:stCondLst>
                                        </p:cTn>
                                        <p:tgtEl>
                                          <p:spTgt spid="163"/>
                                        </p:tgtEl>
                                        <p:attrNameLst>
                                          <p:attrName>r</p:attrName>
                                        </p:attrNameLst>
                                      </p:cBhvr>
                                    </p:animRot>
                                    <p:animRot by="120000">
                                      <p:cBhvr>
                                        <p:cTn id="133" dur="200" fill="hold">
                                          <p:stCondLst>
                                            <p:cond delay="800"/>
                                          </p:stCondLst>
                                        </p:cTn>
                                        <p:tgtEl>
                                          <p:spTgt spid="163"/>
                                        </p:tgtEl>
                                        <p:attrNameLst>
                                          <p:attrName>r</p:attrName>
                                        </p:attrNameLst>
                                      </p:cBhvr>
                                    </p:animRot>
                                  </p:childTnLst>
                                  <p:subTnLst>
                                    <p:audio>
                                      <p:cMediaNode>
                                        <p:cTn display="0" masterRel="sameClick">
                                          <p:stCondLst>
                                            <p:cond evt="begin" delay="0">
                                              <p:tn val="12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34" restart="whenNotActive" fill="hold" evtFilter="cancelBubble" nodeType="interactiveSeq">
                <p:stCondLst>
                  <p:cond evt="onClick" delay="0">
                    <p:tgtEl>
                      <p:spTgt spid="164"/>
                    </p:tgtEl>
                  </p:cond>
                </p:stCondLst>
                <p:endSync evt="end" delay="0">
                  <p:rtn val="all"/>
                </p:endSync>
                <p:childTnLst>
                  <p:par>
                    <p:cTn id="135" fill="hold">
                      <p:stCondLst>
                        <p:cond delay="0"/>
                      </p:stCondLst>
                      <p:childTnLst>
                        <p:par>
                          <p:cTn id="136" fill="hold">
                            <p:stCondLst>
                              <p:cond delay="0"/>
                            </p:stCondLst>
                            <p:childTnLst>
                              <p:par>
                                <p:cTn id="137" presetID="4" presetClass="entr" presetSubtype="16" fill="hold" nodeType="clickEffect">
                                  <p:stCondLst>
                                    <p:cond delay="0"/>
                                  </p:stCondLst>
                                  <p:childTnLst>
                                    <p:set>
                                      <p:cBhvr>
                                        <p:cTn id="138" dur="1" fill="hold">
                                          <p:stCondLst>
                                            <p:cond delay="0"/>
                                          </p:stCondLst>
                                        </p:cTn>
                                        <p:tgtEl>
                                          <p:spTgt spid="252">
                                            <p:txEl>
                                              <p:pRg st="0" end="0"/>
                                            </p:txEl>
                                          </p:spTgt>
                                        </p:tgtEl>
                                        <p:attrNameLst>
                                          <p:attrName>style.visibility</p:attrName>
                                        </p:attrNameLst>
                                      </p:cBhvr>
                                      <p:to>
                                        <p:strVal val="visible"/>
                                      </p:to>
                                    </p:set>
                                    <p:animEffect transition="in" filter="box(in)">
                                      <p:cBhvr>
                                        <p:cTn id="139" dur="500"/>
                                        <p:tgtEl>
                                          <p:spTgt spid="252">
                                            <p:txEl>
                                              <p:pRg st="0" end="0"/>
                                            </p:txEl>
                                          </p:spTgt>
                                        </p:tgtEl>
                                      </p:cBhvr>
                                    </p:animEffect>
                                  </p:childTnLst>
                                  <p:subTnLst>
                                    <p:audio>
                                      <p:cMediaNode>
                                        <p:cTn display="0" masterRel="sameClick">
                                          <p:stCondLst>
                                            <p:cond evt="begin" delay="0">
                                              <p:tn val="13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4"/>
                  </p:tgtEl>
                </p:cond>
              </p:nextCondLst>
            </p:seq>
            <p:seq concurrent="1" nextAc="seek">
              <p:cTn id="140" restart="whenNotActive" fill="hold" evtFilter="cancelBubble" nodeType="interactiveSeq">
                <p:stCondLst>
                  <p:cond evt="onClick" delay="0">
                    <p:tgtEl>
                      <p:spTgt spid="165"/>
                    </p:tgtEl>
                  </p:cond>
                </p:stCondLst>
                <p:endSync evt="end" delay="0">
                  <p:rtn val="all"/>
                </p:endSync>
                <p:childTnLst>
                  <p:par>
                    <p:cTn id="141" fill="hold">
                      <p:stCondLst>
                        <p:cond delay="0"/>
                      </p:stCondLst>
                      <p:childTnLst>
                        <p:par>
                          <p:cTn id="142" fill="hold">
                            <p:stCondLst>
                              <p:cond delay="0"/>
                            </p:stCondLst>
                            <p:childTnLst>
                              <p:par>
                                <p:cTn id="143" presetID="4" presetClass="entr" presetSubtype="16" fill="hold" nodeType="clickEffect">
                                  <p:stCondLst>
                                    <p:cond delay="0"/>
                                  </p:stCondLst>
                                  <p:childTnLst>
                                    <p:set>
                                      <p:cBhvr>
                                        <p:cTn id="144" dur="1" fill="hold">
                                          <p:stCondLst>
                                            <p:cond delay="0"/>
                                          </p:stCondLst>
                                        </p:cTn>
                                        <p:tgtEl>
                                          <p:spTgt spid="250">
                                            <p:txEl>
                                              <p:pRg st="0" end="0"/>
                                            </p:txEl>
                                          </p:spTgt>
                                        </p:tgtEl>
                                        <p:attrNameLst>
                                          <p:attrName>style.visibility</p:attrName>
                                        </p:attrNameLst>
                                      </p:cBhvr>
                                      <p:to>
                                        <p:strVal val="visible"/>
                                      </p:to>
                                    </p:set>
                                    <p:animEffect transition="in" filter="box(in)">
                                      <p:cBhvr>
                                        <p:cTn id="145" dur="500"/>
                                        <p:tgtEl>
                                          <p:spTgt spid="250">
                                            <p:txEl>
                                              <p:pRg st="0" end="0"/>
                                            </p:txEl>
                                          </p:spTgt>
                                        </p:tgtEl>
                                      </p:cBhvr>
                                    </p:animEffect>
                                  </p:childTnLst>
                                  <p:subTnLst>
                                    <p:audio>
                                      <p:cMediaNode>
                                        <p:cTn display="0" masterRel="sameClick">
                                          <p:stCondLst>
                                            <p:cond evt="begin" delay="0">
                                              <p:tn val="14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5"/>
                  </p:tgtEl>
                </p:cond>
              </p:nextCondLst>
            </p:seq>
            <p:seq concurrent="1" nextAc="seek">
              <p:cTn id="146" restart="whenNotActive" fill="hold" evtFilter="cancelBubble" nodeType="interactiveSeq">
                <p:stCondLst>
                  <p:cond evt="onClick" delay="0">
                    <p:tgtEl>
                      <p:spTgt spid="166"/>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6"/>
                                        </p:tgtEl>
                                        <p:attrNameLst>
                                          <p:attrName>r</p:attrName>
                                        </p:attrNameLst>
                                      </p:cBhvr>
                                    </p:animRot>
                                    <p:animRot by="-240000">
                                      <p:cBhvr>
                                        <p:cTn id="151" dur="200" fill="hold">
                                          <p:stCondLst>
                                            <p:cond delay="200"/>
                                          </p:stCondLst>
                                        </p:cTn>
                                        <p:tgtEl>
                                          <p:spTgt spid="166"/>
                                        </p:tgtEl>
                                        <p:attrNameLst>
                                          <p:attrName>r</p:attrName>
                                        </p:attrNameLst>
                                      </p:cBhvr>
                                    </p:animRot>
                                    <p:animRot by="240000">
                                      <p:cBhvr>
                                        <p:cTn id="152" dur="200" fill="hold">
                                          <p:stCondLst>
                                            <p:cond delay="400"/>
                                          </p:stCondLst>
                                        </p:cTn>
                                        <p:tgtEl>
                                          <p:spTgt spid="166"/>
                                        </p:tgtEl>
                                        <p:attrNameLst>
                                          <p:attrName>r</p:attrName>
                                        </p:attrNameLst>
                                      </p:cBhvr>
                                    </p:animRot>
                                    <p:animRot by="-240000">
                                      <p:cBhvr>
                                        <p:cTn id="153" dur="200" fill="hold">
                                          <p:stCondLst>
                                            <p:cond delay="600"/>
                                          </p:stCondLst>
                                        </p:cTn>
                                        <p:tgtEl>
                                          <p:spTgt spid="166"/>
                                        </p:tgtEl>
                                        <p:attrNameLst>
                                          <p:attrName>r</p:attrName>
                                        </p:attrNameLst>
                                      </p:cBhvr>
                                    </p:animRot>
                                    <p:animRot by="120000">
                                      <p:cBhvr>
                                        <p:cTn id="154" dur="200" fill="hold">
                                          <p:stCondLst>
                                            <p:cond delay="800"/>
                                          </p:stCondLst>
                                        </p:cTn>
                                        <p:tgtEl>
                                          <p:spTgt spid="166"/>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55" restart="whenNotActive" fill="hold" evtFilter="cancelBubble" nodeType="interactiveSeq">
                <p:stCondLst>
                  <p:cond evt="onClick" delay="0">
                    <p:tgtEl>
                      <p:spTgt spid="167"/>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67"/>
                                        </p:tgtEl>
                                        <p:attrNameLst>
                                          <p:attrName>r</p:attrName>
                                        </p:attrNameLst>
                                      </p:cBhvr>
                                    </p:animRot>
                                    <p:animRot by="-240000">
                                      <p:cBhvr>
                                        <p:cTn id="160" dur="200" fill="hold">
                                          <p:stCondLst>
                                            <p:cond delay="200"/>
                                          </p:stCondLst>
                                        </p:cTn>
                                        <p:tgtEl>
                                          <p:spTgt spid="167"/>
                                        </p:tgtEl>
                                        <p:attrNameLst>
                                          <p:attrName>r</p:attrName>
                                        </p:attrNameLst>
                                      </p:cBhvr>
                                    </p:animRot>
                                    <p:animRot by="240000">
                                      <p:cBhvr>
                                        <p:cTn id="161" dur="200" fill="hold">
                                          <p:stCondLst>
                                            <p:cond delay="400"/>
                                          </p:stCondLst>
                                        </p:cTn>
                                        <p:tgtEl>
                                          <p:spTgt spid="167"/>
                                        </p:tgtEl>
                                        <p:attrNameLst>
                                          <p:attrName>r</p:attrName>
                                        </p:attrNameLst>
                                      </p:cBhvr>
                                    </p:animRot>
                                    <p:animRot by="-240000">
                                      <p:cBhvr>
                                        <p:cTn id="162" dur="200" fill="hold">
                                          <p:stCondLst>
                                            <p:cond delay="600"/>
                                          </p:stCondLst>
                                        </p:cTn>
                                        <p:tgtEl>
                                          <p:spTgt spid="167"/>
                                        </p:tgtEl>
                                        <p:attrNameLst>
                                          <p:attrName>r</p:attrName>
                                        </p:attrNameLst>
                                      </p:cBhvr>
                                    </p:animRot>
                                    <p:animRot by="120000">
                                      <p:cBhvr>
                                        <p:cTn id="163" dur="200" fill="hold">
                                          <p:stCondLst>
                                            <p:cond delay="800"/>
                                          </p:stCondLst>
                                        </p:cTn>
                                        <p:tgtEl>
                                          <p:spTgt spid="167"/>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64" restart="whenNotActive" fill="hold" evtFilter="cancelBubble" nodeType="interactiveSeq">
                <p:stCondLst>
                  <p:cond evt="onClick" delay="0">
                    <p:tgtEl>
                      <p:spTgt spid="168"/>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68"/>
                                        </p:tgtEl>
                                        <p:attrNameLst>
                                          <p:attrName>r</p:attrName>
                                        </p:attrNameLst>
                                      </p:cBhvr>
                                    </p:animRot>
                                    <p:animRot by="-240000">
                                      <p:cBhvr>
                                        <p:cTn id="169" dur="200" fill="hold">
                                          <p:stCondLst>
                                            <p:cond delay="200"/>
                                          </p:stCondLst>
                                        </p:cTn>
                                        <p:tgtEl>
                                          <p:spTgt spid="168"/>
                                        </p:tgtEl>
                                        <p:attrNameLst>
                                          <p:attrName>r</p:attrName>
                                        </p:attrNameLst>
                                      </p:cBhvr>
                                    </p:animRot>
                                    <p:animRot by="240000">
                                      <p:cBhvr>
                                        <p:cTn id="170" dur="200" fill="hold">
                                          <p:stCondLst>
                                            <p:cond delay="400"/>
                                          </p:stCondLst>
                                        </p:cTn>
                                        <p:tgtEl>
                                          <p:spTgt spid="168"/>
                                        </p:tgtEl>
                                        <p:attrNameLst>
                                          <p:attrName>r</p:attrName>
                                        </p:attrNameLst>
                                      </p:cBhvr>
                                    </p:animRot>
                                    <p:animRot by="-240000">
                                      <p:cBhvr>
                                        <p:cTn id="171" dur="200" fill="hold">
                                          <p:stCondLst>
                                            <p:cond delay="600"/>
                                          </p:stCondLst>
                                        </p:cTn>
                                        <p:tgtEl>
                                          <p:spTgt spid="168"/>
                                        </p:tgtEl>
                                        <p:attrNameLst>
                                          <p:attrName>r</p:attrName>
                                        </p:attrNameLst>
                                      </p:cBhvr>
                                    </p:animRot>
                                    <p:animRot by="120000">
                                      <p:cBhvr>
                                        <p:cTn id="172" dur="200" fill="hold">
                                          <p:stCondLst>
                                            <p:cond delay="800"/>
                                          </p:stCondLst>
                                        </p:cTn>
                                        <p:tgtEl>
                                          <p:spTgt spid="168"/>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8"/>
                  </p:tgtEl>
                </p:cond>
              </p:nextCondLst>
            </p:seq>
            <p:seq concurrent="1" nextAc="seek">
              <p:cTn id="173" restart="whenNotActive" fill="hold" evtFilter="cancelBubble" nodeType="interactiveSeq">
                <p:stCondLst>
                  <p:cond evt="onClick" delay="0">
                    <p:tgtEl>
                      <p:spTgt spid="169"/>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69"/>
                                        </p:tgtEl>
                                        <p:attrNameLst>
                                          <p:attrName>r</p:attrName>
                                        </p:attrNameLst>
                                      </p:cBhvr>
                                    </p:animRot>
                                    <p:animRot by="-240000">
                                      <p:cBhvr>
                                        <p:cTn id="178" dur="200" fill="hold">
                                          <p:stCondLst>
                                            <p:cond delay="200"/>
                                          </p:stCondLst>
                                        </p:cTn>
                                        <p:tgtEl>
                                          <p:spTgt spid="169"/>
                                        </p:tgtEl>
                                        <p:attrNameLst>
                                          <p:attrName>r</p:attrName>
                                        </p:attrNameLst>
                                      </p:cBhvr>
                                    </p:animRot>
                                    <p:animRot by="240000">
                                      <p:cBhvr>
                                        <p:cTn id="179" dur="200" fill="hold">
                                          <p:stCondLst>
                                            <p:cond delay="400"/>
                                          </p:stCondLst>
                                        </p:cTn>
                                        <p:tgtEl>
                                          <p:spTgt spid="169"/>
                                        </p:tgtEl>
                                        <p:attrNameLst>
                                          <p:attrName>r</p:attrName>
                                        </p:attrNameLst>
                                      </p:cBhvr>
                                    </p:animRot>
                                    <p:animRot by="-240000">
                                      <p:cBhvr>
                                        <p:cTn id="180" dur="200" fill="hold">
                                          <p:stCondLst>
                                            <p:cond delay="600"/>
                                          </p:stCondLst>
                                        </p:cTn>
                                        <p:tgtEl>
                                          <p:spTgt spid="169"/>
                                        </p:tgtEl>
                                        <p:attrNameLst>
                                          <p:attrName>r</p:attrName>
                                        </p:attrNameLst>
                                      </p:cBhvr>
                                    </p:animRot>
                                    <p:animRot by="120000">
                                      <p:cBhvr>
                                        <p:cTn id="181" dur="200" fill="hold">
                                          <p:stCondLst>
                                            <p:cond delay="800"/>
                                          </p:stCondLst>
                                        </p:cTn>
                                        <p:tgtEl>
                                          <p:spTgt spid="169"/>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82" restart="whenNotActive" fill="hold" evtFilter="cancelBubble" nodeType="interactiveSeq">
                <p:stCondLst>
                  <p:cond evt="onClick" delay="0">
                    <p:tgtEl>
                      <p:spTgt spid="170"/>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0"/>
                                        </p:tgtEl>
                                        <p:attrNameLst>
                                          <p:attrName>r</p:attrName>
                                        </p:attrNameLst>
                                      </p:cBhvr>
                                    </p:animRot>
                                    <p:animRot by="-240000">
                                      <p:cBhvr>
                                        <p:cTn id="187" dur="200" fill="hold">
                                          <p:stCondLst>
                                            <p:cond delay="200"/>
                                          </p:stCondLst>
                                        </p:cTn>
                                        <p:tgtEl>
                                          <p:spTgt spid="170"/>
                                        </p:tgtEl>
                                        <p:attrNameLst>
                                          <p:attrName>r</p:attrName>
                                        </p:attrNameLst>
                                      </p:cBhvr>
                                    </p:animRot>
                                    <p:animRot by="240000">
                                      <p:cBhvr>
                                        <p:cTn id="188" dur="200" fill="hold">
                                          <p:stCondLst>
                                            <p:cond delay="400"/>
                                          </p:stCondLst>
                                        </p:cTn>
                                        <p:tgtEl>
                                          <p:spTgt spid="170"/>
                                        </p:tgtEl>
                                        <p:attrNameLst>
                                          <p:attrName>r</p:attrName>
                                        </p:attrNameLst>
                                      </p:cBhvr>
                                    </p:animRot>
                                    <p:animRot by="-240000">
                                      <p:cBhvr>
                                        <p:cTn id="189" dur="200" fill="hold">
                                          <p:stCondLst>
                                            <p:cond delay="600"/>
                                          </p:stCondLst>
                                        </p:cTn>
                                        <p:tgtEl>
                                          <p:spTgt spid="170"/>
                                        </p:tgtEl>
                                        <p:attrNameLst>
                                          <p:attrName>r</p:attrName>
                                        </p:attrNameLst>
                                      </p:cBhvr>
                                    </p:animRot>
                                    <p:animRot by="120000">
                                      <p:cBhvr>
                                        <p:cTn id="190" dur="200" fill="hold">
                                          <p:stCondLst>
                                            <p:cond delay="800"/>
                                          </p:stCondLst>
                                        </p:cTn>
                                        <p:tgtEl>
                                          <p:spTgt spid="170"/>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91" restart="whenNotActive" fill="hold" evtFilter="cancelBubble" nodeType="interactiveSeq">
                <p:stCondLst>
                  <p:cond evt="onClick" delay="0">
                    <p:tgtEl>
                      <p:spTgt spid="171"/>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1"/>
                                        </p:tgtEl>
                                        <p:attrNameLst>
                                          <p:attrName>r</p:attrName>
                                        </p:attrNameLst>
                                      </p:cBhvr>
                                    </p:animRot>
                                    <p:animRot by="-240000">
                                      <p:cBhvr>
                                        <p:cTn id="196" dur="200" fill="hold">
                                          <p:stCondLst>
                                            <p:cond delay="200"/>
                                          </p:stCondLst>
                                        </p:cTn>
                                        <p:tgtEl>
                                          <p:spTgt spid="171"/>
                                        </p:tgtEl>
                                        <p:attrNameLst>
                                          <p:attrName>r</p:attrName>
                                        </p:attrNameLst>
                                      </p:cBhvr>
                                    </p:animRot>
                                    <p:animRot by="240000">
                                      <p:cBhvr>
                                        <p:cTn id="197" dur="200" fill="hold">
                                          <p:stCondLst>
                                            <p:cond delay="400"/>
                                          </p:stCondLst>
                                        </p:cTn>
                                        <p:tgtEl>
                                          <p:spTgt spid="171"/>
                                        </p:tgtEl>
                                        <p:attrNameLst>
                                          <p:attrName>r</p:attrName>
                                        </p:attrNameLst>
                                      </p:cBhvr>
                                    </p:animRot>
                                    <p:animRot by="-240000">
                                      <p:cBhvr>
                                        <p:cTn id="198" dur="200" fill="hold">
                                          <p:stCondLst>
                                            <p:cond delay="600"/>
                                          </p:stCondLst>
                                        </p:cTn>
                                        <p:tgtEl>
                                          <p:spTgt spid="171"/>
                                        </p:tgtEl>
                                        <p:attrNameLst>
                                          <p:attrName>r</p:attrName>
                                        </p:attrNameLst>
                                      </p:cBhvr>
                                    </p:animRot>
                                    <p:animRot by="120000">
                                      <p:cBhvr>
                                        <p:cTn id="199" dur="200" fill="hold">
                                          <p:stCondLst>
                                            <p:cond delay="800"/>
                                          </p:stCondLst>
                                        </p:cTn>
                                        <p:tgtEl>
                                          <p:spTgt spid="171"/>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200" restart="whenNotActive" fill="hold" evtFilter="cancelBubble" nodeType="interactiveSeq">
                <p:stCondLst>
                  <p:cond evt="onClick" delay="0">
                    <p:tgtEl>
                      <p:spTgt spid="172"/>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2"/>
                                        </p:tgtEl>
                                        <p:attrNameLst>
                                          <p:attrName>r</p:attrName>
                                        </p:attrNameLst>
                                      </p:cBhvr>
                                    </p:animRot>
                                    <p:animRot by="-240000">
                                      <p:cBhvr>
                                        <p:cTn id="205" dur="200" fill="hold">
                                          <p:stCondLst>
                                            <p:cond delay="200"/>
                                          </p:stCondLst>
                                        </p:cTn>
                                        <p:tgtEl>
                                          <p:spTgt spid="172"/>
                                        </p:tgtEl>
                                        <p:attrNameLst>
                                          <p:attrName>r</p:attrName>
                                        </p:attrNameLst>
                                      </p:cBhvr>
                                    </p:animRot>
                                    <p:animRot by="240000">
                                      <p:cBhvr>
                                        <p:cTn id="206" dur="200" fill="hold">
                                          <p:stCondLst>
                                            <p:cond delay="400"/>
                                          </p:stCondLst>
                                        </p:cTn>
                                        <p:tgtEl>
                                          <p:spTgt spid="172"/>
                                        </p:tgtEl>
                                        <p:attrNameLst>
                                          <p:attrName>r</p:attrName>
                                        </p:attrNameLst>
                                      </p:cBhvr>
                                    </p:animRot>
                                    <p:animRot by="-240000">
                                      <p:cBhvr>
                                        <p:cTn id="207" dur="200" fill="hold">
                                          <p:stCondLst>
                                            <p:cond delay="600"/>
                                          </p:stCondLst>
                                        </p:cTn>
                                        <p:tgtEl>
                                          <p:spTgt spid="172"/>
                                        </p:tgtEl>
                                        <p:attrNameLst>
                                          <p:attrName>r</p:attrName>
                                        </p:attrNameLst>
                                      </p:cBhvr>
                                    </p:animRot>
                                    <p:animRot by="120000">
                                      <p:cBhvr>
                                        <p:cTn id="208" dur="200" fill="hold">
                                          <p:stCondLst>
                                            <p:cond delay="800"/>
                                          </p:stCondLst>
                                        </p:cTn>
                                        <p:tgtEl>
                                          <p:spTgt spid="172"/>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9" restart="whenNotActive" fill="hold" evtFilter="cancelBubble" nodeType="interactiveSeq">
                <p:stCondLst>
                  <p:cond evt="onClick" delay="0">
                    <p:tgtEl>
                      <p:spTgt spid="173"/>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3"/>
                                        </p:tgtEl>
                                        <p:attrNameLst>
                                          <p:attrName>r</p:attrName>
                                        </p:attrNameLst>
                                      </p:cBhvr>
                                    </p:animRot>
                                    <p:animRot by="-240000">
                                      <p:cBhvr>
                                        <p:cTn id="214" dur="200" fill="hold">
                                          <p:stCondLst>
                                            <p:cond delay="200"/>
                                          </p:stCondLst>
                                        </p:cTn>
                                        <p:tgtEl>
                                          <p:spTgt spid="173"/>
                                        </p:tgtEl>
                                        <p:attrNameLst>
                                          <p:attrName>r</p:attrName>
                                        </p:attrNameLst>
                                      </p:cBhvr>
                                    </p:animRot>
                                    <p:animRot by="240000">
                                      <p:cBhvr>
                                        <p:cTn id="215" dur="200" fill="hold">
                                          <p:stCondLst>
                                            <p:cond delay="400"/>
                                          </p:stCondLst>
                                        </p:cTn>
                                        <p:tgtEl>
                                          <p:spTgt spid="173"/>
                                        </p:tgtEl>
                                        <p:attrNameLst>
                                          <p:attrName>r</p:attrName>
                                        </p:attrNameLst>
                                      </p:cBhvr>
                                    </p:animRot>
                                    <p:animRot by="-240000">
                                      <p:cBhvr>
                                        <p:cTn id="216" dur="200" fill="hold">
                                          <p:stCondLst>
                                            <p:cond delay="600"/>
                                          </p:stCondLst>
                                        </p:cTn>
                                        <p:tgtEl>
                                          <p:spTgt spid="173"/>
                                        </p:tgtEl>
                                        <p:attrNameLst>
                                          <p:attrName>r</p:attrName>
                                        </p:attrNameLst>
                                      </p:cBhvr>
                                    </p:animRot>
                                    <p:animRot by="120000">
                                      <p:cBhvr>
                                        <p:cTn id="217" dur="200" fill="hold">
                                          <p:stCondLst>
                                            <p:cond delay="800"/>
                                          </p:stCondLst>
                                        </p:cTn>
                                        <p:tgtEl>
                                          <p:spTgt spid="173"/>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8" restart="whenNotActive" fill="hold" evtFilter="cancelBubble" nodeType="interactiveSeq">
                <p:stCondLst>
                  <p:cond evt="onClick" delay="0">
                    <p:tgtEl>
                      <p:spTgt spid="174"/>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4"/>
                                        </p:tgtEl>
                                        <p:attrNameLst>
                                          <p:attrName>r</p:attrName>
                                        </p:attrNameLst>
                                      </p:cBhvr>
                                    </p:animRot>
                                    <p:animRot by="-240000">
                                      <p:cBhvr>
                                        <p:cTn id="223" dur="200" fill="hold">
                                          <p:stCondLst>
                                            <p:cond delay="200"/>
                                          </p:stCondLst>
                                        </p:cTn>
                                        <p:tgtEl>
                                          <p:spTgt spid="174"/>
                                        </p:tgtEl>
                                        <p:attrNameLst>
                                          <p:attrName>r</p:attrName>
                                        </p:attrNameLst>
                                      </p:cBhvr>
                                    </p:animRot>
                                    <p:animRot by="240000">
                                      <p:cBhvr>
                                        <p:cTn id="224" dur="200" fill="hold">
                                          <p:stCondLst>
                                            <p:cond delay="400"/>
                                          </p:stCondLst>
                                        </p:cTn>
                                        <p:tgtEl>
                                          <p:spTgt spid="174"/>
                                        </p:tgtEl>
                                        <p:attrNameLst>
                                          <p:attrName>r</p:attrName>
                                        </p:attrNameLst>
                                      </p:cBhvr>
                                    </p:animRot>
                                    <p:animRot by="-240000">
                                      <p:cBhvr>
                                        <p:cTn id="225" dur="200" fill="hold">
                                          <p:stCondLst>
                                            <p:cond delay="600"/>
                                          </p:stCondLst>
                                        </p:cTn>
                                        <p:tgtEl>
                                          <p:spTgt spid="174"/>
                                        </p:tgtEl>
                                        <p:attrNameLst>
                                          <p:attrName>r</p:attrName>
                                        </p:attrNameLst>
                                      </p:cBhvr>
                                    </p:animRot>
                                    <p:animRot by="120000">
                                      <p:cBhvr>
                                        <p:cTn id="226" dur="200" fill="hold">
                                          <p:stCondLst>
                                            <p:cond delay="800"/>
                                          </p:stCondLst>
                                        </p:cTn>
                                        <p:tgtEl>
                                          <p:spTgt spid="174"/>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7" restart="whenNotActive" fill="hold" evtFilter="cancelBubble" nodeType="interactiveSeq">
                <p:stCondLst>
                  <p:cond evt="onClick" delay="0">
                    <p:tgtEl>
                      <p:spTgt spid="175"/>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5"/>
                                        </p:tgtEl>
                                        <p:attrNameLst>
                                          <p:attrName>r</p:attrName>
                                        </p:attrNameLst>
                                      </p:cBhvr>
                                    </p:animRot>
                                    <p:animRot by="-240000">
                                      <p:cBhvr>
                                        <p:cTn id="232" dur="200" fill="hold">
                                          <p:stCondLst>
                                            <p:cond delay="200"/>
                                          </p:stCondLst>
                                        </p:cTn>
                                        <p:tgtEl>
                                          <p:spTgt spid="175"/>
                                        </p:tgtEl>
                                        <p:attrNameLst>
                                          <p:attrName>r</p:attrName>
                                        </p:attrNameLst>
                                      </p:cBhvr>
                                    </p:animRot>
                                    <p:animRot by="240000">
                                      <p:cBhvr>
                                        <p:cTn id="233" dur="200" fill="hold">
                                          <p:stCondLst>
                                            <p:cond delay="400"/>
                                          </p:stCondLst>
                                        </p:cTn>
                                        <p:tgtEl>
                                          <p:spTgt spid="175"/>
                                        </p:tgtEl>
                                        <p:attrNameLst>
                                          <p:attrName>r</p:attrName>
                                        </p:attrNameLst>
                                      </p:cBhvr>
                                    </p:animRot>
                                    <p:animRot by="-240000">
                                      <p:cBhvr>
                                        <p:cTn id="234" dur="200" fill="hold">
                                          <p:stCondLst>
                                            <p:cond delay="600"/>
                                          </p:stCondLst>
                                        </p:cTn>
                                        <p:tgtEl>
                                          <p:spTgt spid="175"/>
                                        </p:tgtEl>
                                        <p:attrNameLst>
                                          <p:attrName>r</p:attrName>
                                        </p:attrNameLst>
                                      </p:cBhvr>
                                    </p:animRot>
                                    <p:animRot by="120000">
                                      <p:cBhvr>
                                        <p:cTn id="235" dur="200" fill="hold">
                                          <p:stCondLst>
                                            <p:cond delay="800"/>
                                          </p:stCondLst>
                                        </p:cTn>
                                        <p:tgtEl>
                                          <p:spTgt spid="175"/>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6" restart="whenNotActive" fill="hold" evtFilter="cancelBubble" nodeType="interactiveSeq">
                <p:stCondLst>
                  <p:cond evt="onClick" delay="0">
                    <p:tgtEl>
                      <p:spTgt spid="176"/>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76"/>
                                        </p:tgtEl>
                                        <p:attrNameLst>
                                          <p:attrName>r</p:attrName>
                                        </p:attrNameLst>
                                      </p:cBhvr>
                                    </p:animRot>
                                    <p:animRot by="-240000">
                                      <p:cBhvr>
                                        <p:cTn id="241" dur="200" fill="hold">
                                          <p:stCondLst>
                                            <p:cond delay="200"/>
                                          </p:stCondLst>
                                        </p:cTn>
                                        <p:tgtEl>
                                          <p:spTgt spid="176"/>
                                        </p:tgtEl>
                                        <p:attrNameLst>
                                          <p:attrName>r</p:attrName>
                                        </p:attrNameLst>
                                      </p:cBhvr>
                                    </p:animRot>
                                    <p:animRot by="240000">
                                      <p:cBhvr>
                                        <p:cTn id="242" dur="200" fill="hold">
                                          <p:stCondLst>
                                            <p:cond delay="400"/>
                                          </p:stCondLst>
                                        </p:cTn>
                                        <p:tgtEl>
                                          <p:spTgt spid="176"/>
                                        </p:tgtEl>
                                        <p:attrNameLst>
                                          <p:attrName>r</p:attrName>
                                        </p:attrNameLst>
                                      </p:cBhvr>
                                    </p:animRot>
                                    <p:animRot by="-240000">
                                      <p:cBhvr>
                                        <p:cTn id="243" dur="200" fill="hold">
                                          <p:stCondLst>
                                            <p:cond delay="600"/>
                                          </p:stCondLst>
                                        </p:cTn>
                                        <p:tgtEl>
                                          <p:spTgt spid="176"/>
                                        </p:tgtEl>
                                        <p:attrNameLst>
                                          <p:attrName>r</p:attrName>
                                        </p:attrNameLst>
                                      </p:cBhvr>
                                    </p:animRot>
                                    <p:animRot by="120000">
                                      <p:cBhvr>
                                        <p:cTn id="244" dur="200" fill="hold">
                                          <p:stCondLst>
                                            <p:cond delay="800"/>
                                          </p:stCondLst>
                                        </p:cTn>
                                        <p:tgtEl>
                                          <p:spTgt spid="176"/>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45" restart="whenNotActive" fill="hold" evtFilter="cancelBubble" nodeType="interactiveSeq">
                <p:stCondLst>
                  <p:cond evt="onClick" delay="0">
                    <p:tgtEl>
                      <p:spTgt spid="177"/>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77"/>
                                        </p:tgtEl>
                                        <p:attrNameLst>
                                          <p:attrName>r</p:attrName>
                                        </p:attrNameLst>
                                      </p:cBhvr>
                                    </p:animRot>
                                    <p:animRot by="-240000">
                                      <p:cBhvr>
                                        <p:cTn id="250" dur="200" fill="hold">
                                          <p:stCondLst>
                                            <p:cond delay="200"/>
                                          </p:stCondLst>
                                        </p:cTn>
                                        <p:tgtEl>
                                          <p:spTgt spid="177"/>
                                        </p:tgtEl>
                                        <p:attrNameLst>
                                          <p:attrName>r</p:attrName>
                                        </p:attrNameLst>
                                      </p:cBhvr>
                                    </p:animRot>
                                    <p:animRot by="240000">
                                      <p:cBhvr>
                                        <p:cTn id="251" dur="200" fill="hold">
                                          <p:stCondLst>
                                            <p:cond delay="400"/>
                                          </p:stCondLst>
                                        </p:cTn>
                                        <p:tgtEl>
                                          <p:spTgt spid="177"/>
                                        </p:tgtEl>
                                        <p:attrNameLst>
                                          <p:attrName>r</p:attrName>
                                        </p:attrNameLst>
                                      </p:cBhvr>
                                    </p:animRot>
                                    <p:animRot by="-240000">
                                      <p:cBhvr>
                                        <p:cTn id="252" dur="200" fill="hold">
                                          <p:stCondLst>
                                            <p:cond delay="600"/>
                                          </p:stCondLst>
                                        </p:cTn>
                                        <p:tgtEl>
                                          <p:spTgt spid="177"/>
                                        </p:tgtEl>
                                        <p:attrNameLst>
                                          <p:attrName>r</p:attrName>
                                        </p:attrNameLst>
                                      </p:cBhvr>
                                    </p:animRot>
                                    <p:animRot by="120000">
                                      <p:cBhvr>
                                        <p:cTn id="253" dur="200" fill="hold">
                                          <p:stCondLst>
                                            <p:cond delay="800"/>
                                          </p:stCondLst>
                                        </p:cTn>
                                        <p:tgtEl>
                                          <p:spTgt spid="177"/>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54" restart="whenNotActive" fill="hold" evtFilter="cancelBubble" nodeType="interactiveSeq">
                <p:stCondLst>
                  <p:cond evt="onClick" delay="0">
                    <p:tgtEl>
                      <p:spTgt spid="178"/>
                    </p:tgtEl>
                  </p:cond>
                </p:stCondLst>
                <p:endSync evt="end" delay="0">
                  <p:rtn val="all"/>
                </p:endSync>
                <p:childTnLst>
                  <p:par>
                    <p:cTn id="255" fill="hold">
                      <p:stCondLst>
                        <p:cond delay="0"/>
                      </p:stCondLst>
                      <p:childTnLst>
                        <p:par>
                          <p:cTn id="256" fill="hold">
                            <p:stCondLst>
                              <p:cond delay="0"/>
                            </p:stCondLst>
                            <p:childTnLst>
                              <p:par>
                                <p:cTn id="257" presetID="32" presetClass="emph" presetSubtype="0" fill="hold" grpId="0" nodeType="clickEffect">
                                  <p:stCondLst>
                                    <p:cond delay="0"/>
                                  </p:stCondLst>
                                  <p:childTnLst>
                                    <p:animRot by="120000">
                                      <p:cBhvr>
                                        <p:cTn id="258" dur="100" fill="hold">
                                          <p:stCondLst>
                                            <p:cond delay="0"/>
                                          </p:stCondLst>
                                        </p:cTn>
                                        <p:tgtEl>
                                          <p:spTgt spid="178"/>
                                        </p:tgtEl>
                                        <p:attrNameLst>
                                          <p:attrName>r</p:attrName>
                                        </p:attrNameLst>
                                      </p:cBhvr>
                                    </p:animRot>
                                    <p:animRot by="-240000">
                                      <p:cBhvr>
                                        <p:cTn id="259" dur="200" fill="hold">
                                          <p:stCondLst>
                                            <p:cond delay="200"/>
                                          </p:stCondLst>
                                        </p:cTn>
                                        <p:tgtEl>
                                          <p:spTgt spid="178"/>
                                        </p:tgtEl>
                                        <p:attrNameLst>
                                          <p:attrName>r</p:attrName>
                                        </p:attrNameLst>
                                      </p:cBhvr>
                                    </p:animRot>
                                    <p:animRot by="240000">
                                      <p:cBhvr>
                                        <p:cTn id="260" dur="200" fill="hold">
                                          <p:stCondLst>
                                            <p:cond delay="400"/>
                                          </p:stCondLst>
                                        </p:cTn>
                                        <p:tgtEl>
                                          <p:spTgt spid="178"/>
                                        </p:tgtEl>
                                        <p:attrNameLst>
                                          <p:attrName>r</p:attrName>
                                        </p:attrNameLst>
                                      </p:cBhvr>
                                    </p:animRot>
                                    <p:animRot by="-240000">
                                      <p:cBhvr>
                                        <p:cTn id="261" dur="200" fill="hold">
                                          <p:stCondLst>
                                            <p:cond delay="600"/>
                                          </p:stCondLst>
                                        </p:cTn>
                                        <p:tgtEl>
                                          <p:spTgt spid="178"/>
                                        </p:tgtEl>
                                        <p:attrNameLst>
                                          <p:attrName>r</p:attrName>
                                        </p:attrNameLst>
                                      </p:cBhvr>
                                    </p:animRot>
                                    <p:animRot by="120000">
                                      <p:cBhvr>
                                        <p:cTn id="262" dur="200" fill="hold">
                                          <p:stCondLst>
                                            <p:cond delay="800"/>
                                          </p:stCondLst>
                                        </p:cTn>
                                        <p:tgtEl>
                                          <p:spTgt spid="178"/>
                                        </p:tgtEl>
                                        <p:attrNameLst>
                                          <p:attrName>r</p:attrName>
                                        </p:attrNameLst>
                                      </p:cBhvr>
                                    </p:animRot>
                                  </p:childTnLst>
                                  <p:subTnLst>
                                    <p:audio>
                                      <p:cMediaNode>
                                        <p:cTn display="0" masterRel="sameClick">
                                          <p:stCondLst>
                                            <p:cond evt="begin" delay="0">
                                              <p:tn val="25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63" restart="whenNotActive" fill="hold" evtFilter="cancelBubble" nodeType="interactiveSeq">
                <p:stCondLst>
                  <p:cond evt="onClick" delay="0">
                    <p:tgtEl>
                      <p:spTgt spid="179"/>
                    </p:tgtEl>
                  </p:cond>
                </p:stCondLst>
                <p:endSync evt="end" delay="0">
                  <p:rtn val="all"/>
                </p:endSync>
                <p:childTnLst>
                  <p:par>
                    <p:cTn id="264" fill="hold">
                      <p:stCondLst>
                        <p:cond delay="0"/>
                      </p:stCondLst>
                      <p:childTnLst>
                        <p:par>
                          <p:cTn id="265" fill="hold">
                            <p:stCondLst>
                              <p:cond delay="0"/>
                            </p:stCondLst>
                            <p:childTnLst>
                              <p:par>
                                <p:cTn id="266" presetID="32" presetClass="emph" presetSubtype="0" fill="hold" grpId="0" nodeType="clickEffect">
                                  <p:stCondLst>
                                    <p:cond delay="0"/>
                                  </p:stCondLst>
                                  <p:childTnLst>
                                    <p:animRot by="120000">
                                      <p:cBhvr>
                                        <p:cTn id="267" dur="100" fill="hold">
                                          <p:stCondLst>
                                            <p:cond delay="0"/>
                                          </p:stCondLst>
                                        </p:cTn>
                                        <p:tgtEl>
                                          <p:spTgt spid="179"/>
                                        </p:tgtEl>
                                        <p:attrNameLst>
                                          <p:attrName>r</p:attrName>
                                        </p:attrNameLst>
                                      </p:cBhvr>
                                    </p:animRot>
                                    <p:animRot by="-240000">
                                      <p:cBhvr>
                                        <p:cTn id="268" dur="200" fill="hold">
                                          <p:stCondLst>
                                            <p:cond delay="200"/>
                                          </p:stCondLst>
                                        </p:cTn>
                                        <p:tgtEl>
                                          <p:spTgt spid="179"/>
                                        </p:tgtEl>
                                        <p:attrNameLst>
                                          <p:attrName>r</p:attrName>
                                        </p:attrNameLst>
                                      </p:cBhvr>
                                    </p:animRot>
                                    <p:animRot by="240000">
                                      <p:cBhvr>
                                        <p:cTn id="269" dur="200" fill="hold">
                                          <p:stCondLst>
                                            <p:cond delay="400"/>
                                          </p:stCondLst>
                                        </p:cTn>
                                        <p:tgtEl>
                                          <p:spTgt spid="179"/>
                                        </p:tgtEl>
                                        <p:attrNameLst>
                                          <p:attrName>r</p:attrName>
                                        </p:attrNameLst>
                                      </p:cBhvr>
                                    </p:animRot>
                                    <p:animRot by="-240000">
                                      <p:cBhvr>
                                        <p:cTn id="270" dur="200" fill="hold">
                                          <p:stCondLst>
                                            <p:cond delay="600"/>
                                          </p:stCondLst>
                                        </p:cTn>
                                        <p:tgtEl>
                                          <p:spTgt spid="179"/>
                                        </p:tgtEl>
                                        <p:attrNameLst>
                                          <p:attrName>r</p:attrName>
                                        </p:attrNameLst>
                                      </p:cBhvr>
                                    </p:animRot>
                                    <p:animRot by="120000">
                                      <p:cBhvr>
                                        <p:cTn id="271" dur="200" fill="hold">
                                          <p:stCondLst>
                                            <p:cond delay="800"/>
                                          </p:stCondLst>
                                        </p:cTn>
                                        <p:tgtEl>
                                          <p:spTgt spid="179"/>
                                        </p:tgtEl>
                                        <p:attrNameLst>
                                          <p:attrName>r</p:attrName>
                                        </p:attrNameLst>
                                      </p:cBhvr>
                                    </p:animRot>
                                  </p:childTnLst>
                                  <p:subTnLst>
                                    <p:audio>
                                      <p:cMediaNode>
                                        <p:cTn display="0" masterRel="sameClick">
                                          <p:stCondLst>
                                            <p:cond evt="begin" delay="0">
                                              <p:tn val="26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72" restart="whenNotActive" fill="hold" evtFilter="cancelBubble" nodeType="interactiveSeq">
                <p:stCondLst>
                  <p:cond evt="onClick" delay="0">
                    <p:tgtEl>
                      <p:spTgt spid="180"/>
                    </p:tgtEl>
                  </p:cond>
                </p:stCondLst>
                <p:endSync evt="end" delay="0">
                  <p:rtn val="all"/>
                </p:endSync>
                <p:childTnLst>
                  <p:par>
                    <p:cTn id="273" fill="hold">
                      <p:stCondLst>
                        <p:cond delay="0"/>
                      </p:stCondLst>
                      <p:childTnLst>
                        <p:par>
                          <p:cTn id="274" fill="hold">
                            <p:stCondLst>
                              <p:cond delay="0"/>
                            </p:stCondLst>
                            <p:childTnLst>
                              <p:par>
                                <p:cTn id="275" presetID="32" presetClass="emph" presetSubtype="0" fill="hold" grpId="0" nodeType="clickEffect">
                                  <p:stCondLst>
                                    <p:cond delay="0"/>
                                  </p:stCondLst>
                                  <p:childTnLst>
                                    <p:animRot by="120000">
                                      <p:cBhvr>
                                        <p:cTn id="276" dur="100" fill="hold">
                                          <p:stCondLst>
                                            <p:cond delay="0"/>
                                          </p:stCondLst>
                                        </p:cTn>
                                        <p:tgtEl>
                                          <p:spTgt spid="180"/>
                                        </p:tgtEl>
                                        <p:attrNameLst>
                                          <p:attrName>r</p:attrName>
                                        </p:attrNameLst>
                                      </p:cBhvr>
                                    </p:animRot>
                                    <p:animRot by="-240000">
                                      <p:cBhvr>
                                        <p:cTn id="277" dur="200" fill="hold">
                                          <p:stCondLst>
                                            <p:cond delay="200"/>
                                          </p:stCondLst>
                                        </p:cTn>
                                        <p:tgtEl>
                                          <p:spTgt spid="180"/>
                                        </p:tgtEl>
                                        <p:attrNameLst>
                                          <p:attrName>r</p:attrName>
                                        </p:attrNameLst>
                                      </p:cBhvr>
                                    </p:animRot>
                                    <p:animRot by="240000">
                                      <p:cBhvr>
                                        <p:cTn id="278" dur="200" fill="hold">
                                          <p:stCondLst>
                                            <p:cond delay="400"/>
                                          </p:stCondLst>
                                        </p:cTn>
                                        <p:tgtEl>
                                          <p:spTgt spid="180"/>
                                        </p:tgtEl>
                                        <p:attrNameLst>
                                          <p:attrName>r</p:attrName>
                                        </p:attrNameLst>
                                      </p:cBhvr>
                                    </p:animRot>
                                    <p:animRot by="-240000">
                                      <p:cBhvr>
                                        <p:cTn id="279" dur="200" fill="hold">
                                          <p:stCondLst>
                                            <p:cond delay="600"/>
                                          </p:stCondLst>
                                        </p:cTn>
                                        <p:tgtEl>
                                          <p:spTgt spid="180"/>
                                        </p:tgtEl>
                                        <p:attrNameLst>
                                          <p:attrName>r</p:attrName>
                                        </p:attrNameLst>
                                      </p:cBhvr>
                                    </p:animRot>
                                    <p:animRot by="120000">
                                      <p:cBhvr>
                                        <p:cTn id="280" dur="200" fill="hold">
                                          <p:stCondLst>
                                            <p:cond delay="800"/>
                                          </p:stCondLst>
                                        </p:cTn>
                                        <p:tgtEl>
                                          <p:spTgt spid="180"/>
                                        </p:tgtEl>
                                        <p:attrNameLst>
                                          <p:attrName>r</p:attrName>
                                        </p:attrNameLst>
                                      </p:cBhvr>
                                    </p:animRot>
                                  </p:childTnLst>
                                  <p:subTnLst>
                                    <p:audio>
                                      <p:cMediaNode>
                                        <p:cTn display="0" masterRel="sameClick">
                                          <p:stCondLst>
                                            <p:cond evt="begin" delay="0">
                                              <p:tn val="27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81" restart="whenNotActive" fill="hold" evtFilter="cancelBubble" nodeType="interactiveSeq">
                <p:stCondLst>
                  <p:cond evt="onClick" delay="0">
                    <p:tgtEl>
                      <p:spTgt spid="181"/>
                    </p:tgtEl>
                  </p:cond>
                </p:stCondLst>
                <p:endSync evt="end" delay="0">
                  <p:rtn val="all"/>
                </p:endSync>
                <p:childTnLst>
                  <p:par>
                    <p:cTn id="282" fill="hold">
                      <p:stCondLst>
                        <p:cond delay="0"/>
                      </p:stCondLst>
                      <p:childTnLst>
                        <p:par>
                          <p:cTn id="283" fill="hold">
                            <p:stCondLst>
                              <p:cond delay="0"/>
                            </p:stCondLst>
                            <p:childTnLst>
                              <p:par>
                                <p:cTn id="284" presetID="32" presetClass="emph" presetSubtype="0" fill="hold" grpId="0" nodeType="clickEffect">
                                  <p:stCondLst>
                                    <p:cond delay="0"/>
                                  </p:stCondLst>
                                  <p:childTnLst>
                                    <p:animRot by="120000">
                                      <p:cBhvr>
                                        <p:cTn id="285" dur="100" fill="hold">
                                          <p:stCondLst>
                                            <p:cond delay="0"/>
                                          </p:stCondLst>
                                        </p:cTn>
                                        <p:tgtEl>
                                          <p:spTgt spid="181"/>
                                        </p:tgtEl>
                                        <p:attrNameLst>
                                          <p:attrName>r</p:attrName>
                                        </p:attrNameLst>
                                      </p:cBhvr>
                                    </p:animRot>
                                    <p:animRot by="-240000">
                                      <p:cBhvr>
                                        <p:cTn id="286" dur="200" fill="hold">
                                          <p:stCondLst>
                                            <p:cond delay="200"/>
                                          </p:stCondLst>
                                        </p:cTn>
                                        <p:tgtEl>
                                          <p:spTgt spid="181"/>
                                        </p:tgtEl>
                                        <p:attrNameLst>
                                          <p:attrName>r</p:attrName>
                                        </p:attrNameLst>
                                      </p:cBhvr>
                                    </p:animRot>
                                    <p:animRot by="240000">
                                      <p:cBhvr>
                                        <p:cTn id="287" dur="200" fill="hold">
                                          <p:stCondLst>
                                            <p:cond delay="400"/>
                                          </p:stCondLst>
                                        </p:cTn>
                                        <p:tgtEl>
                                          <p:spTgt spid="181"/>
                                        </p:tgtEl>
                                        <p:attrNameLst>
                                          <p:attrName>r</p:attrName>
                                        </p:attrNameLst>
                                      </p:cBhvr>
                                    </p:animRot>
                                    <p:animRot by="-240000">
                                      <p:cBhvr>
                                        <p:cTn id="288" dur="200" fill="hold">
                                          <p:stCondLst>
                                            <p:cond delay="600"/>
                                          </p:stCondLst>
                                        </p:cTn>
                                        <p:tgtEl>
                                          <p:spTgt spid="181"/>
                                        </p:tgtEl>
                                        <p:attrNameLst>
                                          <p:attrName>r</p:attrName>
                                        </p:attrNameLst>
                                      </p:cBhvr>
                                    </p:animRot>
                                    <p:animRot by="120000">
                                      <p:cBhvr>
                                        <p:cTn id="289" dur="200" fill="hold">
                                          <p:stCondLst>
                                            <p:cond delay="800"/>
                                          </p:stCondLst>
                                        </p:cTn>
                                        <p:tgtEl>
                                          <p:spTgt spid="181"/>
                                        </p:tgtEl>
                                        <p:attrNameLst>
                                          <p:attrName>r</p:attrName>
                                        </p:attrNameLst>
                                      </p:cBhvr>
                                    </p:animRot>
                                  </p:childTnLst>
                                  <p:subTnLst>
                                    <p:audio>
                                      <p:cMediaNode>
                                        <p:cTn display="0" masterRel="sameClick">
                                          <p:stCondLst>
                                            <p:cond evt="begin" delay="0">
                                              <p:tn val="28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0" grpId="0"/>
      <p:bldP spid="151" grpId="0"/>
      <p:bldP spid="152" grpId="0"/>
      <p:bldP spid="153" grpId="0"/>
      <p:bldP spid="155" grpId="0"/>
      <p:bldP spid="156" grpId="0"/>
      <p:bldP spid="157" grpId="0"/>
      <p:bldP spid="158" grpId="0"/>
      <p:bldP spid="159" grpId="0"/>
      <p:bldP spid="160" grpId="0"/>
      <p:bldP spid="161" grpId="0"/>
      <p:bldP spid="162" grpId="0"/>
      <p:bldP spid="163" grpId="0"/>
      <p:bldP spid="166"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4610864" y="4604582"/>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009764"/>
            <a:ext cx="3929090" cy="463394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Мы привыкли думать, что этот драгоценный металл используется только как украшение. Однако его физические свойства настолько удивительны, что он используется сегодня и в технике. Практически каждый электроприбор в нашем доме содержит этот металл.</a:t>
            </a:r>
            <a:endParaRPr lang="ru-RU" sz="2400" dirty="0">
              <a:solidFill>
                <a:schemeClr val="tx1"/>
              </a:solidFill>
              <a:latin typeface="Times New Roman" pitchFamily="18" charset="0"/>
              <a:cs typeface="Times New Roman" pitchFamily="18" charset="0"/>
            </a:endParaRPr>
          </a:p>
        </p:txBody>
      </p:sp>
      <p:sp>
        <p:nvSpPr>
          <p:cNvPr id="202" name="TextBox 201"/>
          <p:cNvSpPr txBox="1"/>
          <p:nvPr/>
        </p:nvSpPr>
        <p:spPr>
          <a:xfrm>
            <a:off x="6357950" y="3286124"/>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7200178"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13" name="TextBox 212"/>
          <p:cNvSpPr txBox="1"/>
          <p:nvPr/>
        </p:nvSpPr>
        <p:spPr>
          <a:xfrm>
            <a:off x="7214606" y="2928934"/>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7184148" y="3283865"/>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7168118"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17" name="TextBox 216"/>
          <p:cNvSpPr txBox="1"/>
          <p:nvPr/>
        </p:nvSpPr>
        <p:spPr>
          <a:xfrm>
            <a:off x="7128740" y="421255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4" name="TextBox 243"/>
          <p:cNvSpPr txBox="1"/>
          <p:nvPr/>
        </p:nvSpPr>
        <p:spPr>
          <a:xfrm>
            <a:off x="6429388" y="392906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35795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29388"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0" name="TextBox 249"/>
          <p:cNvSpPr txBox="1"/>
          <p:nvPr/>
        </p:nvSpPr>
        <p:spPr>
          <a:xfrm>
            <a:off x="6382300" y="135503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П</a:t>
            </a:r>
            <a:endParaRPr lang="ru-RU" sz="2200" b="1" dirty="0">
              <a:latin typeface="Times New Roman" pitchFamily="18" charset="0"/>
              <a:cs typeface="Times New Roman" pitchFamily="18" charset="0"/>
            </a:endParaRPr>
          </a:p>
        </p:txBody>
      </p:sp>
      <p:sp>
        <p:nvSpPr>
          <p:cNvPr id="251" name="TextBox 250"/>
          <p:cNvSpPr txBox="1"/>
          <p:nvPr/>
        </p:nvSpPr>
        <p:spPr>
          <a:xfrm>
            <a:off x="642938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2" name="TextBox 251"/>
          <p:cNvSpPr txBox="1"/>
          <p:nvPr/>
        </p:nvSpPr>
        <p:spPr>
          <a:xfrm>
            <a:off x="6382300"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3" name="TextBox 252"/>
          <p:cNvSpPr txBox="1"/>
          <p:nvPr/>
        </p:nvSpPr>
        <p:spPr>
          <a:xfrm>
            <a:off x="4572000" y="4857760"/>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254" name="TextBox 253"/>
          <p:cNvSpPr txBox="1"/>
          <p:nvPr/>
        </p:nvSpPr>
        <p:spPr>
          <a:xfrm>
            <a:off x="4929190"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5" name="TextBox 254"/>
          <p:cNvSpPr txBox="1"/>
          <p:nvPr/>
        </p:nvSpPr>
        <p:spPr>
          <a:xfrm>
            <a:off x="535721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6" name="TextBox 255"/>
          <p:cNvSpPr txBox="1"/>
          <p:nvPr/>
        </p:nvSpPr>
        <p:spPr>
          <a:xfrm>
            <a:off x="571500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7" name="TextBox 256"/>
          <p:cNvSpPr txBox="1"/>
          <p:nvPr/>
        </p:nvSpPr>
        <p:spPr>
          <a:xfrm>
            <a:off x="607219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Б</a:t>
            </a:r>
            <a:endParaRPr lang="ru-RU" sz="2200" b="1" dirty="0">
              <a:latin typeface="Times New Roman" pitchFamily="18" charset="0"/>
              <a:cs typeface="Times New Roman" pitchFamily="18" charset="0"/>
            </a:endParaRPr>
          </a:p>
        </p:txBody>
      </p:sp>
      <p:sp>
        <p:nvSpPr>
          <p:cNvPr id="258" name="TextBox 257"/>
          <p:cNvSpPr txBox="1"/>
          <p:nvPr/>
        </p:nvSpPr>
        <p:spPr>
          <a:xfrm>
            <a:off x="6739490" y="485776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57">
                                            <p:txEl>
                                              <p:pRg st="0" end="0"/>
                                            </p:txEl>
                                          </p:spTgt>
                                        </p:tgtEl>
                                        <p:attrNameLst>
                                          <p:attrName>style.visibility</p:attrName>
                                        </p:attrNameLst>
                                      </p:cBhvr>
                                      <p:to>
                                        <p:strVal val="visible"/>
                                      </p:to>
                                    </p:set>
                                    <p:animEffect transition="in" filter="box(in)">
                                      <p:cBhvr>
                                        <p:cTn id="16" dur="500"/>
                                        <p:tgtEl>
                                          <p:spTgt spid="257">
                                            <p:txEl>
                                              <p:pRg st="0" end="0"/>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0"/>
                  </p:tgtEl>
                </p:cond>
              </p:nextCondLst>
            </p:seq>
            <p:seq concurrent="1" nextAc="seek">
              <p:cTn id="17" restart="whenNotActive" fill="hold" evtFilter="cancelBubble" nodeType="interactiveSeq">
                <p:stCondLst>
                  <p:cond evt="onClick" delay="0">
                    <p:tgtEl>
                      <p:spTgt spid="151"/>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51"/>
                                        </p:tgtEl>
                                        <p:attrNameLst>
                                          <p:attrName>r</p:attrName>
                                        </p:attrNameLst>
                                      </p:cBhvr>
                                    </p:animRot>
                                    <p:animRot by="-240000">
                                      <p:cBhvr>
                                        <p:cTn id="22" dur="200" fill="hold">
                                          <p:stCondLst>
                                            <p:cond delay="200"/>
                                          </p:stCondLst>
                                        </p:cTn>
                                        <p:tgtEl>
                                          <p:spTgt spid="151"/>
                                        </p:tgtEl>
                                        <p:attrNameLst>
                                          <p:attrName>r</p:attrName>
                                        </p:attrNameLst>
                                      </p:cBhvr>
                                    </p:animRot>
                                    <p:animRot by="240000">
                                      <p:cBhvr>
                                        <p:cTn id="23" dur="200" fill="hold">
                                          <p:stCondLst>
                                            <p:cond delay="400"/>
                                          </p:stCondLst>
                                        </p:cTn>
                                        <p:tgtEl>
                                          <p:spTgt spid="151"/>
                                        </p:tgtEl>
                                        <p:attrNameLst>
                                          <p:attrName>r</p:attrName>
                                        </p:attrNameLst>
                                      </p:cBhvr>
                                    </p:animRot>
                                    <p:animRot by="-240000">
                                      <p:cBhvr>
                                        <p:cTn id="24" dur="200" fill="hold">
                                          <p:stCondLst>
                                            <p:cond delay="600"/>
                                          </p:stCondLst>
                                        </p:cTn>
                                        <p:tgtEl>
                                          <p:spTgt spid="151"/>
                                        </p:tgtEl>
                                        <p:attrNameLst>
                                          <p:attrName>r</p:attrName>
                                        </p:attrNameLst>
                                      </p:cBhvr>
                                    </p:animRot>
                                    <p:animRot by="120000">
                                      <p:cBhvr>
                                        <p:cTn id="25" dur="200" fill="hold">
                                          <p:stCondLst>
                                            <p:cond delay="800"/>
                                          </p:stCondLst>
                                        </p:cTn>
                                        <p:tgtEl>
                                          <p:spTgt spid="151"/>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6" restart="whenNotActive" fill="hold" evtFilter="cancelBubble" nodeType="interactiveSeq">
                <p:stCondLst>
                  <p:cond evt="onClick" delay="0">
                    <p:tgtEl>
                      <p:spTgt spid="152"/>
                    </p:tgtEl>
                  </p:cond>
                </p:stCondLst>
                <p:endSync evt="end" delay="0">
                  <p:rtn val="all"/>
                </p:endSync>
                <p:childTnLst>
                  <p:par>
                    <p:cTn id="27" fill="hold">
                      <p:stCondLst>
                        <p:cond delay="0"/>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52"/>
                                        </p:tgtEl>
                                        <p:attrNameLst>
                                          <p:attrName>r</p:attrName>
                                        </p:attrNameLst>
                                      </p:cBhvr>
                                    </p:animRot>
                                    <p:animRot by="-240000">
                                      <p:cBhvr>
                                        <p:cTn id="31" dur="200" fill="hold">
                                          <p:stCondLst>
                                            <p:cond delay="200"/>
                                          </p:stCondLst>
                                        </p:cTn>
                                        <p:tgtEl>
                                          <p:spTgt spid="152"/>
                                        </p:tgtEl>
                                        <p:attrNameLst>
                                          <p:attrName>r</p:attrName>
                                        </p:attrNameLst>
                                      </p:cBhvr>
                                    </p:animRot>
                                    <p:animRot by="240000">
                                      <p:cBhvr>
                                        <p:cTn id="32" dur="200" fill="hold">
                                          <p:stCondLst>
                                            <p:cond delay="400"/>
                                          </p:stCondLst>
                                        </p:cTn>
                                        <p:tgtEl>
                                          <p:spTgt spid="152"/>
                                        </p:tgtEl>
                                        <p:attrNameLst>
                                          <p:attrName>r</p:attrName>
                                        </p:attrNameLst>
                                      </p:cBhvr>
                                    </p:animRot>
                                    <p:animRot by="-240000">
                                      <p:cBhvr>
                                        <p:cTn id="33" dur="200" fill="hold">
                                          <p:stCondLst>
                                            <p:cond delay="600"/>
                                          </p:stCondLst>
                                        </p:cTn>
                                        <p:tgtEl>
                                          <p:spTgt spid="152"/>
                                        </p:tgtEl>
                                        <p:attrNameLst>
                                          <p:attrName>r</p:attrName>
                                        </p:attrNameLst>
                                      </p:cBhvr>
                                    </p:animRot>
                                    <p:animRot by="120000">
                                      <p:cBhvr>
                                        <p:cTn id="34" dur="200" fill="hold">
                                          <p:stCondLst>
                                            <p:cond delay="800"/>
                                          </p:stCondLst>
                                        </p:cTn>
                                        <p:tgtEl>
                                          <p:spTgt spid="152"/>
                                        </p:tgtEl>
                                        <p:attrNameLst>
                                          <p:attrName>r</p:attrName>
                                        </p:attrNameLst>
                                      </p:cBhvr>
                                    </p:animRot>
                                  </p:childTnLst>
                                  <p:subTnLst>
                                    <p:audio>
                                      <p:cMediaNode>
                                        <p:cTn display="0" masterRel="sameClick">
                                          <p:stCondLst>
                                            <p:cond evt="begin" delay="0">
                                              <p:tn val="2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5" restart="whenNotActive" fill="hold" evtFilter="cancelBubble" nodeType="interactiveSeq">
                <p:stCondLst>
                  <p:cond evt="onClick" delay="0">
                    <p:tgtEl>
                      <p:spTgt spid="153"/>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grpId="0" nodeType="clickEffect">
                                  <p:stCondLst>
                                    <p:cond delay="0"/>
                                  </p:stCondLst>
                                  <p:childTnLst>
                                    <p:animRot by="120000">
                                      <p:cBhvr>
                                        <p:cTn id="39" dur="100" fill="hold">
                                          <p:stCondLst>
                                            <p:cond delay="0"/>
                                          </p:stCondLst>
                                        </p:cTn>
                                        <p:tgtEl>
                                          <p:spTgt spid="153"/>
                                        </p:tgtEl>
                                        <p:attrNameLst>
                                          <p:attrName>r</p:attrName>
                                        </p:attrNameLst>
                                      </p:cBhvr>
                                    </p:animRot>
                                    <p:animRot by="-240000">
                                      <p:cBhvr>
                                        <p:cTn id="40" dur="200" fill="hold">
                                          <p:stCondLst>
                                            <p:cond delay="200"/>
                                          </p:stCondLst>
                                        </p:cTn>
                                        <p:tgtEl>
                                          <p:spTgt spid="153"/>
                                        </p:tgtEl>
                                        <p:attrNameLst>
                                          <p:attrName>r</p:attrName>
                                        </p:attrNameLst>
                                      </p:cBhvr>
                                    </p:animRot>
                                    <p:animRot by="240000">
                                      <p:cBhvr>
                                        <p:cTn id="41" dur="200" fill="hold">
                                          <p:stCondLst>
                                            <p:cond delay="400"/>
                                          </p:stCondLst>
                                        </p:cTn>
                                        <p:tgtEl>
                                          <p:spTgt spid="153"/>
                                        </p:tgtEl>
                                        <p:attrNameLst>
                                          <p:attrName>r</p:attrName>
                                        </p:attrNameLst>
                                      </p:cBhvr>
                                    </p:animRot>
                                    <p:animRot by="-240000">
                                      <p:cBhvr>
                                        <p:cTn id="42" dur="200" fill="hold">
                                          <p:stCondLst>
                                            <p:cond delay="600"/>
                                          </p:stCondLst>
                                        </p:cTn>
                                        <p:tgtEl>
                                          <p:spTgt spid="153"/>
                                        </p:tgtEl>
                                        <p:attrNameLst>
                                          <p:attrName>r</p:attrName>
                                        </p:attrNameLst>
                                      </p:cBhvr>
                                    </p:animRot>
                                    <p:animRot by="120000">
                                      <p:cBhvr>
                                        <p:cTn id="43" dur="200" fill="hold">
                                          <p:stCondLst>
                                            <p:cond delay="800"/>
                                          </p:stCondLst>
                                        </p:cTn>
                                        <p:tgtEl>
                                          <p:spTgt spid="153"/>
                                        </p:tgtEl>
                                        <p:attrNameLst>
                                          <p:attrName>r</p:attrName>
                                        </p:attrNameLst>
                                      </p:cBhvr>
                                    </p:animRo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254">
                                            <p:txEl>
                                              <p:pRg st="0" end="0"/>
                                            </p:txEl>
                                          </p:spTgt>
                                        </p:tgtEl>
                                        <p:attrNameLst>
                                          <p:attrName>style.visibility</p:attrName>
                                        </p:attrNameLst>
                                      </p:cBhvr>
                                      <p:to>
                                        <p:strVal val="visible"/>
                                      </p:to>
                                    </p:set>
                                    <p:animEffect transition="in" filter="box(in)">
                                      <p:cBhvr>
                                        <p:cTn id="49" dur="500"/>
                                        <p:tgtEl>
                                          <p:spTgt spid="254">
                                            <p:txEl>
                                              <p:pRg st="0" end="0"/>
                                            </p:txEl>
                                          </p:spTgt>
                                        </p:tgtEl>
                                      </p:cBhvr>
                                    </p:animEffect>
                                  </p:childTnLst>
                                  <p:subTnLst>
                                    <p:audio>
                                      <p:cMediaNode>
                                        <p:cTn display="0" masterRel="sameClick">
                                          <p:stCondLst>
                                            <p:cond evt="begin" delay="0">
                                              <p:tn val="47"/>
                                            </p:cond>
                                          </p:stCondLst>
                                          <p:endCondLst>
                                            <p:cond evt="onStopAudio" delay="0">
                                              <p:tgtEl>
                                                <p:sldTgt/>
                                              </p:tgtEl>
                                            </p:cond>
                                          </p:endCondLst>
                                        </p:cTn>
                                        <p:tgtEl>
                                          <p:sndTgt r:embed="rId3" name="chimes.wav" builtIn="1"/>
                                        </p:tgtEl>
                                      </p:cMediaNode>
                                    </p:audio>
                                  </p:subTnLst>
                                </p:cTn>
                              </p:par>
                            </p:childTnLst>
                          </p:cTn>
                        </p:par>
                      </p:childTnLst>
                    </p:cTn>
                  </p:par>
                  <p:par>
                    <p:cTn id="50" fill="hold">
                      <p:stCondLst>
                        <p:cond delay="indefinite"/>
                      </p:stCondLst>
                      <p:childTnLst>
                        <p:par>
                          <p:cTn id="51" fill="hold">
                            <p:stCondLst>
                              <p:cond delay="0"/>
                            </p:stCondLst>
                            <p:childTnLst>
                              <p:par>
                                <p:cTn id="52" presetID="4" presetClass="entr" presetSubtype="16" fill="hold" nodeType="clickEffect">
                                  <p:stCondLst>
                                    <p:cond delay="0"/>
                                  </p:stCondLst>
                                  <p:childTnLst>
                                    <p:set>
                                      <p:cBhvr>
                                        <p:cTn id="53" dur="1" fill="hold">
                                          <p:stCondLst>
                                            <p:cond delay="0"/>
                                          </p:stCondLst>
                                        </p:cTn>
                                        <p:tgtEl>
                                          <p:spTgt spid="256">
                                            <p:txEl>
                                              <p:pRg st="0" end="0"/>
                                            </p:txEl>
                                          </p:spTgt>
                                        </p:tgtEl>
                                        <p:attrNameLst>
                                          <p:attrName>style.visibility</p:attrName>
                                        </p:attrNameLst>
                                      </p:cBhvr>
                                      <p:to>
                                        <p:strVal val="visible"/>
                                      </p:to>
                                    </p:set>
                                    <p:animEffect transition="in" filter="box(in)">
                                      <p:cBhvr>
                                        <p:cTn id="54" dur="500"/>
                                        <p:tgtEl>
                                          <p:spTgt spid="256">
                                            <p:txEl>
                                              <p:pRg st="0" end="0"/>
                                            </p:txEl>
                                          </p:spTgt>
                                        </p:tgtEl>
                                      </p:cBhvr>
                                    </p:animEffect>
                                  </p:childTnLst>
                                  <p:subTnLst>
                                    <p:audio>
                                      <p:cMediaNode>
                                        <p:cTn display="0" masterRel="sameClick">
                                          <p:stCondLst>
                                            <p:cond evt="begin" delay="0">
                                              <p:tn val="5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4"/>
                  </p:tgtEl>
                </p:cond>
              </p:nextCondLst>
            </p:seq>
            <p:seq concurrent="1" nextAc="seek">
              <p:cTn id="55" restart="whenNotActive" fill="hold" evtFilter="cancelBubble" nodeType="interactiveSeq">
                <p:stCondLst>
                  <p:cond evt="onClick" delay="0">
                    <p:tgtEl>
                      <p:spTgt spid="155"/>
                    </p:tgtEl>
                  </p:cond>
                </p:stCondLst>
                <p:endSync evt="end" delay="0">
                  <p:rtn val="all"/>
                </p:endSync>
                <p:childTnLst>
                  <p:par>
                    <p:cTn id="56" fill="hold">
                      <p:stCondLst>
                        <p:cond delay="0"/>
                      </p:stCondLst>
                      <p:childTnLst>
                        <p:par>
                          <p:cTn id="57" fill="hold">
                            <p:stCondLst>
                              <p:cond delay="0"/>
                            </p:stCondLst>
                            <p:childTnLst>
                              <p:par>
                                <p:cTn id="58" presetID="32" presetClass="emph" presetSubtype="0" fill="hold" grpId="0" nodeType="clickEffect">
                                  <p:stCondLst>
                                    <p:cond delay="0"/>
                                  </p:stCondLst>
                                  <p:childTnLst>
                                    <p:animRot by="120000">
                                      <p:cBhvr>
                                        <p:cTn id="59" dur="100" fill="hold">
                                          <p:stCondLst>
                                            <p:cond delay="0"/>
                                          </p:stCondLst>
                                        </p:cTn>
                                        <p:tgtEl>
                                          <p:spTgt spid="155"/>
                                        </p:tgtEl>
                                        <p:attrNameLst>
                                          <p:attrName>r</p:attrName>
                                        </p:attrNameLst>
                                      </p:cBhvr>
                                    </p:animRot>
                                    <p:animRot by="-240000">
                                      <p:cBhvr>
                                        <p:cTn id="60" dur="200" fill="hold">
                                          <p:stCondLst>
                                            <p:cond delay="200"/>
                                          </p:stCondLst>
                                        </p:cTn>
                                        <p:tgtEl>
                                          <p:spTgt spid="155"/>
                                        </p:tgtEl>
                                        <p:attrNameLst>
                                          <p:attrName>r</p:attrName>
                                        </p:attrNameLst>
                                      </p:cBhvr>
                                    </p:animRot>
                                    <p:animRot by="240000">
                                      <p:cBhvr>
                                        <p:cTn id="61" dur="200" fill="hold">
                                          <p:stCondLst>
                                            <p:cond delay="400"/>
                                          </p:stCondLst>
                                        </p:cTn>
                                        <p:tgtEl>
                                          <p:spTgt spid="155"/>
                                        </p:tgtEl>
                                        <p:attrNameLst>
                                          <p:attrName>r</p:attrName>
                                        </p:attrNameLst>
                                      </p:cBhvr>
                                    </p:animRot>
                                    <p:animRot by="-240000">
                                      <p:cBhvr>
                                        <p:cTn id="62" dur="200" fill="hold">
                                          <p:stCondLst>
                                            <p:cond delay="600"/>
                                          </p:stCondLst>
                                        </p:cTn>
                                        <p:tgtEl>
                                          <p:spTgt spid="155"/>
                                        </p:tgtEl>
                                        <p:attrNameLst>
                                          <p:attrName>r</p:attrName>
                                        </p:attrNameLst>
                                      </p:cBhvr>
                                    </p:animRot>
                                    <p:animRot by="120000">
                                      <p:cBhvr>
                                        <p:cTn id="63" dur="200" fill="hold">
                                          <p:stCondLst>
                                            <p:cond delay="800"/>
                                          </p:stCondLst>
                                        </p:cTn>
                                        <p:tgtEl>
                                          <p:spTgt spid="155"/>
                                        </p:tgtEl>
                                        <p:attrNameLst>
                                          <p:attrName>r</p:attrName>
                                        </p:attrNameLst>
                                      </p:cBhvr>
                                    </p:animRo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4" restart="whenNotActive" fill="hold" evtFilter="cancelBubble" nodeType="interactiveSeq">
                <p:stCondLst>
                  <p:cond evt="onClick" delay="0">
                    <p:tgtEl>
                      <p:spTgt spid="156"/>
                    </p:tgtEl>
                  </p:cond>
                </p:stCondLst>
                <p:endSync evt="end" delay="0">
                  <p:rtn val="all"/>
                </p:endSync>
                <p:childTnLst>
                  <p:par>
                    <p:cTn id="65" fill="hold">
                      <p:stCondLst>
                        <p:cond delay="0"/>
                      </p:stCondLst>
                      <p:childTnLst>
                        <p:par>
                          <p:cTn id="66" fill="hold">
                            <p:stCondLst>
                              <p:cond delay="0"/>
                            </p:stCondLst>
                            <p:childTnLst>
                              <p:par>
                                <p:cTn id="67" presetID="32" presetClass="emph" presetSubtype="0" fill="hold" grpId="0" nodeType="clickEffect">
                                  <p:stCondLst>
                                    <p:cond delay="0"/>
                                  </p:stCondLst>
                                  <p:childTnLst>
                                    <p:animRot by="120000">
                                      <p:cBhvr>
                                        <p:cTn id="68" dur="100" fill="hold">
                                          <p:stCondLst>
                                            <p:cond delay="0"/>
                                          </p:stCondLst>
                                        </p:cTn>
                                        <p:tgtEl>
                                          <p:spTgt spid="156"/>
                                        </p:tgtEl>
                                        <p:attrNameLst>
                                          <p:attrName>r</p:attrName>
                                        </p:attrNameLst>
                                      </p:cBhvr>
                                    </p:animRot>
                                    <p:animRot by="-240000">
                                      <p:cBhvr>
                                        <p:cTn id="69" dur="200" fill="hold">
                                          <p:stCondLst>
                                            <p:cond delay="200"/>
                                          </p:stCondLst>
                                        </p:cTn>
                                        <p:tgtEl>
                                          <p:spTgt spid="156"/>
                                        </p:tgtEl>
                                        <p:attrNameLst>
                                          <p:attrName>r</p:attrName>
                                        </p:attrNameLst>
                                      </p:cBhvr>
                                    </p:animRot>
                                    <p:animRot by="240000">
                                      <p:cBhvr>
                                        <p:cTn id="70" dur="200" fill="hold">
                                          <p:stCondLst>
                                            <p:cond delay="400"/>
                                          </p:stCondLst>
                                        </p:cTn>
                                        <p:tgtEl>
                                          <p:spTgt spid="156"/>
                                        </p:tgtEl>
                                        <p:attrNameLst>
                                          <p:attrName>r</p:attrName>
                                        </p:attrNameLst>
                                      </p:cBhvr>
                                    </p:animRot>
                                    <p:animRot by="-240000">
                                      <p:cBhvr>
                                        <p:cTn id="71" dur="200" fill="hold">
                                          <p:stCondLst>
                                            <p:cond delay="600"/>
                                          </p:stCondLst>
                                        </p:cTn>
                                        <p:tgtEl>
                                          <p:spTgt spid="156"/>
                                        </p:tgtEl>
                                        <p:attrNameLst>
                                          <p:attrName>r</p:attrName>
                                        </p:attrNameLst>
                                      </p:cBhvr>
                                    </p:animRot>
                                    <p:animRot by="120000">
                                      <p:cBhvr>
                                        <p:cTn id="72" dur="200" fill="hold">
                                          <p:stCondLst>
                                            <p:cond delay="800"/>
                                          </p:stCondLst>
                                        </p:cTn>
                                        <p:tgtEl>
                                          <p:spTgt spid="156"/>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73" restart="whenNotActive" fill="hold" evtFilter="cancelBubble" nodeType="interactiveSeq">
                <p:stCondLst>
                  <p:cond evt="onClick" delay="0">
                    <p:tgtEl>
                      <p:spTgt spid="157"/>
                    </p:tgtEl>
                  </p:cond>
                </p:stCondLst>
                <p:endSync evt="end" delay="0">
                  <p:rtn val="all"/>
                </p:endSync>
                <p:childTnLst>
                  <p:par>
                    <p:cTn id="74" fill="hold">
                      <p:stCondLst>
                        <p:cond delay="0"/>
                      </p:stCondLst>
                      <p:childTnLst>
                        <p:par>
                          <p:cTn id="75" fill="hold">
                            <p:stCondLst>
                              <p:cond delay="0"/>
                            </p:stCondLst>
                            <p:childTnLst>
                              <p:par>
                                <p:cTn id="76" presetID="32" presetClass="emph" presetSubtype="0" fill="hold" grpId="0" nodeType="clickEffect">
                                  <p:stCondLst>
                                    <p:cond delay="0"/>
                                  </p:stCondLst>
                                  <p:childTnLst>
                                    <p:animRot by="120000">
                                      <p:cBhvr>
                                        <p:cTn id="77" dur="100" fill="hold">
                                          <p:stCondLst>
                                            <p:cond delay="0"/>
                                          </p:stCondLst>
                                        </p:cTn>
                                        <p:tgtEl>
                                          <p:spTgt spid="157"/>
                                        </p:tgtEl>
                                        <p:attrNameLst>
                                          <p:attrName>r</p:attrName>
                                        </p:attrNameLst>
                                      </p:cBhvr>
                                    </p:animRot>
                                    <p:animRot by="-240000">
                                      <p:cBhvr>
                                        <p:cTn id="78" dur="200" fill="hold">
                                          <p:stCondLst>
                                            <p:cond delay="200"/>
                                          </p:stCondLst>
                                        </p:cTn>
                                        <p:tgtEl>
                                          <p:spTgt spid="157"/>
                                        </p:tgtEl>
                                        <p:attrNameLst>
                                          <p:attrName>r</p:attrName>
                                        </p:attrNameLst>
                                      </p:cBhvr>
                                    </p:animRot>
                                    <p:animRot by="240000">
                                      <p:cBhvr>
                                        <p:cTn id="79" dur="200" fill="hold">
                                          <p:stCondLst>
                                            <p:cond delay="400"/>
                                          </p:stCondLst>
                                        </p:cTn>
                                        <p:tgtEl>
                                          <p:spTgt spid="157"/>
                                        </p:tgtEl>
                                        <p:attrNameLst>
                                          <p:attrName>r</p:attrName>
                                        </p:attrNameLst>
                                      </p:cBhvr>
                                    </p:animRot>
                                    <p:animRot by="-240000">
                                      <p:cBhvr>
                                        <p:cTn id="80" dur="200" fill="hold">
                                          <p:stCondLst>
                                            <p:cond delay="600"/>
                                          </p:stCondLst>
                                        </p:cTn>
                                        <p:tgtEl>
                                          <p:spTgt spid="157"/>
                                        </p:tgtEl>
                                        <p:attrNameLst>
                                          <p:attrName>r</p:attrName>
                                        </p:attrNameLst>
                                      </p:cBhvr>
                                    </p:animRot>
                                    <p:animRot by="120000">
                                      <p:cBhvr>
                                        <p:cTn id="81" dur="200" fill="hold">
                                          <p:stCondLst>
                                            <p:cond delay="800"/>
                                          </p:stCondLst>
                                        </p:cTn>
                                        <p:tgtEl>
                                          <p:spTgt spid="157"/>
                                        </p:tgtEl>
                                        <p:attrNameLst>
                                          <p:attrName>r</p:attrName>
                                        </p:attrNameLst>
                                      </p:cBhvr>
                                    </p:animRot>
                                  </p:childTnLst>
                                  <p:subTnLst>
                                    <p:audio>
                                      <p:cMediaNode>
                                        <p:cTn display="0" masterRel="sameClick">
                                          <p:stCondLst>
                                            <p:cond evt="begin" delay="0">
                                              <p:tn val="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82" restart="whenNotActive" fill="hold" evtFilter="cancelBubble" nodeType="interactiveSeq">
                <p:stCondLst>
                  <p:cond evt="onClick" delay="0">
                    <p:tgtEl>
                      <p:spTgt spid="158"/>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grpId="0" nodeType="clickEffect">
                                  <p:stCondLst>
                                    <p:cond delay="0"/>
                                  </p:stCondLst>
                                  <p:childTnLst>
                                    <p:animRot by="120000">
                                      <p:cBhvr>
                                        <p:cTn id="86" dur="100" fill="hold">
                                          <p:stCondLst>
                                            <p:cond delay="0"/>
                                          </p:stCondLst>
                                        </p:cTn>
                                        <p:tgtEl>
                                          <p:spTgt spid="158"/>
                                        </p:tgtEl>
                                        <p:attrNameLst>
                                          <p:attrName>r</p:attrName>
                                        </p:attrNameLst>
                                      </p:cBhvr>
                                    </p:animRot>
                                    <p:animRot by="-240000">
                                      <p:cBhvr>
                                        <p:cTn id="87" dur="200" fill="hold">
                                          <p:stCondLst>
                                            <p:cond delay="200"/>
                                          </p:stCondLst>
                                        </p:cTn>
                                        <p:tgtEl>
                                          <p:spTgt spid="158"/>
                                        </p:tgtEl>
                                        <p:attrNameLst>
                                          <p:attrName>r</p:attrName>
                                        </p:attrNameLst>
                                      </p:cBhvr>
                                    </p:animRot>
                                    <p:animRot by="240000">
                                      <p:cBhvr>
                                        <p:cTn id="88" dur="200" fill="hold">
                                          <p:stCondLst>
                                            <p:cond delay="400"/>
                                          </p:stCondLst>
                                        </p:cTn>
                                        <p:tgtEl>
                                          <p:spTgt spid="158"/>
                                        </p:tgtEl>
                                        <p:attrNameLst>
                                          <p:attrName>r</p:attrName>
                                        </p:attrNameLst>
                                      </p:cBhvr>
                                    </p:animRot>
                                    <p:animRot by="-240000">
                                      <p:cBhvr>
                                        <p:cTn id="89" dur="200" fill="hold">
                                          <p:stCondLst>
                                            <p:cond delay="600"/>
                                          </p:stCondLst>
                                        </p:cTn>
                                        <p:tgtEl>
                                          <p:spTgt spid="158"/>
                                        </p:tgtEl>
                                        <p:attrNameLst>
                                          <p:attrName>r</p:attrName>
                                        </p:attrNameLst>
                                      </p:cBhvr>
                                    </p:animRot>
                                    <p:animRot by="120000">
                                      <p:cBhvr>
                                        <p:cTn id="90" dur="200" fill="hold">
                                          <p:stCondLst>
                                            <p:cond delay="800"/>
                                          </p:stCondLst>
                                        </p:cTn>
                                        <p:tgtEl>
                                          <p:spTgt spid="158"/>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91" restart="whenNotActive" fill="hold" evtFilter="cancelBubble" nodeType="interactiveSeq">
                <p:stCondLst>
                  <p:cond evt="onClick" delay="0">
                    <p:tgtEl>
                      <p:spTgt spid="159"/>
                    </p:tgtEl>
                  </p:cond>
                </p:stCondLst>
                <p:endSync evt="end" delay="0">
                  <p:rtn val="all"/>
                </p:endSync>
                <p:childTnLst>
                  <p:par>
                    <p:cTn id="92" fill="hold">
                      <p:stCondLst>
                        <p:cond delay="0"/>
                      </p:stCondLst>
                      <p:childTnLst>
                        <p:par>
                          <p:cTn id="93" fill="hold">
                            <p:stCondLst>
                              <p:cond delay="0"/>
                            </p:stCondLst>
                            <p:childTnLst>
                              <p:par>
                                <p:cTn id="94" presetID="32" presetClass="emph" presetSubtype="0" fill="hold" grpId="0" nodeType="clickEffect">
                                  <p:stCondLst>
                                    <p:cond delay="0"/>
                                  </p:stCondLst>
                                  <p:childTnLst>
                                    <p:animRot by="120000">
                                      <p:cBhvr>
                                        <p:cTn id="95" dur="100" fill="hold">
                                          <p:stCondLst>
                                            <p:cond delay="0"/>
                                          </p:stCondLst>
                                        </p:cTn>
                                        <p:tgtEl>
                                          <p:spTgt spid="159"/>
                                        </p:tgtEl>
                                        <p:attrNameLst>
                                          <p:attrName>r</p:attrName>
                                        </p:attrNameLst>
                                      </p:cBhvr>
                                    </p:animRot>
                                    <p:animRot by="-240000">
                                      <p:cBhvr>
                                        <p:cTn id="96" dur="200" fill="hold">
                                          <p:stCondLst>
                                            <p:cond delay="200"/>
                                          </p:stCondLst>
                                        </p:cTn>
                                        <p:tgtEl>
                                          <p:spTgt spid="159"/>
                                        </p:tgtEl>
                                        <p:attrNameLst>
                                          <p:attrName>r</p:attrName>
                                        </p:attrNameLst>
                                      </p:cBhvr>
                                    </p:animRot>
                                    <p:animRot by="240000">
                                      <p:cBhvr>
                                        <p:cTn id="97" dur="200" fill="hold">
                                          <p:stCondLst>
                                            <p:cond delay="400"/>
                                          </p:stCondLst>
                                        </p:cTn>
                                        <p:tgtEl>
                                          <p:spTgt spid="159"/>
                                        </p:tgtEl>
                                        <p:attrNameLst>
                                          <p:attrName>r</p:attrName>
                                        </p:attrNameLst>
                                      </p:cBhvr>
                                    </p:animRot>
                                    <p:animRot by="-240000">
                                      <p:cBhvr>
                                        <p:cTn id="98" dur="200" fill="hold">
                                          <p:stCondLst>
                                            <p:cond delay="600"/>
                                          </p:stCondLst>
                                        </p:cTn>
                                        <p:tgtEl>
                                          <p:spTgt spid="159"/>
                                        </p:tgtEl>
                                        <p:attrNameLst>
                                          <p:attrName>r</p:attrName>
                                        </p:attrNameLst>
                                      </p:cBhvr>
                                    </p:animRot>
                                    <p:animRot by="120000">
                                      <p:cBhvr>
                                        <p:cTn id="99" dur="200" fill="hold">
                                          <p:stCondLst>
                                            <p:cond delay="800"/>
                                          </p:stCondLst>
                                        </p:cTn>
                                        <p:tgtEl>
                                          <p:spTgt spid="159"/>
                                        </p:tgtEl>
                                        <p:attrNameLst>
                                          <p:attrName>r</p:attrName>
                                        </p:attrNameLst>
                                      </p:cBhvr>
                                    </p:animRot>
                                  </p:childTnLst>
                                  <p:subTnLst>
                                    <p:audio>
                                      <p:cMediaNode>
                                        <p:cTn display="0" masterRel="sameClick">
                                          <p:stCondLst>
                                            <p:cond evt="begin" delay="0">
                                              <p:tn val="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100" restart="whenNotActive" fill="hold" evtFilter="cancelBubble" nodeType="interactiveSeq">
                <p:stCondLst>
                  <p:cond evt="onClick" delay="0">
                    <p:tgtEl>
                      <p:spTgt spid="160"/>
                    </p:tgtEl>
                  </p:cond>
                </p:stCondLst>
                <p:endSync evt="end" delay="0">
                  <p:rtn val="all"/>
                </p:endSync>
                <p:childTnLst>
                  <p:par>
                    <p:cTn id="101" fill="hold">
                      <p:stCondLst>
                        <p:cond delay="0"/>
                      </p:stCondLst>
                      <p:childTnLst>
                        <p:par>
                          <p:cTn id="102" fill="hold">
                            <p:stCondLst>
                              <p:cond delay="0"/>
                            </p:stCondLst>
                            <p:childTnLst>
                              <p:par>
                                <p:cTn id="103" presetID="32" presetClass="emph" presetSubtype="0" fill="hold" grpId="0" nodeType="clickEffect">
                                  <p:stCondLst>
                                    <p:cond delay="0"/>
                                  </p:stCondLst>
                                  <p:childTnLst>
                                    <p:animRot by="120000">
                                      <p:cBhvr>
                                        <p:cTn id="104" dur="100" fill="hold">
                                          <p:stCondLst>
                                            <p:cond delay="0"/>
                                          </p:stCondLst>
                                        </p:cTn>
                                        <p:tgtEl>
                                          <p:spTgt spid="160"/>
                                        </p:tgtEl>
                                        <p:attrNameLst>
                                          <p:attrName>r</p:attrName>
                                        </p:attrNameLst>
                                      </p:cBhvr>
                                    </p:animRot>
                                    <p:animRot by="-240000">
                                      <p:cBhvr>
                                        <p:cTn id="105" dur="200" fill="hold">
                                          <p:stCondLst>
                                            <p:cond delay="200"/>
                                          </p:stCondLst>
                                        </p:cTn>
                                        <p:tgtEl>
                                          <p:spTgt spid="160"/>
                                        </p:tgtEl>
                                        <p:attrNameLst>
                                          <p:attrName>r</p:attrName>
                                        </p:attrNameLst>
                                      </p:cBhvr>
                                    </p:animRot>
                                    <p:animRot by="240000">
                                      <p:cBhvr>
                                        <p:cTn id="106" dur="200" fill="hold">
                                          <p:stCondLst>
                                            <p:cond delay="400"/>
                                          </p:stCondLst>
                                        </p:cTn>
                                        <p:tgtEl>
                                          <p:spTgt spid="160"/>
                                        </p:tgtEl>
                                        <p:attrNameLst>
                                          <p:attrName>r</p:attrName>
                                        </p:attrNameLst>
                                      </p:cBhvr>
                                    </p:animRot>
                                    <p:animRot by="-240000">
                                      <p:cBhvr>
                                        <p:cTn id="107" dur="200" fill="hold">
                                          <p:stCondLst>
                                            <p:cond delay="600"/>
                                          </p:stCondLst>
                                        </p:cTn>
                                        <p:tgtEl>
                                          <p:spTgt spid="160"/>
                                        </p:tgtEl>
                                        <p:attrNameLst>
                                          <p:attrName>r</p:attrName>
                                        </p:attrNameLst>
                                      </p:cBhvr>
                                    </p:animRot>
                                    <p:animRot by="120000">
                                      <p:cBhvr>
                                        <p:cTn id="108" dur="200" fill="hold">
                                          <p:stCondLst>
                                            <p:cond delay="800"/>
                                          </p:stCondLst>
                                        </p:cTn>
                                        <p:tgtEl>
                                          <p:spTgt spid="160"/>
                                        </p:tgtEl>
                                        <p:attrNameLst>
                                          <p:attrName>r</p:attrName>
                                        </p:attrNameLst>
                                      </p:cBhvr>
                                    </p:animRot>
                                  </p:childTnLst>
                                  <p:subTnLst>
                                    <p:audio>
                                      <p:cMediaNode>
                                        <p:cTn display="0" masterRel="sameClick">
                                          <p:stCondLst>
                                            <p:cond evt="begin" delay="0">
                                              <p:tn val="1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9" restart="whenNotActive" fill="hold" evtFilter="cancelBubble" nodeType="interactiveSeq">
                <p:stCondLst>
                  <p:cond evt="onClick" delay="0">
                    <p:tgtEl>
                      <p:spTgt spid="161"/>
                    </p:tgtEl>
                  </p:cond>
                </p:stCondLst>
                <p:endSync evt="end" delay="0">
                  <p:rtn val="all"/>
                </p:endSync>
                <p:childTnLst>
                  <p:par>
                    <p:cTn id="110" fill="hold">
                      <p:stCondLst>
                        <p:cond delay="0"/>
                      </p:stCondLst>
                      <p:childTnLst>
                        <p:par>
                          <p:cTn id="111" fill="hold">
                            <p:stCondLst>
                              <p:cond delay="0"/>
                            </p:stCondLst>
                            <p:childTnLst>
                              <p:par>
                                <p:cTn id="112" presetID="32" presetClass="emph" presetSubtype="0" fill="hold" grpId="0" nodeType="clickEffect">
                                  <p:stCondLst>
                                    <p:cond delay="0"/>
                                  </p:stCondLst>
                                  <p:childTnLst>
                                    <p:animRot by="120000">
                                      <p:cBhvr>
                                        <p:cTn id="113" dur="100" fill="hold">
                                          <p:stCondLst>
                                            <p:cond delay="0"/>
                                          </p:stCondLst>
                                        </p:cTn>
                                        <p:tgtEl>
                                          <p:spTgt spid="161"/>
                                        </p:tgtEl>
                                        <p:attrNameLst>
                                          <p:attrName>r</p:attrName>
                                        </p:attrNameLst>
                                      </p:cBhvr>
                                    </p:animRot>
                                    <p:animRot by="-240000">
                                      <p:cBhvr>
                                        <p:cTn id="114" dur="200" fill="hold">
                                          <p:stCondLst>
                                            <p:cond delay="200"/>
                                          </p:stCondLst>
                                        </p:cTn>
                                        <p:tgtEl>
                                          <p:spTgt spid="161"/>
                                        </p:tgtEl>
                                        <p:attrNameLst>
                                          <p:attrName>r</p:attrName>
                                        </p:attrNameLst>
                                      </p:cBhvr>
                                    </p:animRot>
                                    <p:animRot by="240000">
                                      <p:cBhvr>
                                        <p:cTn id="115" dur="200" fill="hold">
                                          <p:stCondLst>
                                            <p:cond delay="400"/>
                                          </p:stCondLst>
                                        </p:cTn>
                                        <p:tgtEl>
                                          <p:spTgt spid="161"/>
                                        </p:tgtEl>
                                        <p:attrNameLst>
                                          <p:attrName>r</p:attrName>
                                        </p:attrNameLst>
                                      </p:cBhvr>
                                    </p:animRot>
                                    <p:animRot by="-240000">
                                      <p:cBhvr>
                                        <p:cTn id="116" dur="200" fill="hold">
                                          <p:stCondLst>
                                            <p:cond delay="600"/>
                                          </p:stCondLst>
                                        </p:cTn>
                                        <p:tgtEl>
                                          <p:spTgt spid="161"/>
                                        </p:tgtEl>
                                        <p:attrNameLst>
                                          <p:attrName>r</p:attrName>
                                        </p:attrNameLst>
                                      </p:cBhvr>
                                    </p:animRot>
                                    <p:animRot by="120000">
                                      <p:cBhvr>
                                        <p:cTn id="117" dur="200" fill="hold">
                                          <p:stCondLst>
                                            <p:cond delay="800"/>
                                          </p:stCondLst>
                                        </p:cTn>
                                        <p:tgtEl>
                                          <p:spTgt spid="161"/>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118" restart="whenNotActive" fill="hold" evtFilter="cancelBubble" nodeType="interactiveSeq">
                <p:stCondLst>
                  <p:cond evt="onClick" delay="0">
                    <p:tgtEl>
                      <p:spTgt spid="162"/>
                    </p:tgtEl>
                  </p:cond>
                </p:stCondLst>
                <p:endSync evt="end" delay="0">
                  <p:rtn val="all"/>
                </p:endSync>
                <p:childTnLst>
                  <p:par>
                    <p:cTn id="119" fill="hold">
                      <p:stCondLst>
                        <p:cond delay="0"/>
                      </p:stCondLst>
                      <p:childTnLst>
                        <p:par>
                          <p:cTn id="120" fill="hold">
                            <p:stCondLst>
                              <p:cond delay="0"/>
                            </p:stCondLst>
                            <p:childTnLst>
                              <p:par>
                                <p:cTn id="121" presetID="32" presetClass="emph" presetSubtype="0" fill="hold" grpId="0" nodeType="clickEffect">
                                  <p:stCondLst>
                                    <p:cond delay="0"/>
                                  </p:stCondLst>
                                  <p:childTnLst>
                                    <p:animRot by="120000">
                                      <p:cBhvr>
                                        <p:cTn id="122" dur="100" fill="hold">
                                          <p:stCondLst>
                                            <p:cond delay="0"/>
                                          </p:stCondLst>
                                        </p:cTn>
                                        <p:tgtEl>
                                          <p:spTgt spid="162"/>
                                        </p:tgtEl>
                                        <p:attrNameLst>
                                          <p:attrName>r</p:attrName>
                                        </p:attrNameLst>
                                      </p:cBhvr>
                                    </p:animRot>
                                    <p:animRot by="-240000">
                                      <p:cBhvr>
                                        <p:cTn id="123" dur="200" fill="hold">
                                          <p:stCondLst>
                                            <p:cond delay="200"/>
                                          </p:stCondLst>
                                        </p:cTn>
                                        <p:tgtEl>
                                          <p:spTgt spid="162"/>
                                        </p:tgtEl>
                                        <p:attrNameLst>
                                          <p:attrName>r</p:attrName>
                                        </p:attrNameLst>
                                      </p:cBhvr>
                                    </p:animRot>
                                    <p:animRot by="240000">
                                      <p:cBhvr>
                                        <p:cTn id="124" dur="200" fill="hold">
                                          <p:stCondLst>
                                            <p:cond delay="400"/>
                                          </p:stCondLst>
                                        </p:cTn>
                                        <p:tgtEl>
                                          <p:spTgt spid="162"/>
                                        </p:tgtEl>
                                        <p:attrNameLst>
                                          <p:attrName>r</p:attrName>
                                        </p:attrNameLst>
                                      </p:cBhvr>
                                    </p:animRot>
                                    <p:animRot by="-240000">
                                      <p:cBhvr>
                                        <p:cTn id="125" dur="200" fill="hold">
                                          <p:stCondLst>
                                            <p:cond delay="600"/>
                                          </p:stCondLst>
                                        </p:cTn>
                                        <p:tgtEl>
                                          <p:spTgt spid="162"/>
                                        </p:tgtEl>
                                        <p:attrNameLst>
                                          <p:attrName>r</p:attrName>
                                        </p:attrNameLst>
                                      </p:cBhvr>
                                    </p:animRot>
                                    <p:animRot by="120000">
                                      <p:cBhvr>
                                        <p:cTn id="126" dur="200" fill="hold">
                                          <p:stCondLst>
                                            <p:cond delay="800"/>
                                          </p:stCondLst>
                                        </p:cTn>
                                        <p:tgtEl>
                                          <p:spTgt spid="162"/>
                                        </p:tgtEl>
                                        <p:attrNameLst>
                                          <p:attrName>r</p:attrName>
                                        </p:attrNameLst>
                                      </p:cBhvr>
                                    </p:animRot>
                                  </p:childTnLst>
                                  <p:subTnLst>
                                    <p:audio>
                                      <p:cMediaNode>
                                        <p:cTn display="0" masterRel="sameClick">
                                          <p:stCondLst>
                                            <p:cond evt="begin" delay="0">
                                              <p:tn val="1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27" restart="whenNotActive" fill="hold" evtFilter="cancelBubble" nodeType="interactiveSeq">
                <p:stCondLst>
                  <p:cond evt="onClick" delay="0">
                    <p:tgtEl>
                      <p:spTgt spid="163"/>
                    </p:tgtEl>
                  </p:cond>
                </p:stCondLst>
                <p:endSync evt="end" delay="0">
                  <p:rtn val="all"/>
                </p:endSync>
                <p:childTnLst>
                  <p:par>
                    <p:cTn id="128" fill="hold">
                      <p:stCondLst>
                        <p:cond delay="0"/>
                      </p:stCondLst>
                      <p:childTnLst>
                        <p:par>
                          <p:cTn id="129" fill="hold">
                            <p:stCondLst>
                              <p:cond delay="0"/>
                            </p:stCondLst>
                            <p:childTnLst>
                              <p:par>
                                <p:cTn id="130" presetID="32" presetClass="emph" presetSubtype="0" fill="hold" grpId="0" nodeType="clickEffect">
                                  <p:stCondLst>
                                    <p:cond delay="0"/>
                                  </p:stCondLst>
                                  <p:childTnLst>
                                    <p:animRot by="120000">
                                      <p:cBhvr>
                                        <p:cTn id="131" dur="100" fill="hold">
                                          <p:stCondLst>
                                            <p:cond delay="0"/>
                                          </p:stCondLst>
                                        </p:cTn>
                                        <p:tgtEl>
                                          <p:spTgt spid="163"/>
                                        </p:tgtEl>
                                        <p:attrNameLst>
                                          <p:attrName>r</p:attrName>
                                        </p:attrNameLst>
                                      </p:cBhvr>
                                    </p:animRot>
                                    <p:animRot by="-240000">
                                      <p:cBhvr>
                                        <p:cTn id="132" dur="200" fill="hold">
                                          <p:stCondLst>
                                            <p:cond delay="200"/>
                                          </p:stCondLst>
                                        </p:cTn>
                                        <p:tgtEl>
                                          <p:spTgt spid="163"/>
                                        </p:tgtEl>
                                        <p:attrNameLst>
                                          <p:attrName>r</p:attrName>
                                        </p:attrNameLst>
                                      </p:cBhvr>
                                    </p:animRot>
                                    <p:animRot by="240000">
                                      <p:cBhvr>
                                        <p:cTn id="133" dur="200" fill="hold">
                                          <p:stCondLst>
                                            <p:cond delay="400"/>
                                          </p:stCondLst>
                                        </p:cTn>
                                        <p:tgtEl>
                                          <p:spTgt spid="163"/>
                                        </p:tgtEl>
                                        <p:attrNameLst>
                                          <p:attrName>r</p:attrName>
                                        </p:attrNameLst>
                                      </p:cBhvr>
                                    </p:animRot>
                                    <p:animRot by="-240000">
                                      <p:cBhvr>
                                        <p:cTn id="134" dur="200" fill="hold">
                                          <p:stCondLst>
                                            <p:cond delay="600"/>
                                          </p:stCondLst>
                                        </p:cTn>
                                        <p:tgtEl>
                                          <p:spTgt spid="163"/>
                                        </p:tgtEl>
                                        <p:attrNameLst>
                                          <p:attrName>r</p:attrName>
                                        </p:attrNameLst>
                                      </p:cBhvr>
                                    </p:animRot>
                                    <p:animRot by="120000">
                                      <p:cBhvr>
                                        <p:cTn id="135" dur="200" fill="hold">
                                          <p:stCondLst>
                                            <p:cond delay="800"/>
                                          </p:stCondLst>
                                        </p:cTn>
                                        <p:tgtEl>
                                          <p:spTgt spid="163"/>
                                        </p:tgtEl>
                                        <p:attrNameLst>
                                          <p:attrName>r</p:attrName>
                                        </p:attrNameLst>
                                      </p:cBhvr>
                                    </p:animRot>
                                  </p:childTnLst>
                                  <p:subTnLst>
                                    <p:audio>
                                      <p:cMediaNode>
                                        <p:cTn display="0" masterRel="sameClick">
                                          <p:stCondLst>
                                            <p:cond evt="begin" delay="0">
                                              <p:tn val="1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36" restart="whenNotActive" fill="hold" evtFilter="cancelBubble" nodeType="interactiveSeq">
                <p:stCondLst>
                  <p:cond evt="onClick" delay="0">
                    <p:tgtEl>
                      <p:spTgt spid="164"/>
                    </p:tgtEl>
                  </p:cond>
                </p:stCondLst>
                <p:endSync evt="end" delay="0">
                  <p:rtn val="all"/>
                </p:endSync>
                <p:childTnLst>
                  <p:par>
                    <p:cTn id="137" fill="hold">
                      <p:stCondLst>
                        <p:cond delay="0"/>
                      </p:stCondLst>
                      <p:childTnLst>
                        <p:par>
                          <p:cTn id="138" fill="hold">
                            <p:stCondLst>
                              <p:cond delay="0"/>
                            </p:stCondLst>
                            <p:childTnLst>
                              <p:par>
                                <p:cTn id="139" presetID="4" presetClass="entr" presetSubtype="16" fill="hold" nodeType="clickEffect">
                                  <p:stCondLst>
                                    <p:cond delay="0"/>
                                  </p:stCondLst>
                                  <p:childTnLst>
                                    <p:set>
                                      <p:cBhvr>
                                        <p:cTn id="140" dur="1" fill="hold">
                                          <p:stCondLst>
                                            <p:cond delay="0"/>
                                          </p:stCondLst>
                                        </p:cTn>
                                        <p:tgtEl>
                                          <p:spTgt spid="258">
                                            <p:txEl>
                                              <p:pRg st="0" end="0"/>
                                            </p:txEl>
                                          </p:spTgt>
                                        </p:tgtEl>
                                        <p:attrNameLst>
                                          <p:attrName>style.visibility</p:attrName>
                                        </p:attrNameLst>
                                      </p:cBhvr>
                                      <p:to>
                                        <p:strVal val="visible"/>
                                      </p:to>
                                    </p:set>
                                    <p:animEffect transition="in" filter="box(in)">
                                      <p:cBhvr>
                                        <p:cTn id="141" dur="500"/>
                                        <p:tgtEl>
                                          <p:spTgt spid="258">
                                            <p:txEl>
                                              <p:pRg st="0" end="0"/>
                                            </p:txEl>
                                          </p:spTgt>
                                        </p:tgtEl>
                                      </p:cBhvr>
                                    </p:animEffect>
                                  </p:childTnLst>
                                  <p:subTnLst>
                                    <p:audio>
                                      <p:cMediaNode>
                                        <p:cTn display="0" masterRel="sameClick">
                                          <p:stCondLst>
                                            <p:cond evt="begin" delay="0">
                                              <p:tn val="13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4"/>
                  </p:tgtEl>
                </p:cond>
              </p:nextCondLst>
            </p:seq>
            <p:seq concurrent="1" nextAc="seek">
              <p:cTn id="142" restart="whenNotActive" fill="hold" evtFilter="cancelBubble" nodeType="interactiveSeq">
                <p:stCondLst>
                  <p:cond evt="onClick" delay="0">
                    <p:tgtEl>
                      <p:spTgt spid="165"/>
                    </p:tgtEl>
                  </p:cond>
                </p:stCondLst>
                <p:endSync evt="end" delay="0">
                  <p:rtn val="all"/>
                </p:endSync>
                <p:childTnLst>
                  <p:par>
                    <p:cTn id="143" fill="hold">
                      <p:stCondLst>
                        <p:cond delay="0"/>
                      </p:stCondLst>
                      <p:childTnLst>
                        <p:par>
                          <p:cTn id="144" fill="hold">
                            <p:stCondLst>
                              <p:cond delay="0"/>
                            </p:stCondLst>
                            <p:childTnLst>
                              <p:par>
                                <p:cTn id="145" presetID="32" presetClass="emph" presetSubtype="0" fill="hold" grpId="0" nodeType="clickEffect">
                                  <p:stCondLst>
                                    <p:cond delay="0"/>
                                  </p:stCondLst>
                                  <p:childTnLst>
                                    <p:animRot by="120000">
                                      <p:cBhvr>
                                        <p:cTn id="146" dur="100" fill="hold">
                                          <p:stCondLst>
                                            <p:cond delay="0"/>
                                          </p:stCondLst>
                                        </p:cTn>
                                        <p:tgtEl>
                                          <p:spTgt spid="165"/>
                                        </p:tgtEl>
                                        <p:attrNameLst>
                                          <p:attrName>r</p:attrName>
                                        </p:attrNameLst>
                                      </p:cBhvr>
                                    </p:animRot>
                                    <p:animRot by="-240000">
                                      <p:cBhvr>
                                        <p:cTn id="147" dur="200" fill="hold">
                                          <p:stCondLst>
                                            <p:cond delay="200"/>
                                          </p:stCondLst>
                                        </p:cTn>
                                        <p:tgtEl>
                                          <p:spTgt spid="165"/>
                                        </p:tgtEl>
                                        <p:attrNameLst>
                                          <p:attrName>r</p:attrName>
                                        </p:attrNameLst>
                                      </p:cBhvr>
                                    </p:animRot>
                                    <p:animRot by="240000">
                                      <p:cBhvr>
                                        <p:cTn id="148" dur="200" fill="hold">
                                          <p:stCondLst>
                                            <p:cond delay="400"/>
                                          </p:stCondLst>
                                        </p:cTn>
                                        <p:tgtEl>
                                          <p:spTgt spid="165"/>
                                        </p:tgtEl>
                                        <p:attrNameLst>
                                          <p:attrName>r</p:attrName>
                                        </p:attrNameLst>
                                      </p:cBhvr>
                                    </p:animRot>
                                    <p:animRot by="-240000">
                                      <p:cBhvr>
                                        <p:cTn id="149" dur="200" fill="hold">
                                          <p:stCondLst>
                                            <p:cond delay="600"/>
                                          </p:stCondLst>
                                        </p:cTn>
                                        <p:tgtEl>
                                          <p:spTgt spid="165"/>
                                        </p:tgtEl>
                                        <p:attrNameLst>
                                          <p:attrName>r</p:attrName>
                                        </p:attrNameLst>
                                      </p:cBhvr>
                                    </p:animRot>
                                    <p:animRot by="120000">
                                      <p:cBhvr>
                                        <p:cTn id="150" dur="200" fill="hold">
                                          <p:stCondLst>
                                            <p:cond delay="800"/>
                                          </p:stCondLst>
                                        </p:cTn>
                                        <p:tgtEl>
                                          <p:spTgt spid="165"/>
                                        </p:tgtEl>
                                        <p:attrNameLst>
                                          <p:attrName>r</p:attrName>
                                        </p:attrNameLst>
                                      </p:cBhvr>
                                    </p:animRot>
                                  </p:childTnLst>
                                  <p:subTnLst>
                                    <p:audio>
                                      <p:cMediaNode>
                                        <p:cTn display="0" masterRel="sameClick">
                                          <p:stCondLst>
                                            <p:cond evt="begin" delay="0">
                                              <p:tn val="14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51" restart="whenNotActive" fill="hold" evtFilter="cancelBubble" nodeType="interactiveSeq">
                <p:stCondLst>
                  <p:cond evt="onClick" delay="0">
                    <p:tgtEl>
                      <p:spTgt spid="166"/>
                    </p:tgtEl>
                  </p:cond>
                </p:stCondLst>
                <p:endSync evt="end" delay="0">
                  <p:rtn val="all"/>
                </p:endSync>
                <p:childTnLst>
                  <p:par>
                    <p:cTn id="152" fill="hold">
                      <p:stCondLst>
                        <p:cond delay="0"/>
                      </p:stCondLst>
                      <p:childTnLst>
                        <p:par>
                          <p:cTn id="153" fill="hold">
                            <p:stCondLst>
                              <p:cond delay="0"/>
                            </p:stCondLst>
                            <p:childTnLst>
                              <p:par>
                                <p:cTn id="154" presetID="4" presetClass="entr" presetSubtype="16" fill="hold" nodeType="clickEffect">
                                  <p:stCondLst>
                                    <p:cond delay="0"/>
                                  </p:stCondLst>
                                  <p:childTnLst>
                                    <p:set>
                                      <p:cBhvr>
                                        <p:cTn id="155" dur="1" fill="hold">
                                          <p:stCondLst>
                                            <p:cond delay="0"/>
                                          </p:stCondLst>
                                        </p:cTn>
                                        <p:tgtEl>
                                          <p:spTgt spid="255">
                                            <p:txEl>
                                              <p:pRg st="0" end="0"/>
                                            </p:txEl>
                                          </p:spTgt>
                                        </p:tgtEl>
                                        <p:attrNameLst>
                                          <p:attrName>style.visibility</p:attrName>
                                        </p:attrNameLst>
                                      </p:cBhvr>
                                      <p:to>
                                        <p:strVal val="visible"/>
                                      </p:to>
                                    </p:set>
                                    <p:animEffect transition="in" filter="box(in)">
                                      <p:cBhvr>
                                        <p:cTn id="156" dur="500"/>
                                        <p:tgtEl>
                                          <p:spTgt spid="255">
                                            <p:txEl>
                                              <p:pRg st="0" end="0"/>
                                            </p:txEl>
                                          </p:spTgt>
                                        </p:tgtEl>
                                      </p:cBhvr>
                                    </p:animEffect>
                                  </p:childTnLst>
                                  <p:subTnLst>
                                    <p:audio>
                                      <p:cMediaNode>
                                        <p:cTn display="0" masterRel="sameClick">
                                          <p:stCondLst>
                                            <p:cond evt="begin" delay="0">
                                              <p:tn val="15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6"/>
                  </p:tgtEl>
                </p:cond>
              </p:nextCondLst>
            </p:seq>
            <p:seq concurrent="1" nextAc="seek">
              <p:cTn id="157" restart="whenNotActive" fill="hold" evtFilter="cancelBubble" nodeType="interactiveSeq">
                <p:stCondLst>
                  <p:cond evt="onClick" delay="0">
                    <p:tgtEl>
                      <p:spTgt spid="167"/>
                    </p:tgtEl>
                  </p:cond>
                </p:stCondLst>
                <p:endSync evt="end" delay="0">
                  <p:rtn val="all"/>
                </p:endSync>
                <p:childTnLst>
                  <p:par>
                    <p:cTn id="158" fill="hold">
                      <p:stCondLst>
                        <p:cond delay="0"/>
                      </p:stCondLst>
                      <p:childTnLst>
                        <p:par>
                          <p:cTn id="159" fill="hold">
                            <p:stCondLst>
                              <p:cond delay="0"/>
                            </p:stCondLst>
                            <p:childTnLst>
                              <p:par>
                                <p:cTn id="160" presetID="4" presetClass="entr" presetSubtype="16" fill="hold" nodeType="clickEffect">
                                  <p:stCondLst>
                                    <p:cond delay="0"/>
                                  </p:stCondLst>
                                  <p:childTnLst>
                                    <p:set>
                                      <p:cBhvr>
                                        <p:cTn id="161" dur="1" fill="hold">
                                          <p:stCondLst>
                                            <p:cond delay="0"/>
                                          </p:stCondLst>
                                        </p:cTn>
                                        <p:tgtEl>
                                          <p:spTgt spid="253">
                                            <p:txEl>
                                              <p:pRg st="0" end="0"/>
                                            </p:txEl>
                                          </p:spTgt>
                                        </p:tgtEl>
                                        <p:attrNameLst>
                                          <p:attrName>style.visibility</p:attrName>
                                        </p:attrNameLst>
                                      </p:cBhvr>
                                      <p:to>
                                        <p:strVal val="visible"/>
                                      </p:to>
                                    </p:set>
                                    <p:animEffect transition="in" filter="box(in)">
                                      <p:cBhvr>
                                        <p:cTn id="162" dur="500"/>
                                        <p:tgtEl>
                                          <p:spTgt spid="253">
                                            <p:txEl>
                                              <p:pRg st="0" end="0"/>
                                            </p:txEl>
                                          </p:spTgt>
                                        </p:tgtEl>
                                      </p:cBhvr>
                                    </p:animEffect>
                                  </p:childTnLst>
                                  <p:subTnLst>
                                    <p:audio>
                                      <p:cMediaNode>
                                        <p:cTn display="0" masterRel="sameClick">
                                          <p:stCondLst>
                                            <p:cond evt="begin" delay="0">
                                              <p:tn val="16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7"/>
                  </p:tgtEl>
                </p:cond>
              </p:nextCondLst>
            </p:seq>
            <p:seq concurrent="1" nextAc="seek">
              <p:cTn id="163" restart="whenNotActive" fill="hold" evtFilter="cancelBubble" nodeType="interactiveSeq">
                <p:stCondLst>
                  <p:cond evt="onClick" delay="0">
                    <p:tgtEl>
                      <p:spTgt spid="168"/>
                    </p:tgtEl>
                  </p:cond>
                </p:stCondLst>
                <p:endSync evt="end" delay="0">
                  <p:rtn val="all"/>
                </p:endSync>
                <p:childTnLst>
                  <p:par>
                    <p:cTn id="164" fill="hold">
                      <p:stCondLst>
                        <p:cond delay="0"/>
                      </p:stCondLst>
                      <p:childTnLst>
                        <p:par>
                          <p:cTn id="165" fill="hold">
                            <p:stCondLst>
                              <p:cond delay="0"/>
                            </p:stCondLst>
                            <p:childTnLst>
                              <p:par>
                                <p:cTn id="166" presetID="32" presetClass="emph" presetSubtype="0" fill="hold" grpId="0" nodeType="clickEffect">
                                  <p:stCondLst>
                                    <p:cond delay="0"/>
                                  </p:stCondLst>
                                  <p:childTnLst>
                                    <p:animRot by="120000">
                                      <p:cBhvr>
                                        <p:cTn id="167" dur="100" fill="hold">
                                          <p:stCondLst>
                                            <p:cond delay="0"/>
                                          </p:stCondLst>
                                        </p:cTn>
                                        <p:tgtEl>
                                          <p:spTgt spid="168"/>
                                        </p:tgtEl>
                                        <p:attrNameLst>
                                          <p:attrName>r</p:attrName>
                                        </p:attrNameLst>
                                      </p:cBhvr>
                                    </p:animRot>
                                    <p:animRot by="-240000">
                                      <p:cBhvr>
                                        <p:cTn id="168" dur="200" fill="hold">
                                          <p:stCondLst>
                                            <p:cond delay="200"/>
                                          </p:stCondLst>
                                        </p:cTn>
                                        <p:tgtEl>
                                          <p:spTgt spid="168"/>
                                        </p:tgtEl>
                                        <p:attrNameLst>
                                          <p:attrName>r</p:attrName>
                                        </p:attrNameLst>
                                      </p:cBhvr>
                                    </p:animRot>
                                    <p:animRot by="240000">
                                      <p:cBhvr>
                                        <p:cTn id="169" dur="200" fill="hold">
                                          <p:stCondLst>
                                            <p:cond delay="400"/>
                                          </p:stCondLst>
                                        </p:cTn>
                                        <p:tgtEl>
                                          <p:spTgt spid="168"/>
                                        </p:tgtEl>
                                        <p:attrNameLst>
                                          <p:attrName>r</p:attrName>
                                        </p:attrNameLst>
                                      </p:cBhvr>
                                    </p:animRot>
                                    <p:animRot by="-240000">
                                      <p:cBhvr>
                                        <p:cTn id="170" dur="200" fill="hold">
                                          <p:stCondLst>
                                            <p:cond delay="600"/>
                                          </p:stCondLst>
                                        </p:cTn>
                                        <p:tgtEl>
                                          <p:spTgt spid="168"/>
                                        </p:tgtEl>
                                        <p:attrNameLst>
                                          <p:attrName>r</p:attrName>
                                        </p:attrNameLst>
                                      </p:cBhvr>
                                    </p:animRot>
                                    <p:animRot by="120000">
                                      <p:cBhvr>
                                        <p:cTn id="171" dur="200" fill="hold">
                                          <p:stCondLst>
                                            <p:cond delay="800"/>
                                          </p:stCondLst>
                                        </p:cTn>
                                        <p:tgtEl>
                                          <p:spTgt spid="168"/>
                                        </p:tgtEl>
                                        <p:attrNameLst>
                                          <p:attrName>r</p:attrName>
                                        </p:attrNameLst>
                                      </p:cBhvr>
                                    </p:animRot>
                                  </p:childTnLst>
                                  <p:subTnLst>
                                    <p:audio>
                                      <p:cMediaNode>
                                        <p:cTn display="0" masterRel="sameClick">
                                          <p:stCondLst>
                                            <p:cond evt="begin" delay="0">
                                              <p:tn val="16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8"/>
                  </p:tgtEl>
                </p:cond>
              </p:nextCondLst>
            </p:seq>
            <p:seq concurrent="1" nextAc="seek">
              <p:cTn id="172" restart="whenNotActive" fill="hold" evtFilter="cancelBubble" nodeType="interactiveSeq">
                <p:stCondLst>
                  <p:cond evt="onClick" delay="0">
                    <p:tgtEl>
                      <p:spTgt spid="169"/>
                    </p:tgtEl>
                  </p:cond>
                </p:stCondLst>
                <p:endSync evt="end" delay="0">
                  <p:rtn val="all"/>
                </p:endSync>
                <p:childTnLst>
                  <p:par>
                    <p:cTn id="173" fill="hold">
                      <p:stCondLst>
                        <p:cond delay="0"/>
                      </p:stCondLst>
                      <p:childTnLst>
                        <p:par>
                          <p:cTn id="174" fill="hold">
                            <p:stCondLst>
                              <p:cond delay="0"/>
                            </p:stCondLst>
                            <p:childTnLst>
                              <p:par>
                                <p:cTn id="175" presetID="32" presetClass="emph" presetSubtype="0" fill="hold" grpId="0" nodeType="clickEffect">
                                  <p:stCondLst>
                                    <p:cond delay="0"/>
                                  </p:stCondLst>
                                  <p:childTnLst>
                                    <p:animRot by="120000">
                                      <p:cBhvr>
                                        <p:cTn id="176" dur="100" fill="hold">
                                          <p:stCondLst>
                                            <p:cond delay="0"/>
                                          </p:stCondLst>
                                        </p:cTn>
                                        <p:tgtEl>
                                          <p:spTgt spid="169"/>
                                        </p:tgtEl>
                                        <p:attrNameLst>
                                          <p:attrName>r</p:attrName>
                                        </p:attrNameLst>
                                      </p:cBhvr>
                                    </p:animRot>
                                    <p:animRot by="-240000">
                                      <p:cBhvr>
                                        <p:cTn id="177" dur="200" fill="hold">
                                          <p:stCondLst>
                                            <p:cond delay="200"/>
                                          </p:stCondLst>
                                        </p:cTn>
                                        <p:tgtEl>
                                          <p:spTgt spid="169"/>
                                        </p:tgtEl>
                                        <p:attrNameLst>
                                          <p:attrName>r</p:attrName>
                                        </p:attrNameLst>
                                      </p:cBhvr>
                                    </p:animRot>
                                    <p:animRot by="240000">
                                      <p:cBhvr>
                                        <p:cTn id="178" dur="200" fill="hold">
                                          <p:stCondLst>
                                            <p:cond delay="400"/>
                                          </p:stCondLst>
                                        </p:cTn>
                                        <p:tgtEl>
                                          <p:spTgt spid="169"/>
                                        </p:tgtEl>
                                        <p:attrNameLst>
                                          <p:attrName>r</p:attrName>
                                        </p:attrNameLst>
                                      </p:cBhvr>
                                    </p:animRot>
                                    <p:animRot by="-240000">
                                      <p:cBhvr>
                                        <p:cTn id="179" dur="200" fill="hold">
                                          <p:stCondLst>
                                            <p:cond delay="600"/>
                                          </p:stCondLst>
                                        </p:cTn>
                                        <p:tgtEl>
                                          <p:spTgt spid="169"/>
                                        </p:tgtEl>
                                        <p:attrNameLst>
                                          <p:attrName>r</p:attrName>
                                        </p:attrNameLst>
                                      </p:cBhvr>
                                    </p:animRot>
                                    <p:animRot by="120000">
                                      <p:cBhvr>
                                        <p:cTn id="180" dur="200" fill="hold">
                                          <p:stCondLst>
                                            <p:cond delay="800"/>
                                          </p:stCondLst>
                                        </p:cTn>
                                        <p:tgtEl>
                                          <p:spTgt spid="169"/>
                                        </p:tgtEl>
                                        <p:attrNameLst>
                                          <p:attrName>r</p:attrName>
                                        </p:attrNameLst>
                                      </p:cBhvr>
                                    </p:animRot>
                                  </p:childTnLst>
                                  <p:subTnLst>
                                    <p:audio>
                                      <p:cMediaNode>
                                        <p:cTn display="0" masterRel="sameClick">
                                          <p:stCondLst>
                                            <p:cond evt="begin" delay="0">
                                              <p:tn val="17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81" restart="whenNotActive" fill="hold" evtFilter="cancelBubble" nodeType="interactiveSeq">
                <p:stCondLst>
                  <p:cond evt="onClick" delay="0">
                    <p:tgtEl>
                      <p:spTgt spid="170"/>
                    </p:tgtEl>
                  </p:cond>
                </p:stCondLst>
                <p:endSync evt="end" delay="0">
                  <p:rtn val="all"/>
                </p:endSync>
                <p:childTnLst>
                  <p:par>
                    <p:cTn id="182" fill="hold">
                      <p:stCondLst>
                        <p:cond delay="0"/>
                      </p:stCondLst>
                      <p:childTnLst>
                        <p:par>
                          <p:cTn id="183" fill="hold">
                            <p:stCondLst>
                              <p:cond delay="0"/>
                            </p:stCondLst>
                            <p:childTnLst>
                              <p:par>
                                <p:cTn id="184" presetID="32" presetClass="emph" presetSubtype="0" fill="hold" grpId="0" nodeType="clickEffect">
                                  <p:stCondLst>
                                    <p:cond delay="0"/>
                                  </p:stCondLst>
                                  <p:childTnLst>
                                    <p:animRot by="120000">
                                      <p:cBhvr>
                                        <p:cTn id="185" dur="100" fill="hold">
                                          <p:stCondLst>
                                            <p:cond delay="0"/>
                                          </p:stCondLst>
                                        </p:cTn>
                                        <p:tgtEl>
                                          <p:spTgt spid="170"/>
                                        </p:tgtEl>
                                        <p:attrNameLst>
                                          <p:attrName>r</p:attrName>
                                        </p:attrNameLst>
                                      </p:cBhvr>
                                    </p:animRot>
                                    <p:animRot by="-240000">
                                      <p:cBhvr>
                                        <p:cTn id="186" dur="200" fill="hold">
                                          <p:stCondLst>
                                            <p:cond delay="200"/>
                                          </p:stCondLst>
                                        </p:cTn>
                                        <p:tgtEl>
                                          <p:spTgt spid="170"/>
                                        </p:tgtEl>
                                        <p:attrNameLst>
                                          <p:attrName>r</p:attrName>
                                        </p:attrNameLst>
                                      </p:cBhvr>
                                    </p:animRot>
                                    <p:animRot by="240000">
                                      <p:cBhvr>
                                        <p:cTn id="187" dur="200" fill="hold">
                                          <p:stCondLst>
                                            <p:cond delay="400"/>
                                          </p:stCondLst>
                                        </p:cTn>
                                        <p:tgtEl>
                                          <p:spTgt spid="170"/>
                                        </p:tgtEl>
                                        <p:attrNameLst>
                                          <p:attrName>r</p:attrName>
                                        </p:attrNameLst>
                                      </p:cBhvr>
                                    </p:animRot>
                                    <p:animRot by="-240000">
                                      <p:cBhvr>
                                        <p:cTn id="188" dur="200" fill="hold">
                                          <p:stCondLst>
                                            <p:cond delay="600"/>
                                          </p:stCondLst>
                                        </p:cTn>
                                        <p:tgtEl>
                                          <p:spTgt spid="170"/>
                                        </p:tgtEl>
                                        <p:attrNameLst>
                                          <p:attrName>r</p:attrName>
                                        </p:attrNameLst>
                                      </p:cBhvr>
                                    </p:animRot>
                                    <p:animRot by="120000">
                                      <p:cBhvr>
                                        <p:cTn id="189" dur="200" fill="hold">
                                          <p:stCondLst>
                                            <p:cond delay="800"/>
                                          </p:stCondLst>
                                        </p:cTn>
                                        <p:tgtEl>
                                          <p:spTgt spid="170"/>
                                        </p:tgtEl>
                                        <p:attrNameLst>
                                          <p:attrName>r</p:attrName>
                                        </p:attrNameLst>
                                      </p:cBhvr>
                                    </p:animRot>
                                  </p:childTnLst>
                                  <p:subTnLst>
                                    <p:audio>
                                      <p:cMediaNode>
                                        <p:cTn display="0" masterRel="sameClick">
                                          <p:stCondLst>
                                            <p:cond evt="begin" delay="0">
                                              <p:tn val="18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90" restart="whenNotActive" fill="hold" evtFilter="cancelBubble" nodeType="interactiveSeq">
                <p:stCondLst>
                  <p:cond evt="onClick" delay="0">
                    <p:tgtEl>
                      <p:spTgt spid="171"/>
                    </p:tgtEl>
                  </p:cond>
                </p:stCondLst>
                <p:endSync evt="end" delay="0">
                  <p:rtn val="all"/>
                </p:endSync>
                <p:childTnLst>
                  <p:par>
                    <p:cTn id="191" fill="hold">
                      <p:stCondLst>
                        <p:cond delay="0"/>
                      </p:stCondLst>
                      <p:childTnLst>
                        <p:par>
                          <p:cTn id="192" fill="hold">
                            <p:stCondLst>
                              <p:cond delay="0"/>
                            </p:stCondLst>
                            <p:childTnLst>
                              <p:par>
                                <p:cTn id="193" presetID="32" presetClass="emph" presetSubtype="0" fill="hold" grpId="0" nodeType="clickEffect">
                                  <p:stCondLst>
                                    <p:cond delay="0"/>
                                  </p:stCondLst>
                                  <p:childTnLst>
                                    <p:animRot by="120000">
                                      <p:cBhvr>
                                        <p:cTn id="194" dur="100" fill="hold">
                                          <p:stCondLst>
                                            <p:cond delay="0"/>
                                          </p:stCondLst>
                                        </p:cTn>
                                        <p:tgtEl>
                                          <p:spTgt spid="171"/>
                                        </p:tgtEl>
                                        <p:attrNameLst>
                                          <p:attrName>r</p:attrName>
                                        </p:attrNameLst>
                                      </p:cBhvr>
                                    </p:animRot>
                                    <p:animRot by="-240000">
                                      <p:cBhvr>
                                        <p:cTn id="195" dur="200" fill="hold">
                                          <p:stCondLst>
                                            <p:cond delay="200"/>
                                          </p:stCondLst>
                                        </p:cTn>
                                        <p:tgtEl>
                                          <p:spTgt spid="171"/>
                                        </p:tgtEl>
                                        <p:attrNameLst>
                                          <p:attrName>r</p:attrName>
                                        </p:attrNameLst>
                                      </p:cBhvr>
                                    </p:animRot>
                                    <p:animRot by="240000">
                                      <p:cBhvr>
                                        <p:cTn id="196" dur="200" fill="hold">
                                          <p:stCondLst>
                                            <p:cond delay="400"/>
                                          </p:stCondLst>
                                        </p:cTn>
                                        <p:tgtEl>
                                          <p:spTgt spid="171"/>
                                        </p:tgtEl>
                                        <p:attrNameLst>
                                          <p:attrName>r</p:attrName>
                                        </p:attrNameLst>
                                      </p:cBhvr>
                                    </p:animRot>
                                    <p:animRot by="-240000">
                                      <p:cBhvr>
                                        <p:cTn id="197" dur="200" fill="hold">
                                          <p:stCondLst>
                                            <p:cond delay="600"/>
                                          </p:stCondLst>
                                        </p:cTn>
                                        <p:tgtEl>
                                          <p:spTgt spid="171"/>
                                        </p:tgtEl>
                                        <p:attrNameLst>
                                          <p:attrName>r</p:attrName>
                                        </p:attrNameLst>
                                      </p:cBhvr>
                                    </p:animRot>
                                    <p:animRot by="120000">
                                      <p:cBhvr>
                                        <p:cTn id="198" dur="200" fill="hold">
                                          <p:stCondLst>
                                            <p:cond delay="800"/>
                                          </p:stCondLst>
                                        </p:cTn>
                                        <p:tgtEl>
                                          <p:spTgt spid="171"/>
                                        </p:tgtEl>
                                        <p:attrNameLst>
                                          <p:attrName>r</p:attrName>
                                        </p:attrNameLst>
                                      </p:cBhvr>
                                    </p:animRot>
                                  </p:childTnLst>
                                  <p:subTnLst>
                                    <p:audio>
                                      <p:cMediaNode>
                                        <p:cTn display="0" masterRel="sameClick">
                                          <p:stCondLst>
                                            <p:cond evt="begin" delay="0">
                                              <p:tn val="19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199" restart="whenNotActive" fill="hold" evtFilter="cancelBubble" nodeType="interactiveSeq">
                <p:stCondLst>
                  <p:cond evt="onClick" delay="0">
                    <p:tgtEl>
                      <p:spTgt spid="172"/>
                    </p:tgtEl>
                  </p:cond>
                </p:stCondLst>
                <p:endSync evt="end" delay="0">
                  <p:rtn val="all"/>
                </p:endSync>
                <p:childTnLst>
                  <p:par>
                    <p:cTn id="200" fill="hold">
                      <p:stCondLst>
                        <p:cond delay="0"/>
                      </p:stCondLst>
                      <p:childTnLst>
                        <p:par>
                          <p:cTn id="201" fill="hold">
                            <p:stCondLst>
                              <p:cond delay="0"/>
                            </p:stCondLst>
                            <p:childTnLst>
                              <p:par>
                                <p:cTn id="202" presetID="32" presetClass="emph" presetSubtype="0" fill="hold" grpId="0" nodeType="clickEffect">
                                  <p:stCondLst>
                                    <p:cond delay="0"/>
                                  </p:stCondLst>
                                  <p:childTnLst>
                                    <p:animRot by="120000">
                                      <p:cBhvr>
                                        <p:cTn id="203" dur="100" fill="hold">
                                          <p:stCondLst>
                                            <p:cond delay="0"/>
                                          </p:stCondLst>
                                        </p:cTn>
                                        <p:tgtEl>
                                          <p:spTgt spid="172"/>
                                        </p:tgtEl>
                                        <p:attrNameLst>
                                          <p:attrName>r</p:attrName>
                                        </p:attrNameLst>
                                      </p:cBhvr>
                                    </p:animRot>
                                    <p:animRot by="-240000">
                                      <p:cBhvr>
                                        <p:cTn id="204" dur="200" fill="hold">
                                          <p:stCondLst>
                                            <p:cond delay="200"/>
                                          </p:stCondLst>
                                        </p:cTn>
                                        <p:tgtEl>
                                          <p:spTgt spid="172"/>
                                        </p:tgtEl>
                                        <p:attrNameLst>
                                          <p:attrName>r</p:attrName>
                                        </p:attrNameLst>
                                      </p:cBhvr>
                                    </p:animRot>
                                    <p:animRot by="240000">
                                      <p:cBhvr>
                                        <p:cTn id="205" dur="200" fill="hold">
                                          <p:stCondLst>
                                            <p:cond delay="400"/>
                                          </p:stCondLst>
                                        </p:cTn>
                                        <p:tgtEl>
                                          <p:spTgt spid="172"/>
                                        </p:tgtEl>
                                        <p:attrNameLst>
                                          <p:attrName>r</p:attrName>
                                        </p:attrNameLst>
                                      </p:cBhvr>
                                    </p:animRot>
                                    <p:animRot by="-240000">
                                      <p:cBhvr>
                                        <p:cTn id="206" dur="200" fill="hold">
                                          <p:stCondLst>
                                            <p:cond delay="600"/>
                                          </p:stCondLst>
                                        </p:cTn>
                                        <p:tgtEl>
                                          <p:spTgt spid="172"/>
                                        </p:tgtEl>
                                        <p:attrNameLst>
                                          <p:attrName>r</p:attrName>
                                        </p:attrNameLst>
                                      </p:cBhvr>
                                    </p:animRot>
                                    <p:animRot by="120000">
                                      <p:cBhvr>
                                        <p:cTn id="207" dur="200" fill="hold">
                                          <p:stCondLst>
                                            <p:cond delay="800"/>
                                          </p:stCondLst>
                                        </p:cTn>
                                        <p:tgtEl>
                                          <p:spTgt spid="172"/>
                                        </p:tgtEl>
                                        <p:attrNameLst>
                                          <p:attrName>r</p:attrName>
                                        </p:attrNameLst>
                                      </p:cBhvr>
                                    </p:animRot>
                                  </p:childTnLst>
                                  <p:subTnLst>
                                    <p:audio>
                                      <p:cMediaNode>
                                        <p:cTn display="0" masterRel="sameClick">
                                          <p:stCondLst>
                                            <p:cond evt="begin" delay="0">
                                              <p:tn val="20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8" restart="whenNotActive" fill="hold" evtFilter="cancelBubble" nodeType="interactiveSeq">
                <p:stCondLst>
                  <p:cond evt="onClick" delay="0">
                    <p:tgtEl>
                      <p:spTgt spid="173"/>
                    </p:tgtEl>
                  </p:cond>
                </p:stCondLst>
                <p:endSync evt="end" delay="0">
                  <p:rtn val="all"/>
                </p:endSync>
                <p:childTnLst>
                  <p:par>
                    <p:cTn id="209" fill="hold">
                      <p:stCondLst>
                        <p:cond delay="0"/>
                      </p:stCondLst>
                      <p:childTnLst>
                        <p:par>
                          <p:cTn id="210" fill="hold">
                            <p:stCondLst>
                              <p:cond delay="0"/>
                            </p:stCondLst>
                            <p:childTnLst>
                              <p:par>
                                <p:cTn id="211" presetID="32" presetClass="emph" presetSubtype="0" fill="hold" grpId="0" nodeType="clickEffect">
                                  <p:stCondLst>
                                    <p:cond delay="0"/>
                                  </p:stCondLst>
                                  <p:childTnLst>
                                    <p:animRot by="120000">
                                      <p:cBhvr>
                                        <p:cTn id="212" dur="100" fill="hold">
                                          <p:stCondLst>
                                            <p:cond delay="0"/>
                                          </p:stCondLst>
                                        </p:cTn>
                                        <p:tgtEl>
                                          <p:spTgt spid="173"/>
                                        </p:tgtEl>
                                        <p:attrNameLst>
                                          <p:attrName>r</p:attrName>
                                        </p:attrNameLst>
                                      </p:cBhvr>
                                    </p:animRot>
                                    <p:animRot by="-240000">
                                      <p:cBhvr>
                                        <p:cTn id="213" dur="200" fill="hold">
                                          <p:stCondLst>
                                            <p:cond delay="200"/>
                                          </p:stCondLst>
                                        </p:cTn>
                                        <p:tgtEl>
                                          <p:spTgt spid="173"/>
                                        </p:tgtEl>
                                        <p:attrNameLst>
                                          <p:attrName>r</p:attrName>
                                        </p:attrNameLst>
                                      </p:cBhvr>
                                    </p:animRot>
                                    <p:animRot by="240000">
                                      <p:cBhvr>
                                        <p:cTn id="214" dur="200" fill="hold">
                                          <p:stCondLst>
                                            <p:cond delay="400"/>
                                          </p:stCondLst>
                                        </p:cTn>
                                        <p:tgtEl>
                                          <p:spTgt spid="173"/>
                                        </p:tgtEl>
                                        <p:attrNameLst>
                                          <p:attrName>r</p:attrName>
                                        </p:attrNameLst>
                                      </p:cBhvr>
                                    </p:animRot>
                                    <p:animRot by="-240000">
                                      <p:cBhvr>
                                        <p:cTn id="215" dur="200" fill="hold">
                                          <p:stCondLst>
                                            <p:cond delay="600"/>
                                          </p:stCondLst>
                                        </p:cTn>
                                        <p:tgtEl>
                                          <p:spTgt spid="173"/>
                                        </p:tgtEl>
                                        <p:attrNameLst>
                                          <p:attrName>r</p:attrName>
                                        </p:attrNameLst>
                                      </p:cBhvr>
                                    </p:animRot>
                                    <p:animRot by="120000">
                                      <p:cBhvr>
                                        <p:cTn id="216" dur="200" fill="hold">
                                          <p:stCondLst>
                                            <p:cond delay="800"/>
                                          </p:stCondLst>
                                        </p:cTn>
                                        <p:tgtEl>
                                          <p:spTgt spid="173"/>
                                        </p:tgtEl>
                                        <p:attrNameLst>
                                          <p:attrName>r</p:attrName>
                                        </p:attrNameLst>
                                      </p:cBhvr>
                                    </p:animRot>
                                  </p:childTnLst>
                                  <p:subTnLst>
                                    <p:audio>
                                      <p:cMediaNode>
                                        <p:cTn display="0" masterRel="sameClick">
                                          <p:stCondLst>
                                            <p:cond evt="begin" delay="0">
                                              <p:tn val="21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7" restart="whenNotActive" fill="hold" evtFilter="cancelBubble" nodeType="interactiveSeq">
                <p:stCondLst>
                  <p:cond evt="onClick" delay="0">
                    <p:tgtEl>
                      <p:spTgt spid="174"/>
                    </p:tgtEl>
                  </p:cond>
                </p:stCondLst>
                <p:endSync evt="end" delay="0">
                  <p:rtn val="all"/>
                </p:endSync>
                <p:childTnLst>
                  <p:par>
                    <p:cTn id="218" fill="hold">
                      <p:stCondLst>
                        <p:cond delay="0"/>
                      </p:stCondLst>
                      <p:childTnLst>
                        <p:par>
                          <p:cTn id="219" fill="hold">
                            <p:stCondLst>
                              <p:cond delay="0"/>
                            </p:stCondLst>
                            <p:childTnLst>
                              <p:par>
                                <p:cTn id="220" presetID="32" presetClass="emph" presetSubtype="0" fill="hold" grpId="0" nodeType="clickEffect">
                                  <p:stCondLst>
                                    <p:cond delay="0"/>
                                  </p:stCondLst>
                                  <p:childTnLst>
                                    <p:animRot by="120000">
                                      <p:cBhvr>
                                        <p:cTn id="221" dur="100" fill="hold">
                                          <p:stCondLst>
                                            <p:cond delay="0"/>
                                          </p:stCondLst>
                                        </p:cTn>
                                        <p:tgtEl>
                                          <p:spTgt spid="174"/>
                                        </p:tgtEl>
                                        <p:attrNameLst>
                                          <p:attrName>r</p:attrName>
                                        </p:attrNameLst>
                                      </p:cBhvr>
                                    </p:animRot>
                                    <p:animRot by="-240000">
                                      <p:cBhvr>
                                        <p:cTn id="222" dur="200" fill="hold">
                                          <p:stCondLst>
                                            <p:cond delay="200"/>
                                          </p:stCondLst>
                                        </p:cTn>
                                        <p:tgtEl>
                                          <p:spTgt spid="174"/>
                                        </p:tgtEl>
                                        <p:attrNameLst>
                                          <p:attrName>r</p:attrName>
                                        </p:attrNameLst>
                                      </p:cBhvr>
                                    </p:animRot>
                                    <p:animRot by="240000">
                                      <p:cBhvr>
                                        <p:cTn id="223" dur="200" fill="hold">
                                          <p:stCondLst>
                                            <p:cond delay="400"/>
                                          </p:stCondLst>
                                        </p:cTn>
                                        <p:tgtEl>
                                          <p:spTgt spid="174"/>
                                        </p:tgtEl>
                                        <p:attrNameLst>
                                          <p:attrName>r</p:attrName>
                                        </p:attrNameLst>
                                      </p:cBhvr>
                                    </p:animRot>
                                    <p:animRot by="-240000">
                                      <p:cBhvr>
                                        <p:cTn id="224" dur="200" fill="hold">
                                          <p:stCondLst>
                                            <p:cond delay="600"/>
                                          </p:stCondLst>
                                        </p:cTn>
                                        <p:tgtEl>
                                          <p:spTgt spid="174"/>
                                        </p:tgtEl>
                                        <p:attrNameLst>
                                          <p:attrName>r</p:attrName>
                                        </p:attrNameLst>
                                      </p:cBhvr>
                                    </p:animRot>
                                    <p:animRot by="120000">
                                      <p:cBhvr>
                                        <p:cTn id="225" dur="200" fill="hold">
                                          <p:stCondLst>
                                            <p:cond delay="800"/>
                                          </p:stCondLst>
                                        </p:cTn>
                                        <p:tgtEl>
                                          <p:spTgt spid="174"/>
                                        </p:tgtEl>
                                        <p:attrNameLst>
                                          <p:attrName>r</p:attrName>
                                        </p:attrNameLst>
                                      </p:cBhvr>
                                    </p:animRot>
                                  </p:childTnLst>
                                  <p:subTnLst>
                                    <p:audio>
                                      <p:cMediaNode>
                                        <p:cTn display="0" masterRel="sameClick">
                                          <p:stCondLst>
                                            <p:cond evt="begin" delay="0">
                                              <p:tn val="22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6" restart="whenNotActive" fill="hold" evtFilter="cancelBubble" nodeType="interactiveSeq">
                <p:stCondLst>
                  <p:cond evt="onClick" delay="0">
                    <p:tgtEl>
                      <p:spTgt spid="175"/>
                    </p:tgtEl>
                  </p:cond>
                </p:stCondLst>
                <p:endSync evt="end" delay="0">
                  <p:rtn val="all"/>
                </p:endSync>
                <p:childTnLst>
                  <p:par>
                    <p:cTn id="227" fill="hold">
                      <p:stCondLst>
                        <p:cond delay="0"/>
                      </p:stCondLst>
                      <p:childTnLst>
                        <p:par>
                          <p:cTn id="228" fill="hold">
                            <p:stCondLst>
                              <p:cond delay="0"/>
                            </p:stCondLst>
                            <p:childTnLst>
                              <p:par>
                                <p:cTn id="229" presetID="32" presetClass="emph" presetSubtype="0" fill="hold" grpId="0" nodeType="clickEffect">
                                  <p:stCondLst>
                                    <p:cond delay="0"/>
                                  </p:stCondLst>
                                  <p:childTnLst>
                                    <p:animRot by="120000">
                                      <p:cBhvr>
                                        <p:cTn id="230" dur="100" fill="hold">
                                          <p:stCondLst>
                                            <p:cond delay="0"/>
                                          </p:stCondLst>
                                        </p:cTn>
                                        <p:tgtEl>
                                          <p:spTgt spid="175"/>
                                        </p:tgtEl>
                                        <p:attrNameLst>
                                          <p:attrName>r</p:attrName>
                                        </p:attrNameLst>
                                      </p:cBhvr>
                                    </p:animRot>
                                    <p:animRot by="-240000">
                                      <p:cBhvr>
                                        <p:cTn id="231" dur="200" fill="hold">
                                          <p:stCondLst>
                                            <p:cond delay="200"/>
                                          </p:stCondLst>
                                        </p:cTn>
                                        <p:tgtEl>
                                          <p:spTgt spid="175"/>
                                        </p:tgtEl>
                                        <p:attrNameLst>
                                          <p:attrName>r</p:attrName>
                                        </p:attrNameLst>
                                      </p:cBhvr>
                                    </p:animRot>
                                    <p:animRot by="240000">
                                      <p:cBhvr>
                                        <p:cTn id="232" dur="200" fill="hold">
                                          <p:stCondLst>
                                            <p:cond delay="400"/>
                                          </p:stCondLst>
                                        </p:cTn>
                                        <p:tgtEl>
                                          <p:spTgt spid="175"/>
                                        </p:tgtEl>
                                        <p:attrNameLst>
                                          <p:attrName>r</p:attrName>
                                        </p:attrNameLst>
                                      </p:cBhvr>
                                    </p:animRot>
                                    <p:animRot by="-240000">
                                      <p:cBhvr>
                                        <p:cTn id="233" dur="200" fill="hold">
                                          <p:stCondLst>
                                            <p:cond delay="600"/>
                                          </p:stCondLst>
                                        </p:cTn>
                                        <p:tgtEl>
                                          <p:spTgt spid="175"/>
                                        </p:tgtEl>
                                        <p:attrNameLst>
                                          <p:attrName>r</p:attrName>
                                        </p:attrNameLst>
                                      </p:cBhvr>
                                    </p:animRot>
                                    <p:animRot by="120000">
                                      <p:cBhvr>
                                        <p:cTn id="234" dur="200" fill="hold">
                                          <p:stCondLst>
                                            <p:cond delay="800"/>
                                          </p:stCondLst>
                                        </p:cTn>
                                        <p:tgtEl>
                                          <p:spTgt spid="175"/>
                                        </p:tgtEl>
                                        <p:attrNameLst>
                                          <p:attrName>r</p:attrName>
                                        </p:attrNameLst>
                                      </p:cBhvr>
                                    </p:animRot>
                                  </p:childTnLst>
                                  <p:subTnLst>
                                    <p:audio>
                                      <p:cMediaNode>
                                        <p:cTn display="0" masterRel="sameClick">
                                          <p:stCondLst>
                                            <p:cond evt="begin" delay="0">
                                              <p:tn val="22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5" restart="whenNotActive" fill="hold" evtFilter="cancelBubble" nodeType="interactiveSeq">
                <p:stCondLst>
                  <p:cond evt="onClick" delay="0">
                    <p:tgtEl>
                      <p:spTgt spid="176"/>
                    </p:tgtEl>
                  </p:cond>
                </p:stCondLst>
                <p:endSync evt="end" delay="0">
                  <p:rtn val="all"/>
                </p:endSync>
                <p:childTnLst>
                  <p:par>
                    <p:cTn id="236" fill="hold">
                      <p:stCondLst>
                        <p:cond delay="0"/>
                      </p:stCondLst>
                      <p:childTnLst>
                        <p:par>
                          <p:cTn id="237" fill="hold">
                            <p:stCondLst>
                              <p:cond delay="0"/>
                            </p:stCondLst>
                            <p:childTnLst>
                              <p:par>
                                <p:cTn id="238" presetID="32" presetClass="emph" presetSubtype="0" fill="hold" grpId="0" nodeType="clickEffect">
                                  <p:stCondLst>
                                    <p:cond delay="0"/>
                                  </p:stCondLst>
                                  <p:childTnLst>
                                    <p:animRot by="120000">
                                      <p:cBhvr>
                                        <p:cTn id="239" dur="100" fill="hold">
                                          <p:stCondLst>
                                            <p:cond delay="0"/>
                                          </p:stCondLst>
                                        </p:cTn>
                                        <p:tgtEl>
                                          <p:spTgt spid="176"/>
                                        </p:tgtEl>
                                        <p:attrNameLst>
                                          <p:attrName>r</p:attrName>
                                        </p:attrNameLst>
                                      </p:cBhvr>
                                    </p:animRot>
                                    <p:animRot by="-240000">
                                      <p:cBhvr>
                                        <p:cTn id="240" dur="200" fill="hold">
                                          <p:stCondLst>
                                            <p:cond delay="200"/>
                                          </p:stCondLst>
                                        </p:cTn>
                                        <p:tgtEl>
                                          <p:spTgt spid="176"/>
                                        </p:tgtEl>
                                        <p:attrNameLst>
                                          <p:attrName>r</p:attrName>
                                        </p:attrNameLst>
                                      </p:cBhvr>
                                    </p:animRot>
                                    <p:animRot by="240000">
                                      <p:cBhvr>
                                        <p:cTn id="241" dur="200" fill="hold">
                                          <p:stCondLst>
                                            <p:cond delay="400"/>
                                          </p:stCondLst>
                                        </p:cTn>
                                        <p:tgtEl>
                                          <p:spTgt spid="176"/>
                                        </p:tgtEl>
                                        <p:attrNameLst>
                                          <p:attrName>r</p:attrName>
                                        </p:attrNameLst>
                                      </p:cBhvr>
                                    </p:animRot>
                                    <p:animRot by="-240000">
                                      <p:cBhvr>
                                        <p:cTn id="242" dur="200" fill="hold">
                                          <p:stCondLst>
                                            <p:cond delay="600"/>
                                          </p:stCondLst>
                                        </p:cTn>
                                        <p:tgtEl>
                                          <p:spTgt spid="176"/>
                                        </p:tgtEl>
                                        <p:attrNameLst>
                                          <p:attrName>r</p:attrName>
                                        </p:attrNameLst>
                                      </p:cBhvr>
                                    </p:animRot>
                                    <p:animRot by="120000">
                                      <p:cBhvr>
                                        <p:cTn id="243" dur="200" fill="hold">
                                          <p:stCondLst>
                                            <p:cond delay="800"/>
                                          </p:stCondLst>
                                        </p:cTn>
                                        <p:tgtEl>
                                          <p:spTgt spid="176"/>
                                        </p:tgtEl>
                                        <p:attrNameLst>
                                          <p:attrName>r</p:attrName>
                                        </p:attrNameLst>
                                      </p:cBhvr>
                                    </p:animRot>
                                  </p:childTnLst>
                                  <p:subTnLst>
                                    <p:audio>
                                      <p:cMediaNode>
                                        <p:cTn display="0" masterRel="sameClick">
                                          <p:stCondLst>
                                            <p:cond evt="begin" delay="0">
                                              <p:tn val="23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44" restart="whenNotActive" fill="hold" evtFilter="cancelBubble" nodeType="interactiveSeq">
                <p:stCondLst>
                  <p:cond evt="onClick" delay="0">
                    <p:tgtEl>
                      <p:spTgt spid="177"/>
                    </p:tgtEl>
                  </p:cond>
                </p:stCondLst>
                <p:endSync evt="end" delay="0">
                  <p:rtn val="all"/>
                </p:endSync>
                <p:childTnLst>
                  <p:par>
                    <p:cTn id="245" fill="hold">
                      <p:stCondLst>
                        <p:cond delay="0"/>
                      </p:stCondLst>
                      <p:childTnLst>
                        <p:par>
                          <p:cTn id="246" fill="hold">
                            <p:stCondLst>
                              <p:cond delay="0"/>
                            </p:stCondLst>
                            <p:childTnLst>
                              <p:par>
                                <p:cTn id="247" presetID="32" presetClass="emph" presetSubtype="0" fill="hold" grpId="0" nodeType="clickEffect">
                                  <p:stCondLst>
                                    <p:cond delay="0"/>
                                  </p:stCondLst>
                                  <p:childTnLst>
                                    <p:animRot by="120000">
                                      <p:cBhvr>
                                        <p:cTn id="248" dur="100" fill="hold">
                                          <p:stCondLst>
                                            <p:cond delay="0"/>
                                          </p:stCondLst>
                                        </p:cTn>
                                        <p:tgtEl>
                                          <p:spTgt spid="177"/>
                                        </p:tgtEl>
                                        <p:attrNameLst>
                                          <p:attrName>r</p:attrName>
                                        </p:attrNameLst>
                                      </p:cBhvr>
                                    </p:animRot>
                                    <p:animRot by="-240000">
                                      <p:cBhvr>
                                        <p:cTn id="249" dur="200" fill="hold">
                                          <p:stCondLst>
                                            <p:cond delay="200"/>
                                          </p:stCondLst>
                                        </p:cTn>
                                        <p:tgtEl>
                                          <p:spTgt spid="177"/>
                                        </p:tgtEl>
                                        <p:attrNameLst>
                                          <p:attrName>r</p:attrName>
                                        </p:attrNameLst>
                                      </p:cBhvr>
                                    </p:animRot>
                                    <p:animRot by="240000">
                                      <p:cBhvr>
                                        <p:cTn id="250" dur="200" fill="hold">
                                          <p:stCondLst>
                                            <p:cond delay="400"/>
                                          </p:stCondLst>
                                        </p:cTn>
                                        <p:tgtEl>
                                          <p:spTgt spid="177"/>
                                        </p:tgtEl>
                                        <p:attrNameLst>
                                          <p:attrName>r</p:attrName>
                                        </p:attrNameLst>
                                      </p:cBhvr>
                                    </p:animRot>
                                    <p:animRot by="-240000">
                                      <p:cBhvr>
                                        <p:cTn id="251" dur="200" fill="hold">
                                          <p:stCondLst>
                                            <p:cond delay="600"/>
                                          </p:stCondLst>
                                        </p:cTn>
                                        <p:tgtEl>
                                          <p:spTgt spid="177"/>
                                        </p:tgtEl>
                                        <p:attrNameLst>
                                          <p:attrName>r</p:attrName>
                                        </p:attrNameLst>
                                      </p:cBhvr>
                                    </p:animRot>
                                    <p:animRot by="120000">
                                      <p:cBhvr>
                                        <p:cTn id="252" dur="200" fill="hold">
                                          <p:stCondLst>
                                            <p:cond delay="800"/>
                                          </p:stCondLst>
                                        </p:cTn>
                                        <p:tgtEl>
                                          <p:spTgt spid="177"/>
                                        </p:tgtEl>
                                        <p:attrNameLst>
                                          <p:attrName>r</p:attrName>
                                        </p:attrNameLst>
                                      </p:cBhvr>
                                    </p:animRot>
                                  </p:childTnLst>
                                  <p:subTnLst>
                                    <p:audio>
                                      <p:cMediaNode>
                                        <p:cTn display="0" masterRel="sameClick">
                                          <p:stCondLst>
                                            <p:cond evt="begin" delay="0">
                                              <p:tn val="24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53" restart="whenNotActive" fill="hold" evtFilter="cancelBubble" nodeType="interactiveSeq">
                <p:stCondLst>
                  <p:cond evt="onClick" delay="0">
                    <p:tgtEl>
                      <p:spTgt spid="178"/>
                    </p:tgtEl>
                  </p:cond>
                </p:stCondLst>
                <p:endSync evt="end" delay="0">
                  <p:rtn val="all"/>
                </p:endSync>
                <p:childTnLst>
                  <p:par>
                    <p:cTn id="254" fill="hold">
                      <p:stCondLst>
                        <p:cond delay="0"/>
                      </p:stCondLst>
                      <p:childTnLst>
                        <p:par>
                          <p:cTn id="255" fill="hold">
                            <p:stCondLst>
                              <p:cond delay="0"/>
                            </p:stCondLst>
                            <p:childTnLst>
                              <p:par>
                                <p:cTn id="256" presetID="32" presetClass="emph" presetSubtype="0" fill="hold" grpId="0" nodeType="clickEffect">
                                  <p:stCondLst>
                                    <p:cond delay="0"/>
                                  </p:stCondLst>
                                  <p:childTnLst>
                                    <p:animRot by="120000">
                                      <p:cBhvr>
                                        <p:cTn id="257" dur="100" fill="hold">
                                          <p:stCondLst>
                                            <p:cond delay="0"/>
                                          </p:stCondLst>
                                        </p:cTn>
                                        <p:tgtEl>
                                          <p:spTgt spid="178"/>
                                        </p:tgtEl>
                                        <p:attrNameLst>
                                          <p:attrName>r</p:attrName>
                                        </p:attrNameLst>
                                      </p:cBhvr>
                                    </p:animRot>
                                    <p:animRot by="-240000">
                                      <p:cBhvr>
                                        <p:cTn id="258" dur="200" fill="hold">
                                          <p:stCondLst>
                                            <p:cond delay="200"/>
                                          </p:stCondLst>
                                        </p:cTn>
                                        <p:tgtEl>
                                          <p:spTgt spid="178"/>
                                        </p:tgtEl>
                                        <p:attrNameLst>
                                          <p:attrName>r</p:attrName>
                                        </p:attrNameLst>
                                      </p:cBhvr>
                                    </p:animRot>
                                    <p:animRot by="240000">
                                      <p:cBhvr>
                                        <p:cTn id="259" dur="200" fill="hold">
                                          <p:stCondLst>
                                            <p:cond delay="400"/>
                                          </p:stCondLst>
                                        </p:cTn>
                                        <p:tgtEl>
                                          <p:spTgt spid="178"/>
                                        </p:tgtEl>
                                        <p:attrNameLst>
                                          <p:attrName>r</p:attrName>
                                        </p:attrNameLst>
                                      </p:cBhvr>
                                    </p:animRot>
                                    <p:animRot by="-240000">
                                      <p:cBhvr>
                                        <p:cTn id="260" dur="200" fill="hold">
                                          <p:stCondLst>
                                            <p:cond delay="600"/>
                                          </p:stCondLst>
                                        </p:cTn>
                                        <p:tgtEl>
                                          <p:spTgt spid="178"/>
                                        </p:tgtEl>
                                        <p:attrNameLst>
                                          <p:attrName>r</p:attrName>
                                        </p:attrNameLst>
                                      </p:cBhvr>
                                    </p:animRot>
                                    <p:animRot by="120000">
                                      <p:cBhvr>
                                        <p:cTn id="261" dur="200" fill="hold">
                                          <p:stCondLst>
                                            <p:cond delay="800"/>
                                          </p:stCondLst>
                                        </p:cTn>
                                        <p:tgtEl>
                                          <p:spTgt spid="178"/>
                                        </p:tgtEl>
                                        <p:attrNameLst>
                                          <p:attrName>r</p:attrName>
                                        </p:attrNameLst>
                                      </p:cBhvr>
                                    </p:animRot>
                                  </p:childTnLst>
                                  <p:subTnLst>
                                    <p:audio>
                                      <p:cMediaNode>
                                        <p:cTn display="0" masterRel="sameClick">
                                          <p:stCondLst>
                                            <p:cond evt="begin" delay="0">
                                              <p:tn val="25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62" restart="whenNotActive" fill="hold" evtFilter="cancelBubble" nodeType="interactiveSeq">
                <p:stCondLst>
                  <p:cond evt="onClick" delay="0">
                    <p:tgtEl>
                      <p:spTgt spid="179"/>
                    </p:tgtEl>
                  </p:cond>
                </p:stCondLst>
                <p:endSync evt="end" delay="0">
                  <p:rtn val="all"/>
                </p:endSync>
                <p:childTnLst>
                  <p:par>
                    <p:cTn id="263" fill="hold">
                      <p:stCondLst>
                        <p:cond delay="0"/>
                      </p:stCondLst>
                      <p:childTnLst>
                        <p:par>
                          <p:cTn id="264" fill="hold">
                            <p:stCondLst>
                              <p:cond delay="0"/>
                            </p:stCondLst>
                            <p:childTnLst>
                              <p:par>
                                <p:cTn id="265" presetID="32" presetClass="emph" presetSubtype="0" fill="hold" grpId="0" nodeType="clickEffect">
                                  <p:stCondLst>
                                    <p:cond delay="0"/>
                                  </p:stCondLst>
                                  <p:childTnLst>
                                    <p:animRot by="120000">
                                      <p:cBhvr>
                                        <p:cTn id="266" dur="100" fill="hold">
                                          <p:stCondLst>
                                            <p:cond delay="0"/>
                                          </p:stCondLst>
                                        </p:cTn>
                                        <p:tgtEl>
                                          <p:spTgt spid="179"/>
                                        </p:tgtEl>
                                        <p:attrNameLst>
                                          <p:attrName>r</p:attrName>
                                        </p:attrNameLst>
                                      </p:cBhvr>
                                    </p:animRot>
                                    <p:animRot by="-240000">
                                      <p:cBhvr>
                                        <p:cTn id="267" dur="200" fill="hold">
                                          <p:stCondLst>
                                            <p:cond delay="200"/>
                                          </p:stCondLst>
                                        </p:cTn>
                                        <p:tgtEl>
                                          <p:spTgt spid="179"/>
                                        </p:tgtEl>
                                        <p:attrNameLst>
                                          <p:attrName>r</p:attrName>
                                        </p:attrNameLst>
                                      </p:cBhvr>
                                    </p:animRot>
                                    <p:animRot by="240000">
                                      <p:cBhvr>
                                        <p:cTn id="268" dur="200" fill="hold">
                                          <p:stCondLst>
                                            <p:cond delay="400"/>
                                          </p:stCondLst>
                                        </p:cTn>
                                        <p:tgtEl>
                                          <p:spTgt spid="179"/>
                                        </p:tgtEl>
                                        <p:attrNameLst>
                                          <p:attrName>r</p:attrName>
                                        </p:attrNameLst>
                                      </p:cBhvr>
                                    </p:animRot>
                                    <p:animRot by="-240000">
                                      <p:cBhvr>
                                        <p:cTn id="269" dur="200" fill="hold">
                                          <p:stCondLst>
                                            <p:cond delay="600"/>
                                          </p:stCondLst>
                                        </p:cTn>
                                        <p:tgtEl>
                                          <p:spTgt spid="179"/>
                                        </p:tgtEl>
                                        <p:attrNameLst>
                                          <p:attrName>r</p:attrName>
                                        </p:attrNameLst>
                                      </p:cBhvr>
                                    </p:animRot>
                                    <p:animRot by="120000">
                                      <p:cBhvr>
                                        <p:cTn id="270" dur="200" fill="hold">
                                          <p:stCondLst>
                                            <p:cond delay="800"/>
                                          </p:stCondLst>
                                        </p:cTn>
                                        <p:tgtEl>
                                          <p:spTgt spid="179"/>
                                        </p:tgtEl>
                                        <p:attrNameLst>
                                          <p:attrName>r</p:attrName>
                                        </p:attrNameLst>
                                      </p:cBhvr>
                                    </p:animRot>
                                  </p:childTnLst>
                                  <p:subTnLst>
                                    <p:audio>
                                      <p:cMediaNode>
                                        <p:cTn display="0" masterRel="sameClick">
                                          <p:stCondLst>
                                            <p:cond evt="begin" delay="0">
                                              <p:tn val="26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71" restart="whenNotActive" fill="hold" evtFilter="cancelBubble" nodeType="interactiveSeq">
                <p:stCondLst>
                  <p:cond evt="onClick" delay="0">
                    <p:tgtEl>
                      <p:spTgt spid="180"/>
                    </p:tgtEl>
                  </p:cond>
                </p:stCondLst>
                <p:endSync evt="end" delay="0">
                  <p:rtn val="all"/>
                </p:endSync>
                <p:childTnLst>
                  <p:par>
                    <p:cTn id="272" fill="hold">
                      <p:stCondLst>
                        <p:cond delay="0"/>
                      </p:stCondLst>
                      <p:childTnLst>
                        <p:par>
                          <p:cTn id="273" fill="hold">
                            <p:stCondLst>
                              <p:cond delay="0"/>
                            </p:stCondLst>
                            <p:childTnLst>
                              <p:par>
                                <p:cTn id="274" presetID="32" presetClass="emph" presetSubtype="0" fill="hold" grpId="0" nodeType="clickEffect">
                                  <p:stCondLst>
                                    <p:cond delay="0"/>
                                  </p:stCondLst>
                                  <p:childTnLst>
                                    <p:animRot by="120000">
                                      <p:cBhvr>
                                        <p:cTn id="275" dur="100" fill="hold">
                                          <p:stCondLst>
                                            <p:cond delay="0"/>
                                          </p:stCondLst>
                                        </p:cTn>
                                        <p:tgtEl>
                                          <p:spTgt spid="180"/>
                                        </p:tgtEl>
                                        <p:attrNameLst>
                                          <p:attrName>r</p:attrName>
                                        </p:attrNameLst>
                                      </p:cBhvr>
                                    </p:animRot>
                                    <p:animRot by="-240000">
                                      <p:cBhvr>
                                        <p:cTn id="276" dur="200" fill="hold">
                                          <p:stCondLst>
                                            <p:cond delay="200"/>
                                          </p:stCondLst>
                                        </p:cTn>
                                        <p:tgtEl>
                                          <p:spTgt spid="180"/>
                                        </p:tgtEl>
                                        <p:attrNameLst>
                                          <p:attrName>r</p:attrName>
                                        </p:attrNameLst>
                                      </p:cBhvr>
                                    </p:animRot>
                                    <p:animRot by="240000">
                                      <p:cBhvr>
                                        <p:cTn id="277" dur="200" fill="hold">
                                          <p:stCondLst>
                                            <p:cond delay="400"/>
                                          </p:stCondLst>
                                        </p:cTn>
                                        <p:tgtEl>
                                          <p:spTgt spid="180"/>
                                        </p:tgtEl>
                                        <p:attrNameLst>
                                          <p:attrName>r</p:attrName>
                                        </p:attrNameLst>
                                      </p:cBhvr>
                                    </p:animRot>
                                    <p:animRot by="-240000">
                                      <p:cBhvr>
                                        <p:cTn id="278" dur="200" fill="hold">
                                          <p:stCondLst>
                                            <p:cond delay="600"/>
                                          </p:stCondLst>
                                        </p:cTn>
                                        <p:tgtEl>
                                          <p:spTgt spid="180"/>
                                        </p:tgtEl>
                                        <p:attrNameLst>
                                          <p:attrName>r</p:attrName>
                                        </p:attrNameLst>
                                      </p:cBhvr>
                                    </p:animRot>
                                    <p:animRot by="120000">
                                      <p:cBhvr>
                                        <p:cTn id="279" dur="200" fill="hold">
                                          <p:stCondLst>
                                            <p:cond delay="800"/>
                                          </p:stCondLst>
                                        </p:cTn>
                                        <p:tgtEl>
                                          <p:spTgt spid="180"/>
                                        </p:tgtEl>
                                        <p:attrNameLst>
                                          <p:attrName>r</p:attrName>
                                        </p:attrNameLst>
                                      </p:cBhvr>
                                    </p:animRot>
                                  </p:childTnLst>
                                  <p:subTnLst>
                                    <p:audio>
                                      <p:cMediaNode>
                                        <p:cTn display="0" masterRel="sameClick">
                                          <p:stCondLst>
                                            <p:cond evt="begin" delay="0">
                                              <p:tn val="27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80" restart="whenNotActive" fill="hold" evtFilter="cancelBubble" nodeType="interactiveSeq">
                <p:stCondLst>
                  <p:cond evt="onClick" delay="0">
                    <p:tgtEl>
                      <p:spTgt spid="181"/>
                    </p:tgtEl>
                  </p:cond>
                </p:stCondLst>
                <p:endSync evt="end" delay="0">
                  <p:rtn val="all"/>
                </p:endSync>
                <p:childTnLst>
                  <p:par>
                    <p:cTn id="281" fill="hold">
                      <p:stCondLst>
                        <p:cond delay="0"/>
                      </p:stCondLst>
                      <p:childTnLst>
                        <p:par>
                          <p:cTn id="282" fill="hold">
                            <p:stCondLst>
                              <p:cond delay="0"/>
                            </p:stCondLst>
                            <p:childTnLst>
                              <p:par>
                                <p:cTn id="283" presetID="32" presetClass="emph" presetSubtype="0" fill="hold" grpId="0" nodeType="clickEffect">
                                  <p:stCondLst>
                                    <p:cond delay="0"/>
                                  </p:stCondLst>
                                  <p:childTnLst>
                                    <p:animRot by="120000">
                                      <p:cBhvr>
                                        <p:cTn id="284" dur="100" fill="hold">
                                          <p:stCondLst>
                                            <p:cond delay="0"/>
                                          </p:stCondLst>
                                        </p:cTn>
                                        <p:tgtEl>
                                          <p:spTgt spid="181"/>
                                        </p:tgtEl>
                                        <p:attrNameLst>
                                          <p:attrName>r</p:attrName>
                                        </p:attrNameLst>
                                      </p:cBhvr>
                                    </p:animRot>
                                    <p:animRot by="-240000">
                                      <p:cBhvr>
                                        <p:cTn id="285" dur="200" fill="hold">
                                          <p:stCondLst>
                                            <p:cond delay="200"/>
                                          </p:stCondLst>
                                        </p:cTn>
                                        <p:tgtEl>
                                          <p:spTgt spid="181"/>
                                        </p:tgtEl>
                                        <p:attrNameLst>
                                          <p:attrName>r</p:attrName>
                                        </p:attrNameLst>
                                      </p:cBhvr>
                                    </p:animRot>
                                    <p:animRot by="240000">
                                      <p:cBhvr>
                                        <p:cTn id="286" dur="200" fill="hold">
                                          <p:stCondLst>
                                            <p:cond delay="400"/>
                                          </p:stCondLst>
                                        </p:cTn>
                                        <p:tgtEl>
                                          <p:spTgt spid="181"/>
                                        </p:tgtEl>
                                        <p:attrNameLst>
                                          <p:attrName>r</p:attrName>
                                        </p:attrNameLst>
                                      </p:cBhvr>
                                    </p:animRot>
                                    <p:animRot by="-240000">
                                      <p:cBhvr>
                                        <p:cTn id="287" dur="200" fill="hold">
                                          <p:stCondLst>
                                            <p:cond delay="600"/>
                                          </p:stCondLst>
                                        </p:cTn>
                                        <p:tgtEl>
                                          <p:spTgt spid="181"/>
                                        </p:tgtEl>
                                        <p:attrNameLst>
                                          <p:attrName>r</p:attrName>
                                        </p:attrNameLst>
                                      </p:cBhvr>
                                    </p:animRot>
                                    <p:animRot by="120000">
                                      <p:cBhvr>
                                        <p:cTn id="288" dur="200" fill="hold">
                                          <p:stCondLst>
                                            <p:cond delay="800"/>
                                          </p:stCondLst>
                                        </p:cTn>
                                        <p:tgtEl>
                                          <p:spTgt spid="181"/>
                                        </p:tgtEl>
                                        <p:attrNameLst>
                                          <p:attrName>r</p:attrName>
                                        </p:attrNameLst>
                                      </p:cBhvr>
                                    </p:animRot>
                                  </p:childTnLst>
                                  <p:subTnLst>
                                    <p:audio>
                                      <p:cMediaNode>
                                        <p:cTn display="0" masterRel="sameClick">
                                          <p:stCondLst>
                                            <p:cond evt="begin" delay="0">
                                              <p:tn val="28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1" grpId="0"/>
      <p:bldP spid="152" grpId="0"/>
      <p:bldP spid="153" grpId="0"/>
      <p:bldP spid="155" grpId="0"/>
      <p:bldP spid="156" grpId="0"/>
      <p:bldP spid="157" grpId="0"/>
      <p:bldP spid="158" grpId="0"/>
      <p:bldP spid="159" grpId="0"/>
      <p:bldP spid="160" grpId="0"/>
      <p:bldP spid="161" grpId="0"/>
      <p:bldP spid="162" grpId="0"/>
      <p:bldP spid="163" grpId="0"/>
      <p:bldP spid="165"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3896484" y="3286124"/>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786058"/>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горючее полезное ископаемое долго возгорается, но затем хорошо горит и выделяет много тепла. Оно образовалось миллионы лет назад из древних папоротникообразных растений. </a:t>
            </a:r>
            <a:endParaRPr lang="ru-RU" sz="2400" dirty="0">
              <a:solidFill>
                <a:schemeClr val="tx1"/>
              </a:solidFill>
              <a:latin typeface="Times New Roman" pitchFamily="18" charset="0"/>
              <a:cs typeface="Times New Roman" pitchFamily="18" charset="0"/>
            </a:endParaRPr>
          </a:p>
        </p:txBody>
      </p:sp>
      <p:sp>
        <p:nvSpPr>
          <p:cNvPr id="202" name="TextBox 201"/>
          <p:cNvSpPr txBox="1"/>
          <p:nvPr/>
        </p:nvSpPr>
        <p:spPr>
          <a:xfrm>
            <a:off x="6357950" y="3286124"/>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7200178"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13" name="TextBox 212"/>
          <p:cNvSpPr txBox="1"/>
          <p:nvPr/>
        </p:nvSpPr>
        <p:spPr>
          <a:xfrm>
            <a:off x="7214606" y="2928934"/>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7184148" y="3283865"/>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7168118"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17" name="TextBox 216"/>
          <p:cNvSpPr txBox="1"/>
          <p:nvPr/>
        </p:nvSpPr>
        <p:spPr>
          <a:xfrm>
            <a:off x="7128740" y="421255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4" name="TextBox 243"/>
          <p:cNvSpPr txBox="1"/>
          <p:nvPr/>
        </p:nvSpPr>
        <p:spPr>
          <a:xfrm>
            <a:off x="6429388" y="392906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5" name="TextBox 244"/>
          <p:cNvSpPr txBox="1"/>
          <p:nvPr/>
        </p:nvSpPr>
        <p:spPr>
          <a:xfrm>
            <a:off x="1857356" y="5000636"/>
            <a:ext cx="25519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 </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35795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29388"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0" name="TextBox 249"/>
          <p:cNvSpPr txBox="1"/>
          <p:nvPr/>
        </p:nvSpPr>
        <p:spPr>
          <a:xfrm>
            <a:off x="6382300" y="135503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П</a:t>
            </a:r>
            <a:endParaRPr lang="ru-RU" sz="2200" b="1" dirty="0">
              <a:latin typeface="Times New Roman" pitchFamily="18" charset="0"/>
              <a:cs typeface="Times New Roman" pitchFamily="18" charset="0"/>
            </a:endParaRPr>
          </a:p>
        </p:txBody>
      </p:sp>
      <p:sp>
        <p:nvSpPr>
          <p:cNvPr id="251" name="TextBox 250"/>
          <p:cNvSpPr txBox="1"/>
          <p:nvPr/>
        </p:nvSpPr>
        <p:spPr>
          <a:xfrm>
            <a:off x="642938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2" name="TextBox 251"/>
          <p:cNvSpPr txBox="1"/>
          <p:nvPr/>
        </p:nvSpPr>
        <p:spPr>
          <a:xfrm>
            <a:off x="6382300"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3" name="TextBox 252"/>
          <p:cNvSpPr txBox="1"/>
          <p:nvPr/>
        </p:nvSpPr>
        <p:spPr>
          <a:xfrm>
            <a:off x="4572000" y="4857760"/>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254" name="TextBox 253"/>
          <p:cNvSpPr txBox="1"/>
          <p:nvPr/>
        </p:nvSpPr>
        <p:spPr>
          <a:xfrm>
            <a:off x="4929190"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5" name="TextBox 254"/>
          <p:cNvSpPr txBox="1"/>
          <p:nvPr/>
        </p:nvSpPr>
        <p:spPr>
          <a:xfrm>
            <a:off x="535721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6" name="TextBox 255"/>
          <p:cNvSpPr txBox="1"/>
          <p:nvPr/>
        </p:nvSpPr>
        <p:spPr>
          <a:xfrm>
            <a:off x="571500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7" name="TextBox 256"/>
          <p:cNvSpPr txBox="1"/>
          <p:nvPr/>
        </p:nvSpPr>
        <p:spPr>
          <a:xfrm>
            <a:off x="607219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Б</a:t>
            </a:r>
            <a:endParaRPr lang="ru-RU" sz="2200" b="1" dirty="0">
              <a:latin typeface="Times New Roman" pitchFamily="18" charset="0"/>
              <a:cs typeface="Times New Roman" pitchFamily="18" charset="0"/>
            </a:endParaRPr>
          </a:p>
        </p:txBody>
      </p:sp>
      <p:sp>
        <p:nvSpPr>
          <p:cNvPr id="258" name="TextBox 257"/>
          <p:cNvSpPr txBox="1"/>
          <p:nvPr/>
        </p:nvSpPr>
        <p:spPr>
          <a:xfrm>
            <a:off x="6739490" y="485776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9" name="TextBox 258"/>
          <p:cNvSpPr txBox="1"/>
          <p:nvPr/>
        </p:nvSpPr>
        <p:spPr>
          <a:xfrm>
            <a:off x="3857620" y="3571876"/>
            <a:ext cx="39145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У</a:t>
            </a:r>
            <a:endParaRPr lang="ru-RU" sz="2200" b="1" dirty="0">
              <a:latin typeface="Times New Roman" pitchFamily="18" charset="0"/>
              <a:cs typeface="Times New Roman" pitchFamily="18" charset="0"/>
            </a:endParaRPr>
          </a:p>
        </p:txBody>
      </p:sp>
      <p:sp>
        <p:nvSpPr>
          <p:cNvPr id="260" name="TextBox 259"/>
          <p:cNvSpPr txBox="1"/>
          <p:nvPr/>
        </p:nvSpPr>
        <p:spPr>
          <a:xfrm>
            <a:off x="4214810" y="3571876"/>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61" name="TextBox 260"/>
          <p:cNvSpPr txBox="1"/>
          <p:nvPr/>
        </p:nvSpPr>
        <p:spPr>
          <a:xfrm>
            <a:off x="4929190" y="357187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62" name="TextBox 261"/>
          <p:cNvSpPr txBox="1"/>
          <p:nvPr/>
        </p:nvSpPr>
        <p:spPr>
          <a:xfrm>
            <a:off x="5286380" y="3571876"/>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260">
                                            <p:txEl>
                                              <p:pRg st="0" end="0"/>
                                            </p:txEl>
                                          </p:spTgt>
                                        </p:tgtEl>
                                        <p:attrNameLst>
                                          <p:attrName>style.visibility</p:attrName>
                                        </p:attrNameLst>
                                      </p:cBhvr>
                                      <p:to>
                                        <p:strVal val="visible"/>
                                      </p:to>
                                    </p:set>
                                    <p:animEffect transition="in" filter="box(in)">
                                      <p:cBhvr>
                                        <p:cTn id="34" dur="500"/>
                                        <p:tgtEl>
                                          <p:spTgt spid="260">
                                            <p:txEl>
                                              <p:pRg st="0" end="0"/>
                                            </p:txEl>
                                          </p:spTgt>
                                        </p:tgtEl>
                                      </p:cBhvr>
                                    </p:animEffect>
                                  </p:childTnLst>
                                  <p:subTnLst>
                                    <p:audio>
                                      <p:cMediaNode>
                                        <p:cTn display="0" masterRel="sameClick">
                                          <p:stCondLst>
                                            <p:cond evt="begin" delay="0">
                                              <p:tn val="32"/>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2"/>
                  </p:tgtEl>
                </p:cond>
              </p:nextCondLst>
            </p:seq>
            <p:seq concurrent="1" nextAc="seek">
              <p:cTn id="35" restart="whenNotActive" fill="hold" evtFilter="cancelBubble" nodeType="interactiveSeq">
                <p:stCondLst>
                  <p:cond evt="onClick" delay="0">
                    <p:tgtEl>
                      <p:spTgt spid="153"/>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grpId="0" nodeType="clickEffect">
                                  <p:stCondLst>
                                    <p:cond delay="0"/>
                                  </p:stCondLst>
                                  <p:childTnLst>
                                    <p:animRot by="120000">
                                      <p:cBhvr>
                                        <p:cTn id="39" dur="100" fill="hold">
                                          <p:stCondLst>
                                            <p:cond delay="0"/>
                                          </p:stCondLst>
                                        </p:cTn>
                                        <p:tgtEl>
                                          <p:spTgt spid="153"/>
                                        </p:tgtEl>
                                        <p:attrNameLst>
                                          <p:attrName>r</p:attrName>
                                        </p:attrNameLst>
                                      </p:cBhvr>
                                    </p:animRot>
                                    <p:animRot by="-240000">
                                      <p:cBhvr>
                                        <p:cTn id="40" dur="200" fill="hold">
                                          <p:stCondLst>
                                            <p:cond delay="200"/>
                                          </p:stCondLst>
                                        </p:cTn>
                                        <p:tgtEl>
                                          <p:spTgt spid="153"/>
                                        </p:tgtEl>
                                        <p:attrNameLst>
                                          <p:attrName>r</p:attrName>
                                        </p:attrNameLst>
                                      </p:cBhvr>
                                    </p:animRot>
                                    <p:animRot by="240000">
                                      <p:cBhvr>
                                        <p:cTn id="41" dur="200" fill="hold">
                                          <p:stCondLst>
                                            <p:cond delay="400"/>
                                          </p:stCondLst>
                                        </p:cTn>
                                        <p:tgtEl>
                                          <p:spTgt spid="153"/>
                                        </p:tgtEl>
                                        <p:attrNameLst>
                                          <p:attrName>r</p:attrName>
                                        </p:attrNameLst>
                                      </p:cBhvr>
                                    </p:animRot>
                                    <p:animRot by="-240000">
                                      <p:cBhvr>
                                        <p:cTn id="42" dur="200" fill="hold">
                                          <p:stCondLst>
                                            <p:cond delay="600"/>
                                          </p:stCondLst>
                                        </p:cTn>
                                        <p:tgtEl>
                                          <p:spTgt spid="153"/>
                                        </p:tgtEl>
                                        <p:attrNameLst>
                                          <p:attrName>r</p:attrName>
                                        </p:attrNameLst>
                                      </p:cBhvr>
                                    </p:animRot>
                                    <p:animRot by="120000">
                                      <p:cBhvr>
                                        <p:cTn id="43" dur="200" fill="hold">
                                          <p:stCondLst>
                                            <p:cond delay="800"/>
                                          </p:stCondLst>
                                        </p:cTn>
                                        <p:tgtEl>
                                          <p:spTgt spid="153"/>
                                        </p:tgtEl>
                                        <p:attrNameLst>
                                          <p:attrName>r</p:attrName>
                                        </p:attrNameLst>
                                      </p:cBhvr>
                                    </p:animRo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grpId="0" nodeType="clickEffect">
                                  <p:stCondLst>
                                    <p:cond delay="0"/>
                                  </p:stCondLst>
                                  <p:childTnLst>
                                    <p:animRot by="120000">
                                      <p:cBhvr>
                                        <p:cTn id="48" dur="100" fill="hold">
                                          <p:stCondLst>
                                            <p:cond delay="0"/>
                                          </p:stCondLst>
                                        </p:cTn>
                                        <p:tgtEl>
                                          <p:spTgt spid="154"/>
                                        </p:tgtEl>
                                        <p:attrNameLst>
                                          <p:attrName>r</p:attrName>
                                        </p:attrNameLst>
                                      </p:cBhvr>
                                    </p:animRot>
                                    <p:animRot by="-240000">
                                      <p:cBhvr>
                                        <p:cTn id="49" dur="200" fill="hold">
                                          <p:stCondLst>
                                            <p:cond delay="200"/>
                                          </p:stCondLst>
                                        </p:cTn>
                                        <p:tgtEl>
                                          <p:spTgt spid="154"/>
                                        </p:tgtEl>
                                        <p:attrNameLst>
                                          <p:attrName>r</p:attrName>
                                        </p:attrNameLst>
                                      </p:cBhvr>
                                    </p:animRot>
                                    <p:animRot by="240000">
                                      <p:cBhvr>
                                        <p:cTn id="50" dur="200" fill="hold">
                                          <p:stCondLst>
                                            <p:cond delay="400"/>
                                          </p:stCondLst>
                                        </p:cTn>
                                        <p:tgtEl>
                                          <p:spTgt spid="154"/>
                                        </p:tgtEl>
                                        <p:attrNameLst>
                                          <p:attrName>r</p:attrName>
                                        </p:attrNameLst>
                                      </p:cBhvr>
                                    </p:animRot>
                                    <p:animRot by="-240000">
                                      <p:cBhvr>
                                        <p:cTn id="51" dur="200" fill="hold">
                                          <p:stCondLst>
                                            <p:cond delay="600"/>
                                          </p:stCondLst>
                                        </p:cTn>
                                        <p:tgtEl>
                                          <p:spTgt spid="154"/>
                                        </p:tgtEl>
                                        <p:attrNameLst>
                                          <p:attrName>r</p:attrName>
                                        </p:attrNameLst>
                                      </p:cBhvr>
                                    </p:animRot>
                                    <p:animRot by="120000">
                                      <p:cBhvr>
                                        <p:cTn id="52" dur="200" fill="hold">
                                          <p:stCondLst>
                                            <p:cond delay="800"/>
                                          </p:stCondLst>
                                        </p:cTn>
                                        <p:tgtEl>
                                          <p:spTgt spid="154"/>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32" presetClass="emph" presetSubtype="0" fill="hold" grpId="0" nodeType="clickEffect">
                                  <p:stCondLst>
                                    <p:cond delay="0"/>
                                  </p:stCondLst>
                                  <p:childTnLst>
                                    <p:animRot by="120000">
                                      <p:cBhvr>
                                        <p:cTn id="66" dur="100" fill="hold">
                                          <p:stCondLst>
                                            <p:cond delay="0"/>
                                          </p:stCondLst>
                                        </p:cTn>
                                        <p:tgtEl>
                                          <p:spTgt spid="156"/>
                                        </p:tgtEl>
                                        <p:attrNameLst>
                                          <p:attrName>r</p:attrName>
                                        </p:attrNameLst>
                                      </p:cBhvr>
                                    </p:animRot>
                                    <p:animRot by="-240000">
                                      <p:cBhvr>
                                        <p:cTn id="67" dur="200" fill="hold">
                                          <p:stCondLst>
                                            <p:cond delay="200"/>
                                          </p:stCondLst>
                                        </p:cTn>
                                        <p:tgtEl>
                                          <p:spTgt spid="156"/>
                                        </p:tgtEl>
                                        <p:attrNameLst>
                                          <p:attrName>r</p:attrName>
                                        </p:attrNameLst>
                                      </p:cBhvr>
                                    </p:animRot>
                                    <p:animRot by="240000">
                                      <p:cBhvr>
                                        <p:cTn id="68" dur="200" fill="hold">
                                          <p:stCondLst>
                                            <p:cond delay="400"/>
                                          </p:stCondLst>
                                        </p:cTn>
                                        <p:tgtEl>
                                          <p:spTgt spid="156"/>
                                        </p:tgtEl>
                                        <p:attrNameLst>
                                          <p:attrName>r</p:attrName>
                                        </p:attrNameLst>
                                      </p:cBhvr>
                                    </p:animRot>
                                    <p:animRot by="-240000">
                                      <p:cBhvr>
                                        <p:cTn id="69" dur="200" fill="hold">
                                          <p:stCondLst>
                                            <p:cond delay="600"/>
                                          </p:stCondLst>
                                        </p:cTn>
                                        <p:tgtEl>
                                          <p:spTgt spid="156"/>
                                        </p:tgtEl>
                                        <p:attrNameLst>
                                          <p:attrName>r</p:attrName>
                                        </p:attrNameLst>
                                      </p:cBhvr>
                                    </p:animRot>
                                    <p:animRot by="120000">
                                      <p:cBhvr>
                                        <p:cTn id="70" dur="200" fill="hold">
                                          <p:stCondLst>
                                            <p:cond delay="800"/>
                                          </p:stCondLst>
                                        </p:cTn>
                                        <p:tgtEl>
                                          <p:spTgt spid="156"/>
                                        </p:tgtEl>
                                        <p:attrNameLst>
                                          <p:attrName>r</p:attrName>
                                        </p:attrNameLst>
                                      </p:cBhvr>
                                    </p:animRot>
                                  </p:childTnLst>
                                  <p:subTnLst>
                                    <p:audio>
                                      <p:cMediaNode>
                                        <p:cTn display="0" masterRel="sameClick">
                                          <p:stCondLst>
                                            <p:cond evt="begin" delay="0">
                                              <p:tn val="6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71" restart="whenNotActive" fill="hold" evtFilter="cancelBubble" nodeType="interactiveSeq">
                <p:stCondLst>
                  <p:cond evt="onClick" delay="0">
                    <p:tgtEl>
                      <p:spTgt spid="157"/>
                    </p:tgtEl>
                  </p:cond>
                </p:stCondLst>
                <p:endSync evt="end" delay="0">
                  <p:rtn val="all"/>
                </p:endSync>
                <p:childTnLst>
                  <p:par>
                    <p:cTn id="72" fill="hold">
                      <p:stCondLst>
                        <p:cond delay="0"/>
                      </p:stCondLst>
                      <p:childTnLst>
                        <p:par>
                          <p:cTn id="73" fill="hold">
                            <p:stCondLst>
                              <p:cond delay="0"/>
                            </p:stCondLst>
                            <p:childTnLst>
                              <p:par>
                                <p:cTn id="74" presetID="32" presetClass="emph" presetSubtype="0" fill="hold" grpId="0" nodeType="clickEffect">
                                  <p:stCondLst>
                                    <p:cond delay="0"/>
                                  </p:stCondLst>
                                  <p:childTnLst>
                                    <p:animRot by="120000">
                                      <p:cBhvr>
                                        <p:cTn id="75" dur="100" fill="hold">
                                          <p:stCondLst>
                                            <p:cond delay="0"/>
                                          </p:stCondLst>
                                        </p:cTn>
                                        <p:tgtEl>
                                          <p:spTgt spid="157"/>
                                        </p:tgtEl>
                                        <p:attrNameLst>
                                          <p:attrName>r</p:attrName>
                                        </p:attrNameLst>
                                      </p:cBhvr>
                                    </p:animRot>
                                    <p:animRot by="-240000">
                                      <p:cBhvr>
                                        <p:cTn id="76" dur="200" fill="hold">
                                          <p:stCondLst>
                                            <p:cond delay="200"/>
                                          </p:stCondLst>
                                        </p:cTn>
                                        <p:tgtEl>
                                          <p:spTgt spid="157"/>
                                        </p:tgtEl>
                                        <p:attrNameLst>
                                          <p:attrName>r</p:attrName>
                                        </p:attrNameLst>
                                      </p:cBhvr>
                                    </p:animRot>
                                    <p:animRot by="240000">
                                      <p:cBhvr>
                                        <p:cTn id="77" dur="200" fill="hold">
                                          <p:stCondLst>
                                            <p:cond delay="400"/>
                                          </p:stCondLst>
                                        </p:cTn>
                                        <p:tgtEl>
                                          <p:spTgt spid="157"/>
                                        </p:tgtEl>
                                        <p:attrNameLst>
                                          <p:attrName>r</p:attrName>
                                        </p:attrNameLst>
                                      </p:cBhvr>
                                    </p:animRot>
                                    <p:animRot by="-240000">
                                      <p:cBhvr>
                                        <p:cTn id="78" dur="200" fill="hold">
                                          <p:stCondLst>
                                            <p:cond delay="600"/>
                                          </p:stCondLst>
                                        </p:cTn>
                                        <p:tgtEl>
                                          <p:spTgt spid="157"/>
                                        </p:tgtEl>
                                        <p:attrNameLst>
                                          <p:attrName>r</p:attrName>
                                        </p:attrNameLst>
                                      </p:cBhvr>
                                    </p:animRot>
                                    <p:animRot by="120000">
                                      <p:cBhvr>
                                        <p:cTn id="79" dur="200" fill="hold">
                                          <p:stCondLst>
                                            <p:cond delay="800"/>
                                          </p:stCondLst>
                                        </p:cTn>
                                        <p:tgtEl>
                                          <p:spTgt spid="157"/>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grpId="0" nodeType="clickEffect">
                                  <p:stCondLst>
                                    <p:cond delay="0"/>
                                  </p:stCondLst>
                                  <p:childTnLst>
                                    <p:animRot by="120000">
                                      <p:cBhvr>
                                        <p:cTn id="84" dur="100" fill="hold">
                                          <p:stCondLst>
                                            <p:cond delay="0"/>
                                          </p:stCondLst>
                                        </p:cTn>
                                        <p:tgtEl>
                                          <p:spTgt spid="158"/>
                                        </p:tgtEl>
                                        <p:attrNameLst>
                                          <p:attrName>r</p:attrName>
                                        </p:attrNameLst>
                                      </p:cBhvr>
                                    </p:animRot>
                                    <p:animRot by="-240000">
                                      <p:cBhvr>
                                        <p:cTn id="85" dur="200" fill="hold">
                                          <p:stCondLst>
                                            <p:cond delay="200"/>
                                          </p:stCondLst>
                                        </p:cTn>
                                        <p:tgtEl>
                                          <p:spTgt spid="158"/>
                                        </p:tgtEl>
                                        <p:attrNameLst>
                                          <p:attrName>r</p:attrName>
                                        </p:attrNameLst>
                                      </p:cBhvr>
                                    </p:animRot>
                                    <p:animRot by="240000">
                                      <p:cBhvr>
                                        <p:cTn id="86" dur="200" fill="hold">
                                          <p:stCondLst>
                                            <p:cond delay="400"/>
                                          </p:stCondLst>
                                        </p:cTn>
                                        <p:tgtEl>
                                          <p:spTgt spid="158"/>
                                        </p:tgtEl>
                                        <p:attrNameLst>
                                          <p:attrName>r</p:attrName>
                                        </p:attrNameLst>
                                      </p:cBhvr>
                                    </p:animRot>
                                    <p:animRot by="-240000">
                                      <p:cBhvr>
                                        <p:cTn id="87" dur="200" fill="hold">
                                          <p:stCondLst>
                                            <p:cond delay="600"/>
                                          </p:stCondLst>
                                        </p:cTn>
                                        <p:tgtEl>
                                          <p:spTgt spid="158"/>
                                        </p:tgtEl>
                                        <p:attrNameLst>
                                          <p:attrName>r</p:attrName>
                                        </p:attrNameLst>
                                      </p:cBhvr>
                                    </p:animRot>
                                    <p:animRot by="120000">
                                      <p:cBhvr>
                                        <p:cTn id="88" dur="200" fill="hold">
                                          <p:stCondLst>
                                            <p:cond delay="800"/>
                                          </p:stCondLst>
                                        </p:cTn>
                                        <p:tgtEl>
                                          <p:spTgt spid="158"/>
                                        </p:tgtEl>
                                        <p:attrNameLst>
                                          <p:attrName>r</p:attrName>
                                        </p:attrNameLst>
                                      </p:cBhvr>
                                    </p:animRot>
                                  </p:childTnLst>
                                  <p:subTnLst>
                                    <p:audio>
                                      <p:cMediaNode>
                                        <p:cTn display="0" masterRel="sameClick">
                                          <p:stCondLst>
                                            <p:cond evt="begin" delay="0">
                                              <p:tn val="8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89" restart="whenNotActive" fill="hold" evtFilter="cancelBubble" nodeType="interactiveSeq">
                <p:stCondLst>
                  <p:cond evt="onClick" delay="0">
                    <p:tgtEl>
                      <p:spTgt spid="159"/>
                    </p:tgtEl>
                  </p:cond>
                </p:stCondLst>
                <p:endSync evt="end" delay="0">
                  <p:rtn val="all"/>
                </p:endSync>
                <p:childTnLst>
                  <p:par>
                    <p:cTn id="90" fill="hold">
                      <p:stCondLst>
                        <p:cond delay="0"/>
                      </p:stCondLst>
                      <p:childTnLst>
                        <p:par>
                          <p:cTn id="91" fill="hold">
                            <p:stCondLst>
                              <p:cond delay="0"/>
                            </p:stCondLst>
                            <p:childTnLst>
                              <p:par>
                                <p:cTn id="92" presetID="32" presetClass="emph" presetSubtype="0" fill="hold" grpId="0" nodeType="clickEffect">
                                  <p:stCondLst>
                                    <p:cond delay="0"/>
                                  </p:stCondLst>
                                  <p:childTnLst>
                                    <p:animRot by="120000">
                                      <p:cBhvr>
                                        <p:cTn id="93" dur="100" fill="hold">
                                          <p:stCondLst>
                                            <p:cond delay="0"/>
                                          </p:stCondLst>
                                        </p:cTn>
                                        <p:tgtEl>
                                          <p:spTgt spid="159"/>
                                        </p:tgtEl>
                                        <p:attrNameLst>
                                          <p:attrName>r</p:attrName>
                                        </p:attrNameLst>
                                      </p:cBhvr>
                                    </p:animRot>
                                    <p:animRot by="-240000">
                                      <p:cBhvr>
                                        <p:cTn id="94" dur="200" fill="hold">
                                          <p:stCondLst>
                                            <p:cond delay="200"/>
                                          </p:stCondLst>
                                        </p:cTn>
                                        <p:tgtEl>
                                          <p:spTgt spid="159"/>
                                        </p:tgtEl>
                                        <p:attrNameLst>
                                          <p:attrName>r</p:attrName>
                                        </p:attrNameLst>
                                      </p:cBhvr>
                                    </p:animRot>
                                    <p:animRot by="240000">
                                      <p:cBhvr>
                                        <p:cTn id="95" dur="200" fill="hold">
                                          <p:stCondLst>
                                            <p:cond delay="400"/>
                                          </p:stCondLst>
                                        </p:cTn>
                                        <p:tgtEl>
                                          <p:spTgt spid="159"/>
                                        </p:tgtEl>
                                        <p:attrNameLst>
                                          <p:attrName>r</p:attrName>
                                        </p:attrNameLst>
                                      </p:cBhvr>
                                    </p:animRot>
                                    <p:animRot by="-240000">
                                      <p:cBhvr>
                                        <p:cTn id="96" dur="200" fill="hold">
                                          <p:stCondLst>
                                            <p:cond delay="600"/>
                                          </p:stCondLst>
                                        </p:cTn>
                                        <p:tgtEl>
                                          <p:spTgt spid="159"/>
                                        </p:tgtEl>
                                        <p:attrNameLst>
                                          <p:attrName>r</p:attrName>
                                        </p:attrNameLst>
                                      </p:cBhvr>
                                    </p:animRot>
                                    <p:animRot by="120000">
                                      <p:cBhvr>
                                        <p:cTn id="97" dur="200" fill="hold">
                                          <p:stCondLst>
                                            <p:cond delay="800"/>
                                          </p:stCondLst>
                                        </p:cTn>
                                        <p:tgtEl>
                                          <p:spTgt spid="159"/>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8" restart="whenNotActive" fill="hold" evtFilter="cancelBubble" nodeType="interactiveSeq">
                <p:stCondLst>
                  <p:cond evt="onClick" delay="0">
                    <p:tgtEl>
                      <p:spTgt spid="160"/>
                    </p:tgtEl>
                  </p:cond>
                </p:stCondLst>
                <p:endSync evt="end" delay="0">
                  <p:rtn val="all"/>
                </p:endSync>
                <p:childTnLst>
                  <p:par>
                    <p:cTn id="99" fill="hold">
                      <p:stCondLst>
                        <p:cond delay="0"/>
                      </p:stCondLst>
                      <p:childTnLst>
                        <p:par>
                          <p:cTn id="100" fill="hold">
                            <p:stCondLst>
                              <p:cond delay="0"/>
                            </p:stCondLst>
                            <p:childTnLst>
                              <p:par>
                                <p:cTn id="101" presetID="32" presetClass="emph" presetSubtype="0" fill="hold" grpId="0" nodeType="clickEffect">
                                  <p:stCondLst>
                                    <p:cond delay="0"/>
                                  </p:stCondLst>
                                  <p:childTnLst>
                                    <p:animRot by="120000">
                                      <p:cBhvr>
                                        <p:cTn id="102" dur="100" fill="hold">
                                          <p:stCondLst>
                                            <p:cond delay="0"/>
                                          </p:stCondLst>
                                        </p:cTn>
                                        <p:tgtEl>
                                          <p:spTgt spid="160"/>
                                        </p:tgtEl>
                                        <p:attrNameLst>
                                          <p:attrName>r</p:attrName>
                                        </p:attrNameLst>
                                      </p:cBhvr>
                                    </p:animRot>
                                    <p:animRot by="-240000">
                                      <p:cBhvr>
                                        <p:cTn id="103" dur="200" fill="hold">
                                          <p:stCondLst>
                                            <p:cond delay="200"/>
                                          </p:stCondLst>
                                        </p:cTn>
                                        <p:tgtEl>
                                          <p:spTgt spid="160"/>
                                        </p:tgtEl>
                                        <p:attrNameLst>
                                          <p:attrName>r</p:attrName>
                                        </p:attrNameLst>
                                      </p:cBhvr>
                                    </p:animRot>
                                    <p:animRot by="240000">
                                      <p:cBhvr>
                                        <p:cTn id="104" dur="200" fill="hold">
                                          <p:stCondLst>
                                            <p:cond delay="400"/>
                                          </p:stCondLst>
                                        </p:cTn>
                                        <p:tgtEl>
                                          <p:spTgt spid="160"/>
                                        </p:tgtEl>
                                        <p:attrNameLst>
                                          <p:attrName>r</p:attrName>
                                        </p:attrNameLst>
                                      </p:cBhvr>
                                    </p:animRot>
                                    <p:animRot by="-240000">
                                      <p:cBhvr>
                                        <p:cTn id="105" dur="200" fill="hold">
                                          <p:stCondLst>
                                            <p:cond delay="600"/>
                                          </p:stCondLst>
                                        </p:cTn>
                                        <p:tgtEl>
                                          <p:spTgt spid="160"/>
                                        </p:tgtEl>
                                        <p:attrNameLst>
                                          <p:attrName>r</p:attrName>
                                        </p:attrNameLst>
                                      </p:cBhvr>
                                    </p:animRot>
                                    <p:animRot by="120000">
                                      <p:cBhvr>
                                        <p:cTn id="106" dur="200" fill="hold">
                                          <p:stCondLst>
                                            <p:cond delay="800"/>
                                          </p:stCondLst>
                                        </p:cTn>
                                        <p:tgtEl>
                                          <p:spTgt spid="16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7" restart="whenNotActive" fill="hold" evtFilter="cancelBubble" nodeType="interactiveSeq">
                <p:stCondLst>
                  <p:cond evt="onClick" delay="0">
                    <p:tgtEl>
                      <p:spTgt spid="161"/>
                    </p:tgtEl>
                  </p:cond>
                </p:stCondLst>
                <p:endSync evt="end" delay="0">
                  <p:rtn val="all"/>
                </p:endSync>
                <p:childTnLst>
                  <p:par>
                    <p:cTn id="108" fill="hold">
                      <p:stCondLst>
                        <p:cond delay="0"/>
                      </p:stCondLst>
                      <p:childTnLst>
                        <p:par>
                          <p:cTn id="109" fill="hold">
                            <p:stCondLst>
                              <p:cond delay="0"/>
                            </p:stCondLst>
                            <p:childTnLst>
                              <p:par>
                                <p:cTn id="110" presetID="4" presetClass="entr" presetSubtype="16" fill="hold" nodeType="clickEffect">
                                  <p:stCondLst>
                                    <p:cond delay="0"/>
                                  </p:stCondLst>
                                  <p:childTnLst>
                                    <p:set>
                                      <p:cBhvr>
                                        <p:cTn id="111" dur="1" fill="hold">
                                          <p:stCondLst>
                                            <p:cond delay="0"/>
                                          </p:stCondLst>
                                        </p:cTn>
                                        <p:tgtEl>
                                          <p:spTgt spid="261">
                                            <p:txEl>
                                              <p:pRg st="0" end="0"/>
                                            </p:txEl>
                                          </p:spTgt>
                                        </p:tgtEl>
                                        <p:attrNameLst>
                                          <p:attrName>style.visibility</p:attrName>
                                        </p:attrNameLst>
                                      </p:cBhvr>
                                      <p:to>
                                        <p:strVal val="visible"/>
                                      </p:to>
                                    </p:set>
                                    <p:animEffect transition="in" filter="box(in)">
                                      <p:cBhvr>
                                        <p:cTn id="112" dur="500"/>
                                        <p:tgtEl>
                                          <p:spTgt spid="261">
                                            <p:txEl>
                                              <p:pRg st="0" end="0"/>
                                            </p:txEl>
                                          </p:spTgt>
                                        </p:tgtEl>
                                      </p:cBhvr>
                                    </p:animEffect>
                                  </p:childTnLst>
                                  <p:subTnLst>
                                    <p:audio>
                                      <p:cMediaNode>
                                        <p:cTn display="0" masterRel="sameClick">
                                          <p:stCondLst>
                                            <p:cond evt="begin" delay="0">
                                              <p:tn val="11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1"/>
                  </p:tgtEl>
                </p:cond>
              </p:nextCondLst>
            </p:seq>
            <p:seq concurrent="1" nextAc="seek">
              <p:cTn id="113" restart="whenNotActive" fill="hold" evtFilter="cancelBubble" nodeType="interactiveSeq">
                <p:stCondLst>
                  <p:cond evt="onClick" delay="0">
                    <p:tgtEl>
                      <p:spTgt spid="162"/>
                    </p:tgtEl>
                  </p:cond>
                </p:stCondLst>
                <p:endSync evt="end" delay="0">
                  <p:rtn val="all"/>
                </p:endSync>
                <p:childTnLst>
                  <p:par>
                    <p:cTn id="114" fill="hold">
                      <p:stCondLst>
                        <p:cond delay="0"/>
                      </p:stCondLst>
                      <p:childTnLst>
                        <p:par>
                          <p:cTn id="115" fill="hold">
                            <p:stCondLst>
                              <p:cond delay="0"/>
                            </p:stCondLst>
                            <p:childTnLst>
                              <p:par>
                                <p:cTn id="116" presetID="32" presetClass="emph" presetSubtype="0" fill="hold" grpId="0" nodeType="clickEffect">
                                  <p:stCondLst>
                                    <p:cond delay="0"/>
                                  </p:stCondLst>
                                  <p:childTnLst>
                                    <p:animRot by="120000">
                                      <p:cBhvr>
                                        <p:cTn id="117" dur="100" fill="hold">
                                          <p:stCondLst>
                                            <p:cond delay="0"/>
                                          </p:stCondLst>
                                        </p:cTn>
                                        <p:tgtEl>
                                          <p:spTgt spid="162"/>
                                        </p:tgtEl>
                                        <p:attrNameLst>
                                          <p:attrName>r</p:attrName>
                                        </p:attrNameLst>
                                      </p:cBhvr>
                                    </p:animRot>
                                    <p:animRot by="-240000">
                                      <p:cBhvr>
                                        <p:cTn id="118" dur="200" fill="hold">
                                          <p:stCondLst>
                                            <p:cond delay="200"/>
                                          </p:stCondLst>
                                        </p:cTn>
                                        <p:tgtEl>
                                          <p:spTgt spid="162"/>
                                        </p:tgtEl>
                                        <p:attrNameLst>
                                          <p:attrName>r</p:attrName>
                                        </p:attrNameLst>
                                      </p:cBhvr>
                                    </p:animRot>
                                    <p:animRot by="240000">
                                      <p:cBhvr>
                                        <p:cTn id="119" dur="200" fill="hold">
                                          <p:stCondLst>
                                            <p:cond delay="400"/>
                                          </p:stCondLst>
                                        </p:cTn>
                                        <p:tgtEl>
                                          <p:spTgt spid="162"/>
                                        </p:tgtEl>
                                        <p:attrNameLst>
                                          <p:attrName>r</p:attrName>
                                        </p:attrNameLst>
                                      </p:cBhvr>
                                    </p:animRot>
                                    <p:animRot by="-240000">
                                      <p:cBhvr>
                                        <p:cTn id="120" dur="200" fill="hold">
                                          <p:stCondLst>
                                            <p:cond delay="600"/>
                                          </p:stCondLst>
                                        </p:cTn>
                                        <p:tgtEl>
                                          <p:spTgt spid="162"/>
                                        </p:tgtEl>
                                        <p:attrNameLst>
                                          <p:attrName>r</p:attrName>
                                        </p:attrNameLst>
                                      </p:cBhvr>
                                    </p:animRot>
                                    <p:animRot by="120000">
                                      <p:cBhvr>
                                        <p:cTn id="121" dur="200" fill="hold">
                                          <p:stCondLst>
                                            <p:cond delay="800"/>
                                          </p:stCondLst>
                                        </p:cTn>
                                        <p:tgtEl>
                                          <p:spTgt spid="162"/>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22" restart="whenNotActive" fill="hold" evtFilter="cancelBubble" nodeType="interactiveSeq">
                <p:stCondLst>
                  <p:cond evt="onClick" delay="0">
                    <p:tgtEl>
                      <p:spTgt spid="163"/>
                    </p:tgtEl>
                  </p:cond>
                </p:stCondLst>
                <p:endSync evt="end" delay="0">
                  <p:rtn val="all"/>
                </p:endSync>
                <p:childTnLst>
                  <p:par>
                    <p:cTn id="123" fill="hold">
                      <p:stCondLst>
                        <p:cond delay="0"/>
                      </p:stCondLst>
                      <p:childTnLst>
                        <p:par>
                          <p:cTn id="124" fill="hold">
                            <p:stCondLst>
                              <p:cond delay="0"/>
                            </p:stCondLst>
                            <p:childTnLst>
                              <p:par>
                                <p:cTn id="125" presetID="32" presetClass="emph" presetSubtype="0" fill="hold" grpId="0" nodeType="clickEffect">
                                  <p:stCondLst>
                                    <p:cond delay="0"/>
                                  </p:stCondLst>
                                  <p:childTnLst>
                                    <p:animRot by="120000">
                                      <p:cBhvr>
                                        <p:cTn id="126" dur="100" fill="hold">
                                          <p:stCondLst>
                                            <p:cond delay="0"/>
                                          </p:stCondLst>
                                        </p:cTn>
                                        <p:tgtEl>
                                          <p:spTgt spid="163"/>
                                        </p:tgtEl>
                                        <p:attrNameLst>
                                          <p:attrName>r</p:attrName>
                                        </p:attrNameLst>
                                      </p:cBhvr>
                                    </p:animRot>
                                    <p:animRot by="-240000">
                                      <p:cBhvr>
                                        <p:cTn id="127" dur="200" fill="hold">
                                          <p:stCondLst>
                                            <p:cond delay="200"/>
                                          </p:stCondLst>
                                        </p:cTn>
                                        <p:tgtEl>
                                          <p:spTgt spid="163"/>
                                        </p:tgtEl>
                                        <p:attrNameLst>
                                          <p:attrName>r</p:attrName>
                                        </p:attrNameLst>
                                      </p:cBhvr>
                                    </p:animRot>
                                    <p:animRot by="240000">
                                      <p:cBhvr>
                                        <p:cTn id="128" dur="200" fill="hold">
                                          <p:stCondLst>
                                            <p:cond delay="400"/>
                                          </p:stCondLst>
                                        </p:cTn>
                                        <p:tgtEl>
                                          <p:spTgt spid="163"/>
                                        </p:tgtEl>
                                        <p:attrNameLst>
                                          <p:attrName>r</p:attrName>
                                        </p:attrNameLst>
                                      </p:cBhvr>
                                    </p:animRot>
                                    <p:animRot by="-240000">
                                      <p:cBhvr>
                                        <p:cTn id="129" dur="200" fill="hold">
                                          <p:stCondLst>
                                            <p:cond delay="600"/>
                                          </p:stCondLst>
                                        </p:cTn>
                                        <p:tgtEl>
                                          <p:spTgt spid="163"/>
                                        </p:tgtEl>
                                        <p:attrNameLst>
                                          <p:attrName>r</p:attrName>
                                        </p:attrNameLst>
                                      </p:cBhvr>
                                    </p:animRot>
                                    <p:animRot by="120000">
                                      <p:cBhvr>
                                        <p:cTn id="130" dur="200" fill="hold">
                                          <p:stCondLst>
                                            <p:cond delay="800"/>
                                          </p:stCondLst>
                                        </p:cTn>
                                        <p:tgtEl>
                                          <p:spTgt spid="163"/>
                                        </p:tgtEl>
                                        <p:attrNameLst>
                                          <p:attrName>r</p:attrName>
                                        </p:attrNameLst>
                                      </p:cBhvr>
                                    </p:animRot>
                                  </p:childTnLst>
                                  <p:subTnLst>
                                    <p:audio>
                                      <p:cMediaNode>
                                        <p:cTn display="0" masterRel="sameClick">
                                          <p:stCondLst>
                                            <p:cond evt="begin" delay="0">
                                              <p:tn val="12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31" restart="whenNotActive" fill="hold" evtFilter="cancelBubble" nodeType="interactiveSeq">
                <p:stCondLst>
                  <p:cond evt="onClick" delay="0">
                    <p:tgtEl>
                      <p:spTgt spid="164"/>
                    </p:tgtEl>
                  </p:cond>
                </p:stCondLst>
                <p:endSync evt="end" delay="0">
                  <p:rtn val="all"/>
                </p:endSync>
                <p:childTnLst>
                  <p:par>
                    <p:cTn id="132" fill="hold">
                      <p:stCondLst>
                        <p:cond delay="0"/>
                      </p:stCondLst>
                      <p:childTnLst>
                        <p:par>
                          <p:cTn id="133" fill="hold">
                            <p:stCondLst>
                              <p:cond delay="0"/>
                            </p:stCondLst>
                            <p:childTnLst>
                              <p:par>
                                <p:cTn id="134" presetID="32" presetClass="emph" presetSubtype="0" fill="hold" grpId="0" nodeType="clickEffect">
                                  <p:stCondLst>
                                    <p:cond delay="0"/>
                                  </p:stCondLst>
                                  <p:childTnLst>
                                    <p:animRot by="120000">
                                      <p:cBhvr>
                                        <p:cTn id="135" dur="100" fill="hold">
                                          <p:stCondLst>
                                            <p:cond delay="0"/>
                                          </p:stCondLst>
                                        </p:cTn>
                                        <p:tgtEl>
                                          <p:spTgt spid="164"/>
                                        </p:tgtEl>
                                        <p:attrNameLst>
                                          <p:attrName>r</p:attrName>
                                        </p:attrNameLst>
                                      </p:cBhvr>
                                    </p:animRot>
                                    <p:animRot by="-240000">
                                      <p:cBhvr>
                                        <p:cTn id="136" dur="200" fill="hold">
                                          <p:stCondLst>
                                            <p:cond delay="200"/>
                                          </p:stCondLst>
                                        </p:cTn>
                                        <p:tgtEl>
                                          <p:spTgt spid="164"/>
                                        </p:tgtEl>
                                        <p:attrNameLst>
                                          <p:attrName>r</p:attrName>
                                        </p:attrNameLst>
                                      </p:cBhvr>
                                    </p:animRot>
                                    <p:animRot by="240000">
                                      <p:cBhvr>
                                        <p:cTn id="137" dur="200" fill="hold">
                                          <p:stCondLst>
                                            <p:cond delay="400"/>
                                          </p:stCondLst>
                                        </p:cTn>
                                        <p:tgtEl>
                                          <p:spTgt spid="164"/>
                                        </p:tgtEl>
                                        <p:attrNameLst>
                                          <p:attrName>r</p:attrName>
                                        </p:attrNameLst>
                                      </p:cBhvr>
                                    </p:animRot>
                                    <p:animRot by="-240000">
                                      <p:cBhvr>
                                        <p:cTn id="138" dur="200" fill="hold">
                                          <p:stCondLst>
                                            <p:cond delay="600"/>
                                          </p:stCondLst>
                                        </p:cTn>
                                        <p:tgtEl>
                                          <p:spTgt spid="164"/>
                                        </p:tgtEl>
                                        <p:attrNameLst>
                                          <p:attrName>r</p:attrName>
                                        </p:attrNameLst>
                                      </p:cBhvr>
                                    </p:animRot>
                                    <p:animRot by="120000">
                                      <p:cBhvr>
                                        <p:cTn id="139" dur="200" fill="hold">
                                          <p:stCondLst>
                                            <p:cond delay="800"/>
                                          </p:stCondLst>
                                        </p:cTn>
                                        <p:tgtEl>
                                          <p:spTgt spid="164"/>
                                        </p:tgtEl>
                                        <p:attrNameLst>
                                          <p:attrName>r</p:attrName>
                                        </p:attrNameLst>
                                      </p:cBhvr>
                                    </p:animRot>
                                  </p:childTnLst>
                                  <p:subTnLst>
                                    <p:audio>
                                      <p:cMediaNode>
                                        <p:cTn display="0" masterRel="sameClick">
                                          <p:stCondLst>
                                            <p:cond evt="begin" delay="0">
                                              <p:tn val="13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4"/>
                  </p:tgtEl>
                </p:cond>
              </p:nextCondLst>
            </p:seq>
            <p:seq concurrent="1" nextAc="seek">
              <p:cTn id="140" restart="whenNotActive" fill="hold" evtFilter="cancelBubble" nodeType="interactiveSeq">
                <p:stCondLst>
                  <p:cond evt="onClick" delay="0">
                    <p:tgtEl>
                      <p:spTgt spid="165"/>
                    </p:tgtEl>
                  </p:cond>
                </p:stCondLst>
                <p:endSync evt="end" delay="0">
                  <p:rtn val="all"/>
                </p:endSync>
                <p:childTnLst>
                  <p:par>
                    <p:cTn id="141" fill="hold">
                      <p:stCondLst>
                        <p:cond delay="0"/>
                      </p:stCondLst>
                      <p:childTnLst>
                        <p:par>
                          <p:cTn id="142" fill="hold">
                            <p:stCondLst>
                              <p:cond delay="0"/>
                            </p:stCondLst>
                            <p:childTnLst>
                              <p:par>
                                <p:cTn id="143" presetID="32" presetClass="emph" presetSubtype="0" fill="hold" grpId="0" nodeType="clickEffect">
                                  <p:stCondLst>
                                    <p:cond delay="0"/>
                                  </p:stCondLst>
                                  <p:childTnLst>
                                    <p:animRot by="120000">
                                      <p:cBhvr>
                                        <p:cTn id="144" dur="100" fill="hold">
                                          <p:stCondLst>
                                            <p:cond delay="0"/>
                                          </p:stCondLst>
                                        </p:cTn>
                                        <p:tgtEl>
                                          <p:spTgt spid="165"/>
                                        </p:tgtEl>
                                        <p:attrNameLst>
                                          <p:attrName>r</p:attrName>
                                        </p:attrNameLst>
                                      </p:cBhvr>
                                    </p:animRot>
                                    <p:animRot by="-240000">
                                      <p:cBhvr>
                                        <p:cTn id="145" dur="200" fill="hold">
                                          <p:stCondLst>
                                            <p:cond delay="200"/>
                                          </p:stCondLst>
                                        </p:cTn>
                                        <p:tgtEl>
                                          <p:spTgt spid="165"/>
                                        </p:tgtEl>
                                        <p:attrNameLst>
                                          <p:attrName>r</p:attrName>
                                        </p:attrNameLst>
                                      </p:cBhvr>
                                    </p:animRot>
                                    <p:animRot by="240000">
                                      <p:cBhvr>
                                        <p:cTn id="146" dur="200" fill="hold">
                                          <p:stCondLst>
                                            <p:cond delay="400"/>
                                          </p:stCondLst>
                                        </p:cTn>
                                        <p:tgtEl>
                                          <p:spTgt spid="165"/>
                                        </p:tgtEl>
                                        <p:attrNameLst>
                                          <p:attrName>r</p:attrName>
                                        </p:attrNameLst>
                                      </p:cBhvr>
                                    </p:animRot>
                                    <p:animRot by="-240000">
                                      <p:cBhvr>
                                        <p:cTn id="147" dur="200" fill="hold">
                                          <p:stCondLst>
                                            <p:cond delay="600"/>
                                          </p:stCondLst>
                                        </p:cTn>
                                        <p:tgtEl>
                                          <p:spTgt spid="165"/>
                                        </p:tgtEl>
                                        <p:attrNameLst>
                                          <p:attrName>r</p:attrName>
                                        </p:attrNameLst>
                                      </p:cBhvr>
                                    </p:animRot>
                                    <p:animRot by="120000">
                                      <p:cBhvr>
                                        <p:cTn id="148" dur="200" fill="hold">
                                          <p:stCondLst>
                                            <p:cond delay="800"/>
                                          </p:stCondLst>
                                        </p:cTn>
                                        <p:tgtEl>
                                          <p:spTgt spid="165"/>
                                        </p:tgtEl>
                                        <p:attrNameLst>
                                          <p:attrName>r</p:attrName>
                                        </p:attrNameLst>
                                      </p:cBhvr>
                                    </p:animRot>
                                  </p:childTnLst>
                                  <p:subTnLst>
                                    <p:audio>
                                      <p:cMediaNode>
                                        <p:cTn display="0" masterRel="sameClick">
                                          <p:stCondLst>
                                            <p:cond evt="begin" delay="0">
                                              <p:tn val="14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49" restart="whenNotActive" fill="hold" evtFilter="cancelBubble" nodeType="interactiveSeq">
                <p:stCondLst>
                  <p:cond evt="onClick" delay="0">
                    <p:tgtEl>
                      <p:spTgt spid="166"/>
                    </p:tgtEl>
                  </p:cond>
                </p:stCondLst>
                <p:endSync evt="end" delay="0">
                  <p:rtn val="all"/>
                </p:endSync>
                <p:childTnLst>
                  <p:par>
                    <p:cTn id="150" fill="hold">
                      <p:stCondLst>
                        <p:cond delay="0"/>
                      </p:stCondLst>
                      <p:childTnLst>
                        <p:par>
                          <p:cTn id="151" fill="hold">
                            <p:stCondLst>
                              <p:cond delay="0"/>
                            </p:stCondLst>
                            <p:childTnLst>
                              <p:par>
                                <p:cTn id="152" presetID="32" presetClass="emph" presetSubtype="0" fill="hold" grpId="0" nodeType="clickEffect">
                                  <p:stCondLst>
                                    <p:cond delay="0"/>
                                  </p:stCondLst>
                                  <p:childTnLst>
                                    <p:animRot by="120000">
                                      <p:cBhvr>
                                        <p:cTn id="153" dur="100" fill="hold">
                                          <p:stCondLst>
                                            <p:cond delay="0"/>
                                          </p:stCondLst>
                                        </p:cTn>
                                        <p:tgtEl>
                                          <p:spTgt spid="166"/>
                                        </p:tgtEl>
                                        <p:attrNameLst>
                                          <p:attrName>r</p:attrName>
                                        </p:attrNameLst>
                                      </p:cBhvr>
                                    </p:animRot>
                                    <p:animRot by="-240000">
                                      <p:cBhvr>
                                        <p:cTn id="154" dur="200" fill="hold">
                                          <p:stCondLst>
                                            <p:cond delay="200"/>
                                          </p:stCondLst>
                                        </p:cTn>
                                        <p:tgtEl>
                                          <p:spTgt spid="166"/>
                                        </p:tgtEl>
                                        <p:attrNameLst>
                                          <p:attrName>r</p:attrName>
                                        </p:attrNameLst>
                                      </p:cBhvr>
                                    </p:animRot>
                                    <p:animRot by="240000">
                                      <p:cBhvr>
                                        <p:cTn id="155" dur="200" fill="hold">
                                          <p:stCondLst>
                                            <p:cond delay="400"/>
                                          </p:stCondLst>
                                        </p:cTn>
                                        <p:tgtEl>
                                          <p:spTgt spid="166"/>
                                        </p:tgtEl>
                                        <p:attrNameLst>
                                          <p:attrName>r</p:attrName>
                                        </p:attrNameLst>
                                      </p:cBhvr>
                                    </p:animRot>
                                    <p:animRot by="-240000">
                                      <p:cBhvr>
                                        <p:cTn id="156" dur="200" fill="hold">
                                          <p:stCondLst>
                                            <p:cond delay="600"/>
                                          </p:stCondLst>
                                        </p:cTn>
                                        <p:tgtEl>
                                          <p:spTgt spid="166"/>
                                        </p:tgtEl>
                                        <p:attrNameLst>
                                          <p:attrName>r</p:attrName>
                                        </p:attrNameLst>
                                      </p:cBhvr>
                                    </p:animRot>
                                    <p:animRot by="120000">
                                      <p:cBhvr>
                                        <p:cTn id="157" dur="200" fill="hold">
                                          <p:stCondLst>
                                            <p:cond delay="800"/>
                                          </p:stCondLst>
                                        </p:cTn>
                                        <p:tgtEl>
                                          <p:spTgt spid="166"/>
                                        </p:tgtEl>
                                        <p:attrNameLst>
                                          <p:attrName>r</p:attrName>
                                        </p:attrNameLst>
                                      </p:cBhvr>
                                    </p:animRot>
                                  </p:childTnLst>
                                  <p:subTnLst>
                                    <p:audio>
                                      <p:cMediaNode>
                                        <p:cTn display="0" masterRel="sameClick">
                                          <p:stCondLst>
                                            <p:cond evt="begin" delay="0">
                                              <p:tn val="15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58" restart="whenNotActive" fill="hold" evtFilter="cancelBubble" nodeType="interactiveSeq">
                <p:stCondLst>
                  <p:cond evt="onClick" delay="0">
                    <p:tgtEl>
                      <p:spTgt spid="167"/>
                    </p:tgtEl>
                  </p:cond>
                </p:stCondLst>
                <p:endSync evt="end" delay="0">
                  <p:rtn val="all"/>
                </p:endSync>
                <p:childTnLst>
                  <p:par>
                    <p:cTn id="159" fill="hold">
                      <p:stCondLst>
                        <p:cond delay="0"/>
                      </p:stCondLst>
                      <p:childTnLst>
                        <p:par>
                          <p:cTn id="160" fill="hold">
                            <p:stCondLst>
                              <p:cond delay="0"/>
                            </p:stCondLst>
                            <p:childTnLst>
                              <p:par>
                                <p:cTn id="161" presetID="32" presetClass="emph" presetSubtype="0" fill="hold" grpId="0" nodeType="clickEffect">
                                  <p:stCondLst>
                                    <p:cond delay="0"/>
                                  </p:stCondLst>
                                  <p:childTnLst>
                                    <p:animRot by="120000">
                                      <p:cBhvr>
                                        <p:cTn id="162" dur="100" fill="hold">
                                          <p:stCondLst>
                                            <p:cond delay="0"/>
                                          </p:stCondLst>
                                        </p:cTn>
                                        <p:tgtEl>
                                          <p:spTgt spid="167"/>
                                        </p:tgtEl>
                                        <p:attrNameLst>
                                          <p:attrName>r</p:attrName>
                                        </p:attrNameLst>
                                      </p:cBhvr>
                                    </p:animRot>
                                    <p:animRot by="-240000">
                                      <p:cBhvr>
                                        <p:cTn id="163" dur="200" fill="hold">
                                          <p:stCondLst>
                                            <p:cond delay="200"/>
                                          </p:stCondLst>
                                        </p:cTn>
                                        <p:tgtEl>
                                          <p:spTgt spid="167"/>
                                        </p:tgtEl>
                                        <p:attrNameLst>
                                          <p:attrName>r</p:attrName>
                                        </p:attrNameLst>
                                      </p:cBhvr>
                                    </p:animRot>
                                    <p:animRot by="240000">
                                      <p:cBhvr>
                                        <p:cTn id="164" dur="200" fill="hold">
                                          <p:stCondLst>
                                            <p:cond delay="400"/>
                                          </p:stCondLst>
                                        </p:cTn>
                                        <p:tgtEl>
                                          <p:spTgt spid="167"/>
                                        </p:tgtEl>
                                        <p:attrNameLst>
                                          <p:attrName>r</p:attrName>
                                        </p:attrNameLst>
                                      </p:cBhvr>
                                    </p:animRot>
                                    <p:animRot by="-240000">
                                      <p:cBhvr>
                                        <p:cTn id="165" dur="200" fill="hold">
                                          <p:stCondLst>
                                            <p:cond delay="600"/>
                                          </p:stCondLst>
                                        </p:cTn>
                                        <p:tgtEl>
                                          <p:spTgt spid="167"/>
                                        </p:tgtEl>
                                        <p:attrNameLst>
                                          <p:attrName>r</p:attrName>
                                        </p:attrNameLst>
                                      </p:cBhvr>
                                    </p:animRot>
                                    <p:animRot by="120000">
                                      <p:cBhvr>
                                        <p:cTn id="166" dur="200" fill="hold">
                                          <p:stCondLst>
                                            <p:cond delay="800"/>
                                          </p:stCondLst>
                                        </p:cTn>
                                        <p:tgtEl>
                                          <p:spTgt spid="167"/>
                                        </p:tgtEl>
                                        <p:attrNameLst>
                                          <p:attrName>r</p:attrName>
                                        </p:attrNameLst>
                                      </p:cBhvr>
                                    </p:animRot>
                                  </p:childTnLst>
                                  <p:subTnLst>
                                    <p:audio>
                                      <p:cMediaNode>
                                        <p:cTn display="0" masterRel="sameClick">
                                          <p:stCondLst>
                                            <p:cond evt="begin" delay="0">
                                              <p:tn val="16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67" restart="whenNotActive" fill="hold" evtFilter="cancelBubble" nodeType="interactiveSeq">
                <p:stCondLst>
                  <p:cond evt="onClick" delay="0">
                    <p:tgtEl>
                      <p:spTgt spid="168"/>
                    </p:tgtEl>
                  </p:cond>
                </p:stCondLst>
                <p:endSync evt="end" delay="0">
                  <p:rtn val="all"/>
                </p:endSync>
                <p:childTnLst>
                  <p:par>
                    <p:cTn id="168" fill="hold">
                      <p:stCondLst>
                        <p:cond delay="0"/>
                      </p:stCondLst>
                      <p:childTnLst>
                        <p:par>
                          <p:cTn id="169" fill="hold">
                            <p:stCondLst>
                              <p:cond delay="0"/>
                            </p:stCondLst>
                            <p:childTnLst>
                              <p:par>
                                <p:cTn id="170" presetID="32" presetClass="emph" presetSubtype="0" fill="hold" grpId="0" nodeType="clickEffect">
                                  <p:stCondLst>
                                    <p:cond delay="0"/>
                                  </p:stCondLst>
                                  <p:childTnLst>
                                    <p:animRot by="120000">
                                      <p:cBhvr>
                                        <p:cTn id="171" dur="100" fill="hold">
                                          <p:stCondLst>
                                            <p:cond delay="0"/>
                                          </p:stCondLst>
                                        </p:cTn>
                                        <p:tgtEl>
                                          <p:spTgt spid="168"/>
                                        </p:tgtEl>
                                        <p:attrNameLst>
                                          <p:attrName>r</p:attrName>
                                        </p:attrNameLst>
                                      </p:cBhvr>
                                    </p:animRot>
                                    <p:animRot by="-240000">
                                      <p:cBhvr>
                                        <p:cTn id="172" dur="200" fill="hold">
                                          <p:stCondLst>
                                            <p:cond delay="200"/>
                                          </p:stCondLst>
                                        </p:cTn>
                                        <p:tgtEl>
                                          <p:spTgt spid="168"/>
                                        </p:tgtEl>
                                        <p:attrNameLst>
                                          <p:attrName>r</p:attrName>
                                        </p:attrNameLst>
                                      </p:cBhvr>
                                    </p:animRot>
                                    <p:animRot by="240000">
                                      <p:cBhvr>
                                        <p:cTn id="173" dur="200" fill="hold">
                                          <p:stCondLst>
                                            <p:cond delay="400"/>
                                          </p:stCondLst>
                                        </p:cTn>
                                        <p:tgtEl>
                                          <p:spTgt spid="168"/>
                                        </p:tgtEl>
                                        <p:attrNameLst>
                                          <p:attrName>r</p:attrName>
                                        </p:attrNameLst>
                                      </p:cBhvr>
                                    </p:animRot>
                                    <p:animRot by="-240000">
                                      <p:cBhvr>
                                        <p:cTn id="174" dur="200" fill="hold">
                                          <p:stCondLst>
                                            <p:cond delay="600"/>
                                          </p:stCondLst>
                                        </p:cTn>
                                        <p:tgtEl>
                                          <p:spTgt spid="168"/>
                                        </p:tgtEl>
                                        <p:attrNameLst>
                                          <p:attrName>r</p:attrName>
                                        </p:attrNameLst>
                                      </p:cBhvr>
                                    </p:animRot>
                                    <p:animRot by="120000">
                                      <p:cBhvr>
                                        <p:cTn id="175" dur="200" fill="hold">
                                          <p:stCondLst>
                                            <p:cond delay="800"/>
                                          </p:stCondLst>
                                        </p:cTn>
                                        <p:tgtEl>
                                          <p:spTgt spid="168"/>
                                        </p:tgtEl>
                                        <p:attrNameLst>
                                          <p:attrName>r</p:attrName>
                                        </p:attrNameLst>
                                      </p:cBhvr>
                                    </p:animRot>
                                  </p:childTnLst>
                                  <p:subTnLst>
                                    <p:audio>
                                      <p:cMediaNode>
                                        <p:cTn display="0" masterRel="sameClick">
                                          <p:stCondLst>
                                            <p:cond evt="begin" delay="0">
                                              <p:tn val="17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8"/>
                  </p:tgtEl>
                </p:cond>
              </p:nextCondLst>
            </p:seq>
            <p:seq concurrent="1" nextAc="seek">
              <p:cTn id="176" restart="whenNotActive" fill="hold" evtFilter="cancelBubble" nodeType="interactiveSeq">
                <p:stCondLst>
                  <p:cond evt="onClick" delay="0">
                    <p:tgtEl>
                      <p:spTgt spid="169"/>
                    </p:tgtEl>
                  </p:cond>
                </p:stCondLst>
                <p:endSync evt="end" delay="0">
                  <p:rtn val="all"/>
                </p:endSync>
                <p:childTnLst>
                  <p:par>
                    <p:cTn id="177" fill="hold">
                      <p:stCondLst>
                        <p:cond delay="0"/>
                      </p:stCondLst>
                      <p:childTnLst>
                        <p:par>
                          <p:cTn id="178" fill="hold">
                            <p:stCondLst>
                              <p:cond delay="0"/>
                            </p:stCondLst>
                            <p:childTnLst>
                              <p:par>
                                <p:cTn id="179" presetID="4" presetClass="entr" presetSubtype="16" fill="hold" nodeType="clickEffect">
                                  <p:stCondLst>
                                    <p:cond delay="0"/>
                                  </p:stCondLst>
                                  <p:childTnLst>
                                    <p:set>
                                      <p:cBhvr>
                                        <p:cTn id="180" dur="1" fill="hold">
                                          <p:stCondLst>
                                            <p:cond delay="0"/>
                                          </p:stCondLst>
                                        </p:cTn>
                                        <p:tgtEl>
                                          <p:spTgt spid="259">
                                            <p:txEl>
                                              <p:pRg st="0" end="0"/>
                                            </p:txEl>
                                          </p:spTgt>
                                        </p:tgtEl>
                                        <p:attrNameLst>
                                          <p:attrName>style.visibility</p:attrName>
                                        </p:attrNameLst>
                                      </p:cBhvr>
                                      <p:to>
                                        <p:strVal val="visible"/>
                                      </p:to>
                                    </p:set>
                                    <p:animEffect transition="in" filter="box(in)">
                                      <p:cBhvr>
                                        <p:cTn id="181" dur="500"/>
                                        <p:tgtEl>
                                          <p:spTgt spid="259">
                                            <p:txEl>
                                              <p:pRg st="0" end="0"/>
                                            </p:txEl>
                                          </p:spTgt>
                                        </p:tgtEl>
                                      </p:cBhvr>
                                    </p:animEffect>
                                  </p:childTnLst>
                                  <p:subTnLst>
                                    <p:audio>
                                      <p:cMediaNode>
                                        <p:cTn display="0" masterRel="sameClick">
                                          <p:stCondLst>
                                            <p:cond evt="begin" delay="0">
                                              <p:tn val="17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9"/>
                  </p:tgtEl>
                </p:cond>
              </p:nextCondLst>
            </p:seq>
            <p:seq concurrent="1" nextAc="seek">
              <p:cTn id="182" restart="whenNotActive" fill="hold" evtFilter="cancelBubble" nodeType="interactiveSeq">
                <p:stCondLst>
                  <p:cond evt="onClick" delay="0">
                    <p:tgtEl>
                      <p:spTgt spid="170"/>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0"/>
                                        </p:tgtEl>
                                        <p:attrNameLst>
                                          <p:attrName>r</p:attrName>
                                        </p:attrNameLst>
                                      </p:cBhvr>
                                    </p:animRot>
                                    <p:animRot by="-240000">
                                      <p:cBhvr>
                                        <p:cTn id="187" dur="200" fill="hold">
                                          <p:stCondLst>
                                            <p:cond delay="200"/>
                                          </p:stCondLst>
                                        </p:cTn>
                                        <p:tgtEl>
                                          <p:spTgt spid="170"/>
                                        </p:tgtEl>
                                        <p:attrNameLst>
                                          <p:attrName>r</p:attrName>
                                        </p:attrNameLst>
                                      </p:cBhvr>
                                    </p:animRot>
                                    <p:animRot by="240000">
                                      <p:cBhvr>
                                        <p:cTn id="188" dur="200" fill="hold">
                                          <p:stCondLst>
                                            <p:cond delay="400"/>
                                          </p:stCondLst>
                                        </p:cTn>
                                        <p:tgtEl>
                                          <p:spTgt spid="170"/>
                                        </p:tgtEl>
                                        <p:attrNameLst>
                                          <p:attrName>r</p:attrName>
                                        </p:attrNameLst>
                                      </p:cBhvr>
                                    </p:animRot>
                                    <p:animRot by="-240000">
                                      <p:cBhvr>
                                        <p:cTn id="189" dur="200" fill="hold">
                                          <p:stCondLst>
                                            <p:cond delay="600"/>
                                          </p:stCondLst>
                                        </p:cTn>
                                        <p:tgtEl>
                                          <p:spTgt spid="170"/>
                                        </p:tgtEl>
                                        <p:attrNameLst>
                                          <p:attrName>r</p:attrName>
                                        </p:attrNameLst>
                                      </p:cBhvr>
                                    </p:animRot>
                                    <p:animRot by="120000">
                                      <p:cBhvr>
                                        <p:cTn id="190" dur="200" fill="hold">
                                          <p:stCondLst>
                                            <p:cond delay="800"/>
                                          </p:stCondLst>
                                        </p:cTn>
                                        <p:tgtEl>
                                          <p:spTgt spid="170"/>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91" restart="whenNotActive" fill="hold" evtFilter="cancelBubble" nodeType="interactiveSeq">
                <p:stCondLst>
                  <p:cond evt="onClick" delay="0">
                    <p:tgtEl>
                      <p:spTgt spid="171"/>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1"/>
                                        </p:tgtEl>
                                        <p:attrNameLst>
                                          <p:attrName>r</p:attrName>
                                        </p:attrNameLst>
                                      </p:cBhvr>
                                    </p:animRot>
                                    <p:animRot by="-240000">
                                      <p:cBhvr>
                                        <p:cTn id="196" dur="200" fill="hold">
                                          <p:stCondLst>
                                            <p:cond delay="200"/>
                                          </p:stCondLst>
                                        </p:cTn>
                                        <p:tgtEl>
                                          <p:spTgt spid="171"/>
                                        </p:tgtEl>
                                        <p:attrNameLst>
                                          <p:attrName>r</p:attrName>
                                        </p:attrNameLst>
                                      </p:cBhvr>
                                    </p:animRot>
                                    <p:animRot by="240000">
                                      <p:cBhvr>
                                        <p:cTn id="197" dur="200" fill="hold">
                                          <p:stCondLst>
                                            <p:cond delay="400"/>
                                          </p:stCondLst>
                                        </p:cTn>
                                        <p:tgtEl>
                                          <p:spTgt spid="171"/>
                                        </p:tgtEl>
                                        <p:attrNameLst>
                                          <p:attrName>r</p:attrName>
                                        </p:attrNameLst>
                                      </p:cBhvr>
                                    </p:animRot>
                                    <p:animRot by="-240000">
                                      <p:cBhvr>
                                        <p:cTn id="198" dur="200" fill="hold">
                                          <p:stCondLst>
                                            <p:cond delay="600"/>
                                          </p:stCondLst>
                                        </p:cTn>
                                        <p:tgtEl>
                                          <p:spTgt spid="171"/>
                                        </p:tgtEl>
                                        <p:attrNameLst>
                                          <p:attrName>r</p:attrName>
                                        </p:attrNameLst>
                                      </p:cBhvr>
                                    </p:animRot>
                                    <p:animRot by="120000">
                                      <p:cBhvr>
                                        <p:cTn id="199" dur="200" fill="hold">
                                          <p:stCondLst>
                                            <p:cond delay="800"/>
                                          </p:stCondLst>
                                        </p:cTn>
                                        <p:tgtEl>
                                          <p:spTgt spid="171"/>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200" restart="whenNotActive" fill="hold" evtFilter="cancelBubble" nodeType="interactiveSeq">
                <p:stCondLst>
                  <p:cond evt="onClick" delay="0">
                    <p:tgtEl>
                      <p:spTgt spid="172"/>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2"/>
                                        </p:tgtEl>
                                        <p:attrNameLst>
                                          <p:attrName>r</p:attrName>
                                        </p:attrNameLst>
                                      </p:cBhvr>
                                    </p:animRot>
                                    <p:animRot by="-240000">
                                      <p:cBhvr>
                                        <p:cTn id="205" dur="200" fill="hold">
                                          <p:stCondLst>
                                            <p:cond delay="200"/>
                                          </p:stCondLst>
                                        </p:cTn>
                                        <p:tgtEl>
                                          <p:spTgt spid="172"/>
                                        </p:tgtEl>
                                        <p:attrNameLst>
                                          <p:attrName>r</p:attrName>
                                        </p:attrNameLst>
                                      </p:cBhvr>
                                    </p:animRot>
                                    <p:animRot by="240000">
                                      <p:cBhvr>
                                        <p:cTn id="206" dur="200" fill="hold">
                                          <p:stCondLst>
                                            <p:cond delay="400"/>
                                          </p:stCondLst>
                                        </p:cTn>
                                        <p:tgtEl>
                                          <p:spTgt spid="172"/>
                                        </p:tgtEl>
                                        <p:attrNameLst>
                                          <p:attrName>r</p:attrName>
                                        </p:attrNameLst>
                                      </p:cBhvr>
                                    </p:animRot>
                                    <p:animRot by="-240000">
                                      <p:cBhvr>
                                        <p:cTn id="207" dur="200" fill="hold">
                                          <p:stCondLst>
                                            <p:cond delay="600"/>
                                          </p:stCondLst>
                                        </p:cTn>
                                        <p:tgtEl>
                                          <p:spTgt spid="172"/>
                                        </p:tgtEl>
                                        <p:attrNameLst>
                                          <p:attrName>r</p:attrName>
                                        </p:attrNameLst>
                                      </p:cBhvr>
                                    </p:animRot>
                                    <p:animRot by="120000">
                                      <p:cBhvr>
                                        <p:cTn id="208" dur="200" fill="hold">
                                          <p:stCondLst>
                                            <p:cond delay="800"/>
                                          </p:stCondLst>
                                        </p:cTn>
                                        <p:tgtEl>
                                          <p:spTgt spid="172"/>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9" restart="whenNotActive" fill="hold" evtFilter="cancelBubble" nodeType="interactiveSeq">
                <p:stCondLst>
                  <p:cond evt="onClick" delay="0">
                    <p:tgtEl>
                      <p:spTgt spid="173"/>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3"/>
                                        </p:tgtEl>
                                        <p:attrNameLst>
                                          <p:attrName>r</p:attrName>
                                        </p:attrNameLst>
                                      </p:cBhvr>
                                    </p:animRot>
                                    <p:animRot by="-240000">
                                      <p:cBhvr>
                                        <p:cTn id="214" dur="200" fill="hold">
                                          <p:stCondLst>
                                            <p:cond delay="200"/>
                                          </p:stCondLst>
                                        </p:cTn>
                                        <p:tgtEl>
                                          <p:spTgt spid="173"/>
                                        </p:tgtEl>
                                        <p:attrNameLst>
                                          <p:attrName>r</p:attrName>
                                        </p:attrNameLst>
                                      </p:cBhvr>
                                    </p:animRot>
                                    <p:animRot by="240000">
                                      <p:cBhvr>
                                        <p:cTn id="215" dur="200" fill="hold">
                                          <p:stCondLst>
                                            <p:cond delay="400"/>
                                          </p:stCondLst>
                                        </p:cTn>
                                        <p:tgtEl>
                                          <p:spTgt spid="173"/>
                                        </p:tgtEl>
                                        <p:attrNameLst>
                                          <p:attrName>r</p:attrName>
                                        </p:attrNameLst>
                                      </p:cBhvr>
                                    </p:animRot>
                                    <p:animRot by="-240000">
                                      <p:cBhvr>
                                        <p:cTn id="216" dur="200" fill="hold">
                                          <p:stCondLst>
                                            <p:cond delay="600"/>
                                          </p:stCondLst>
                                        </p:cTn>
                                        <p:tgtEl>
                                          <p:spTgt spid="173"/>
                                        </p:tgtEl>
                                        <p:attrNameLst>
                                          <p:attrName>r</p:attrName>
                                        </p:attrNameLst>
                                      </p:cBhvr>
                                    </p:animRot>
                                    <p:animRot by="120000">
                                      <p:cBhvr>
                                        <p:cTn id="217" dur="200" fill="hold">
                                          <p:stCondLst>
                                            <p:cond delay="800"/>
                                          </p:stCondLst>
                                        </p:cTn>
                                        <p:tgtEl>
                                          <p:spTgt spid="173"/>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8" restart="whenNotActive" fill="hold" evtFilter="cancelBubble" nodeType="interactiveSeq">
                <p:stCondLst>
                  <p:cond evt="onClick" delay="0">
                    <p:tgtEl>
                      <p:spTgt spid="174"/>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4"/>
                                        </p:tgtEl>
                                        <p:attrNameLst>
                                          <p:attrName>r</p:attrName>
                                        </p:attrNameLst>
                                      </p:cBhvr>
                                    </p:animRot>
                                    <p:animRot by="-240000">
                                      <p:cBhvr>
                                        <p:cTn id="223" dur="200" fill="hold">
                                          <p:stCondLst>
                                            <p:cond delay="200"/>
                                          </p:stCondLst>
                                        </p:cTn>
                                        <p:tgtEl>
                                          <p:spTgt spid="174"/>
                                        </p:tgtEl>
                                        <p:attrNameLst>
                                          <p:attrName>r</p:attrName>
                                        </p:attrNameLst>
                                      </p:cBhvr>
                                    </p:animRot>
                                    <p:animRot by="240000">
                                      <p:cBhvr>
                                        <p:cTn id="224" dur="200" fill="hold">
                                          <p:stCondLst>
                                            <p:cond delay="400"/>
                                          </p:stCondLst>
                                        </p:cTn>
                                        <p:tgtEl>
                                          <p:spTgt spid="174"/>
                                        </p:tgtEl>
                                        <p:attrNameLst>
                                          <p:attrName>r</p:attrName>
                                        </p:attrNameLst>
                                      </p:cBhvr>
                                    </p:animRot>
                                    <p:animRot by="-240000">
                                      <p:cBhvr>
                                        <p:cTn id="225" dur="200" fill="hold">
                                          <p:stCondLst>
                                            <p:cond delay="600"/>
                                          </p:stCondLst>
                                        </p:cTn>
                                        <p:tgtEl>
                                          <p:spTgt spid="174"/>
                                        </p:tgtEl>
                                        <p:attrNameLst>
                                          <p:attrName>r</p:attrName>
                                        </p:attrNameLst>
                                      </p:cBhvr>
                                    </p:animRot>
                                    <p:animRot by="120000">
                                      <p:cBhvr>
                                        <p:cTn id="226" dur="200" fill="hold">
                                          <p:stCondLst>
                                            <p:cond delay="800"/>
                                          </p:stCondLst>
                                        </p:cTn>
                                        <p:tgtEl>
                                          <p:spTgt spid="174"/>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7" restart="whenNotActive" fill="hold" evtFilter="cancelBubble" nodeType="interactiveSeq">
                <p:stCondLst>
                  <p:cond evt="onClick" delay="0">
                    <p:tgtEl>
                      <p:spTgt spid="175"/>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5"/>
                                        </p:tgtEl>
                                        <p:attrNameLst>
                                          <p:attrName>r</p:attrName>
                                        </p:attrNameLst>
                                      </p:cBhvr>
                                    </p:animRot>
                                    <p:animRot by="-240000">
                                      <p:cBhvr>
                                        <p:cTn id="232" dur="200" fill="hold">
                                          <p:stCondLst>
                                            <p:cond delay="200"/>
                                          </p:stCondLst>
                                        </p:cTn>
                                        <p:tgtEl>
                                          <p:spTgt spid="175"/>
                                        </p:tgtEl>
                                        <p:attrNameLst>
                                          <p:attrName>r</p:attrName>
                                        </p:attrNameLst>
                                      </p:cBhvr>
                                    </p:animRot>
                                    <p:animRot by="240000">
                                      <p:cBhvr>
                                        <p:cTn id="233" dur="200" fill="hold">
                                          <p:stCondLst>
                                            <p:cond delay="400"/>
                                          </p:stCondLst>
                                        </p:cTn>
                                        <p:tgtEl>
                                          <p:spTgt spid="175"/>
                                        </p:tgtEl>
                                        <p:attrNameLst>
                                          <p:attrName>r</p:attrName>
                                        </p:attrNameLst>
                                      </p:cBhvr>
                                    </p:animRot>
                                    <p:animRot by="-240000">
                                      <p:cBhvr>
                                        <p:cTn id="234" dur="200" fill="hold">
                                          <p:stCondLst>
                                            <p:cond delay="600"/>
                                          </p:stCondLst>
                                        </p:cTn>
                                        <p:tgtEl>
                                          <p:spTgt spid="175"/>
                                        </p:tgtEl>
                                        <p:attrNameLst>
                                          <p:attrName>r</p:attrName>
                                        </p:attrNameLst>
                                      </p:cBhvr>
                                    </p:animRot>
                                    <p:animRot by="120000">
                                      <p:cBhvr>
                                        <p:cTn id="235" dur="200" fill="hold">
                                          <p:stCondLst>
                                            <p:cond delay="800"/>
                                          </p:stCondLst>
                                        </p:cTn>
                                        <p:tgtEl>
                                          <p:spTgt spid="175"/>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6" restart="whenNotActive" fill="hold" evtFilter="cancelBubble" nodeType="interactiveSeq">
                <p:stCondLst>
                  <p:cond evt="onClick" delay="0">
                    <p:tgtEl>
                      <p:spTgt spid="176"/>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76"/>
                                        </p:tgtEl>
                                        <p:attrNameLst>
                                          <p:attrName>r</p:attrName>
                                        </p:attrNameLst>
                                      </p:cBhvr>
                                    </p:animRot>
                                    <p:animRot by="-240000">
                                      <p:cBhvr>
                                        <p:cTn id="241" dur="200" fill="hold">
                                          <p:stCondLst>
                                            <p:cond delay="200"/>
                                          </p:stCondLst>
                                        </p:cTn>
                                        <p:tgtEl>
                                          <p:spTgt spid="176"/>
                                        </p:tgtEl>
                                        <p:attrNameLst>
                                          <p:attrName>r</p:attrName>
                                        </p:attrNameLst>
                                      </p:cBhvr>
                                    </p:animRot>
                                    <p:animRot by="240000">
                                      <p:cBhvr>
                                        <p:cTn id="242" dur="200" fill="hold">
                                          <p:stCondLst>
                                            <p:cond delay="400"/>
                                          </p:stCondLst>
                                        </p:cTn>
                                        <p:tgtEl>
                                          <p:spTgt spid="176"/>
                                        </p:tgtEl>
                                        <p:attrNameLst>
                                          <p:attrName>r</p:attrName>
                                        </p:attrNameLst>
                                      </p:cBhvr>
                                    </p:animRot>
                                    <p:animRot by="-240000">
                                      <p:cBhvr>
                                        <p:cTn id="243" dur="200" fill="hold">
                                          <p:stCondLst>
                                            <p:cond delay="600"/>
                                          </p:stCondLst>
                                        </p:cTn>
                                        <p:tgtEl>
                                          <p:spTgt spid="176"/>
                                        </p:tgtEl>
                                        <p:attrNameLst>
                                          <p:attrName>r</p:attrName>
                                        </p:attrNameLst>
                                      </p:cBhvr>
                                    </p:animRot>
                                    <p:animRot by="120000">
                                      <p:cBhvr>
                                        <p:cTn id="244" dur="200" fill="hold">
                                          <p:stCondLst>
                                            <p:cond delay="800"/>
                                          </p:stCondLst>
                                        </p:cTn>
                                        <p:tgtEl>
                                          <p:spTgt spid="176"/>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45" restart="whenNotActive" fill="hold" evtFilter="cancelBubble" nodeType="interactiveSeq">
                <p:stCondLst>
                  <p:cond evt="onClick" delay="0">
                    <p:tgtEl>
                      <p:spTgt spid="177"/>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77"/>
                                        </p:tgtEl>
                                        <p:attrNameLst>
                                          <p:attrName>r</p:attrName>
                                        </p:attrNameLst>
                                      </p:cBhvr>
                                    </p:animRot>
                                    <p:animRot by="-240000">
                                      <p:cBhvr>
                                        <p:cTn id="250" dur="200" fill="hold">
                                          <p:stCondLst>
                                            <p:cond delay="200"/>
                                          </p:stCondLst>
                                        </p:cTn>
                                        <p:tgtEl>
                                          <p:spTgt spid="177"/>
                                        </p:tgtEl>
                                        <p:attrNameLst>
                                          <p:attrName>r</p:attrName>
                                        </p:attrNameLst>
                                      </p:cBhvr>
                                    </p:animRot>
                                    <p:animRot by="240000">
                                      <p:cBhvr>
                                        <p:cTn id="251" dur="200" fill="hold">
                                          <p:stCondLst>
                                            <p:cond delay="400"/>
                                          </p:stCondLst>
                                        </p:cTn>
                                        <p:tgtEl>
                                          <p:spTgt spid="177"/>
                                        </p:tgtEl>
                                        <p:attrNameLst>
                                          <p:attrName>r</p:attrName>
                                        </p:attrNameLst>
                                      </p:cBhvr>
                                    </p:animRot>
                                    <p:animRot by="-240000">
                                      <p:cBhvr>
                                        <p:cTn id="252" dur="200" fill="hold">
                                          <p:stCondLst>
                                            <p:cond delay="600"/>
                                          </p:stCondLst>
                                        </p:cTn>
                                        <p:tgtEl>
                                          <p:spTgt spid="177"/>
                                        </p:tgtEl>
                                        <p:attrNameLst>
                                          <p:attrName>r</p:attrName>
                                        </p:attrNameLst>
                                      </p:cBhvr>
                                    </p:animRot>
                                    <p:animRot by="120000">
                                      <p:cBhvr>
                                        <p:cTn id="253" dur="200" fill="hold">
                                          <p:stCondLst>
                                            <p:cond delay="800"/>
                                          </p:stCondLst>
                                        </p:cTn>
                                        <p:tgtEl>
                                          <p:spTgt spid="177"/>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54" restart="whenNotActive" fill="hold" evtFilter="cancelBubble" nodeType="interactiveSeq">
                <p:stCondLst>
                  <p:cond evt="onClick" delay="0">
                    <p:tgtEl>
                      <p:spTgt spid="178"/>
                    </p:tgtEl>
                  </p:cond>
                </p:stCondLst>
                <p:endSync evt="end" delay="0">
                  <p:rtn val="all"/>
                </p:endSync>
                <p:childTnLst>
                  <p:par>
                    <p:cTn id="255" fill="hold">
                      <p:stCondLst>
                        <p:cond delay="0"/>
                      </p:stCondLst>
                      <p:childTnLst>
                        <p:par>
                          <p:cTn id="256" fill="hold">
                            <p:stCondLst>
                              <p:cond delay="0"/>
                            </p:stCondLst>
                            <p:childTnLst>
                              <p:par>
                                <p:cTn id="257" presetID="32" presetClass="emph" presetSubtype="0" fill="hold" grpId="0" nodeType="clickEffect">
                                  <p:stCondLst>
                                    <p:cond delay="0"/>
                                  </p:stCondLst>
                                  <p:childTnLst>
                                    <p:animRot by="120000">
                                      <p:cBhvr>
                                        <p:cTn id="258" dur="100" fill="hold">
                                          <p:stCondLst>
                                            <p:cond delay="0"/>
                                          </p:stCondLst>
                                        </p:cTn>
                                        <p:tgtEl>
                                          <p:spTgt spid="178"/>
                                        </p:tgtEl>
                                        <p:attrNameLst>
                                          <p:attrName>r</p:attrName>
                                        </p:attrNameLst>
                                      </p:cBhvr>
                                    </p:animRot>
                                    <p:animRot by="-240000">
                                      <p:cBhvr>
                                        <p:cTn id="259" dur="200" fill="hold">
                                          <p:stCondLst>
                                            <p:cond delay="200"/>
                                          </p:stCondLst>
                                        </p:cTn>
                                        <p:tgtEl>
                                          <p:spTgt spid="178"/>
                                        </p:tgtEl>
                                        <p:attrNameLst>
                                          <p:attrName>r</p:attrName>
                                        </p:attrNameLst>
                                      </p:cBhvr>
                                    </p:animRot>
                                    <p:animRot by="240000">
                                      <p:cBhvr>
                                        <p:cTn id="260" dur="200" fill="hold">
                                          <p:stCondLst>
                                            <p:cond delay="400"/>
                                          </p:stCondLst>
                                        </p:cTn>
                                        <p:tgtEl>
                                          <p:spTgt spid="178"/>
                                        </p:tgtEl>
                                        <p:attrNameLst>
                                          <p:attrName>r</p:attrName>
                                        </p:attrNameLst>
                                      </p:cBhvr>
                                    </p:animRot>
                                    <p:animRot by="-240000">
                                      <p:cBhvr>
                                        <p:cTn id="261" dur="200" fill="hold">
                                          <p:stCondLst>
                                            <p:cond delay="600"/>
                                          </p:stCondLst>
                                        </p:cTn>
                                        <p:tgtEl>
                                          <p:spTgt spid="178"/>
                                        </p:tgtEl>
                                        <p:attrNameLst>
                                          <p:attrName>r</p:attrName>
                                        </p:attrNameLst>
                                      </p:cBhvr>
                                    </p:animRot>
                                    <p:animRot by="120000">
                                      <p:cBhvr>
                                        <p:cTn id="262" dur="200" fill="hold">
                                          <p:stCondLst>
                                            <p:cond delay="800"/>
                                          </p:stCondLst>
                                        </p:cTn>
                                        <p:tgtEl>
                                          <p:spTgt spid="178"/>
                                        </p:tgtEl>
                                        <p:attrNameLst>
                                          <p:attrName>r</p:attrName>
                                        </p:attrNameLst>
                                      </p:cBhvr>
                                    </p:animRot>
                                  </p:childTnLst>
                                  <p:subTnLst>
                                    <p:audio>
                                      <p:cMediaNode>
                                        <p:cTn display="0" masterRel="sameClick">
                                          <p:stCondLst>
                                            <p:cond evt="begin" delay="0">
                                              <p:tn val="25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63" restart="whenNotActive" fill="hold" evtFilter="cancelBubble" nodeType="interactiveSeq">
                <p:stCondLst>
                  <p:cond evt="onClick" delay="0">
                    <p:tgtEl>
                      <p:spTgt spid="179"/>
                    </p:tgtEl>
                  </p:cond>
                </p:stCondLst>
                <p:endSync evt="end" delay="0">
                  <p:rtn val="all"/>
                </p:endSync>
                <p:childTnLst>
                  <p:par>
                    <p:cTn id="264" fill="hold">
                      <p:stCondLst>
                        <p:cond delay="0"/>
                      </p:stCondLst>
                      <p:childTnLst>
                        <p:par>
                          <p:cTn id="265" fill="hold">
                            <p:stCondLst>
                              <p:cond delay="0"/>
                            </p:stCondLst>
                            <p:childTnLst>
                              <p:par>
                                <p:cTn id="266" presetID="32" presetClass="emph" presetSubtype="0" fill="hold" grpId="0" nodeType="clickEffect">
                                  <p:stCondLst>
                                    <p:cond delay="0"/>
                                  </p:stCondLst>
                                  <p:childTnLst>
                                    <p:animRot by="120000">
                                      <p:cBhvr>
                                        <p:cTn id="267" dur="100" fill="hold">
                                          <p:stCondLst>
                                            <p:cond delay="0"/>
                                          </p:stCondLst>
                                        </p:cTn>
                                        <p:tgtEl>
                                          <p:spTgt spid="179"/>
                                        </p:tgtEl>
                                        <p:attrNameLst>
                                          <p:attrName>r</p:attrName>
                                        </p:attrNameLst>
                                      </p:cBhvr>
                                    </p:animRot>
                                    <p:animRot by="-240000">
                                      <p:cBhvr>
                                        <p:cTn id="268" dur="200" fill="hold">
                                          <p:stCondLst>
                                            <p:cond delay="200"/>
                                          </p:stCondLst>
                                        </p:cTn>
                                        <p:tgtEl>
                                          <p:spTgt spid="179"/>
                                        </p:tgtEl>
                                        <p:attrNameLst>
                                          <p:attrName>r</p:attrName>
                                        </p:attrNameLst>
                                      </p:cBhvr>
                                    </p:animRot>
                                    <p:animRot by="240000">
                                      <p:cBhvr>
                                        <p:cTn id="269" dur="200" fill="hold">
                                          <p:stCondLst>
                                            <p:cond delay="400"/>
                                          </p:stCondLst>
                                        </p:cTn>
                                        <p:tgtEl>
                                          <p:spTgt spid="179"/>
                                        </p:tgtEl>
                                        <p:attrNameLst>
                                          <p:attrName>r</p:attrName>
                                        </p:attrNameLst>
                                      </p:cBhvr>
                                    </p:animRot>
                                    <p:animRot by="-240000">
                                      <p:cBhvr>
                                        <p:cTn id="270" dur="200" fill="hold">
                                          <p:stCondLst>
                                            <p:cond delay="600"/>
                                          </p:stCondLst>
                                        </p:cTn>
                                        <p:tgtEl>
                                          <p:spTgt spid="179"/>
                                        </p:tgtEl>
                                        <p:attrNameLst>
                                          <p:attrName>r</p:attrName>
                                        </p:attrNameLst>
                                      </p:cBhvr>
                                    </p:animRot>
                                    <p:animRot by="120000">
                                      <p:cBhvr>
                                        <p:cTn id="271" dur="200" fill="hold">
                                          <p:stCondLst>
                                            <p:cond delay="800"/>
                                          </p:stCondLst>
                                        </p:cTn>
                                        <p:tgtEl>
                                          <p:spTgt spid="179"/>
                                        </p:tgtEl>
                                        <p:attrNameLst>
                                          <p:attrName>r</p:attrName>
                                        </p:attrNameLst>
                                      </p:cBhvr>
                                    </p:animRot>
                                  </p:childTnLst>
                                  <p:subTnLst>
                                    <p:audio>
                                      <p:cMediaNode>
                                        <p:cTn display="0" masterRel="sameClick">
                                          <p:stCondLst>
                                            <p:cond evt="begin" delay="0">
                                              <p:tn val="26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72" restart="whenNotActive" fill="hold" evtFilter="cancelBubble" nodeType="interactiveSeq">
                <p:stCondLst>
                  <p:cond evt="onClick" delay="0">
                    <p:tgtEl>
                      <p:spTgt spid="180"/>
                    </p:tgtEl>
                  </p:cond>
                </p:stCondLst>
                <p:endSync evt="end" delay="0">
                  <p:rtn val="all"/>
                </p:endSync>
                <p:childTnLst>
                  <p:par>
                    <p:cTn id="273" fill="hold">
                      <p:stCondLst>
                        <p:cond delay="0"/>
                      </p:stCondLst>
                      <p:childTnLst>
                        <p:par>
                          <p:cTn id="274" fill="hold">
                            <p:stCondLst>
                              <p:cond delay="0"/>
                            </p:stCondLst>
                            <p:childTnLst>
                              <p:par>
                                <p:cTn id="275" presetID="32" presetClass="emph" presetSubtype="0" fill="hold" grpId="0" nodeType="clickEffect">
                                  <p:stCondLst>
                                    <p:cond delay="0"/>
                                  </p:stCondLst>
                                  <p:childTnLst>
                                    <p:animRot by="120000">
                                      <p:cBhvr>
                                        <p:cTn id="276" dur="100" fill="hold">
                                          <p:stCondLst>
                                            <p:cond delay="0"/>
                                          </p:stCondLst>
                                        </p:cTn>
                                        <p:tgtEl>
                                          <p:spTgt spid="180"/>
                                        </p:tgtEl>
                                        <p:attrNameLst>
                                          <p:attrName>r</p:attrName>
                                        </p:attrNameLst>
                                      </p:cBhvr>
                                    </p:animRot>
                                    <p:animRot by="-240000">
                                      <p:cBhvr>
                                        <p:cTn id="277" dur="200" fill="hold">
                                          <p:stCondLst>
                                            <p:cond delay="200"/>
                                          </p:stCondLst>
                                        </p:cTn>
                                        <p:tgtEl>
                                          <p:spTgt spid="180"/>
                                        </p:tgtEl>
                                        <p:attrNameLst>
                                          <p:attrName>r</p:attrName>
                                        </p:attrNameLst>
                                      </p:cBhvr>
                                    </p:animRot>
                                    <p:animRot by="240000">
                                      <p:cBhvr>
                                        <p:cTn id="278" dur="200" fill="hold">
                                          <p:stCondLst>
                                            <p:cond delay="400"/>
                                          </p:stCondLst>
                                        </p:cTn>
                                        <p:tgtEl>
                                          <p:spTgt spid="180"/>
                                        </p:tgtEl>
                                        <p:attrNameLst>
                                          <p:attrName>r</p:attrName>
                                        </p:attrNameLst>
                                      </p:cBhvr>
                                    </p:animRot>
                                    <p:animRot by="-240000">
                                      <p:cBhvr>
                                        <p:cTn id="279" dur="200" fill="hold">
                                          <p:stCondLst>
                                            <p:cond delay="600"/>
                                          </p:stCondLst>
                                        </p:cTn>
                                        <p:tgtEl>
                                          <p:spTgt spid="180"/>
                                        </p:tgtEl>
                                        <p:attrNameLst>
                                          <p:attrName>r</p:attrName>
                                        </p:attrNameLst>
                                      </p:cBhvr>
                                    </p:animRot>
                                    <p:animRot by="120000">
                                      <p:cBhvr>
                                        <p:cTn id="280" dur="200" fill="hold">
                                          <p:stCondLst>
                                            <p:cond delay="800"/>
                                          </p:stCondLst>
                                        </p:cTn>
                                        <p:tgtEl>
                                          <p:spTgt spid="180"/>
                                        </p:tgtEl>
                                        <p:attrNameLst>
                                          <p:attrName>r</p:attrName>
                                        </p:attrNameLst>
                                      </p:cBhvr>
                                    </p:animRot>
                                  </p:childTnLst>
                                  <p:subTnLst>
                                    <p:audio>
                                      <p:cMediaNode>
                                        <p:cTn display="0" masterRel="sameClick">
                                          <p:stCondLst>
                                            <p:cond evt="begin" delay="0">
                                              <p:tn val="27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81" restart="whenNotActive" fill="hold" evtFilter="cancelBubble" nodeType="interactiveSeq">
                <p:stCondLst>
                  <p:cond evt="onClick" delay="0">
                    <p:tgtEl>
                      <p:spTgt spid="181"/>
                    </p:tgtEl>
                  </p:cond>
                </p:stCondLst>
                <p:endSync evt="end" delay="0">
                  <p:rtn val="all"/>
                </p:endSync>
                <p:childTnLst>
                  <p:par>
                    <p:cTn id="282" fill="hold">
                      <p:stCondLst>
                        <p:cond delay="0"/>
                      </p:stCondLst>
                      <p:childTnLst>
                        <p:par>
                          <p:cTn id="283" fill="hold">
                            <p:stCondLst>
                              <p:cond delay="0"/>
                            </p:stCondLst>
                            <p:childTnLst>
                              <p:par>
                                <p:cTn id="284" presetID="32" presetClass="emph" presetSubtype="0" fill="hold" grpId="0" nodeType="clickEffect">
                                  <p:stCondLst>
                                    <p:cond delay="0"/>
                                  </p:stCondLst>
                                  <p:childTnLst>
                                    <p:animRot by="120000">
                                      <p:cBhvr>
                                        <p:cTn id="285" dur="100" fill="hold">
                                          <p:stCondLst>
                                            <p:cond delay="0"/>
                                          </p:stCondLst>
                                        </p:cTn>
                                        <p:tgtEl>
                                          <p:spTgt spid="181"/>
                                        </p:tgtEl>
                                        <p:attrNameLst>
                                          <p:attrName>r</p:attrName>
                                        </p:attrNameLst>
                                      </p:cBhvr>
                                    </p:animRot>
                                    <p:animRot by="-240000">
                                      <p:cBhvr>
                                        <p:cTn id="286" dur="200" fill="hold">
                                          <p:stCondLst>
                                            <p:cond delay="200"/>
                                          </p:stCondLst>
                                        </p:cTn>
                                        <p:tgtEl>
                                          <p:spTgt spid="181"/>
                                        </p:tgtEl>
                                        <p:attrNameLst>
                                          <p:attrName>r</p:attrName>
                                        </p:attrNameLst>
                                      </p:cBhvr>
                                    </p:animRot>
                                    <p:animRot by="240000">
                                      <p:cBhvr>
                                        <p:cTn id="287" dur="200" fill="hold">
                                          <p:stCondLst>
                                            <p:cond delay="400"/>
                                          </p:stCondLst>
                                        </p:cTn>
                                        <p:tgtEl>
                                          <p:spTgt spid="181"/>
                                        </p:tgtEl>
                                        <p:attrNameLst>
                                          <p:attrName>r</p:attrName>
                                        </p:attrNameLst>
                                      </p:cBhvr>
                                    </p:animRot>
                                    <p:animRot by="-240000">
                                      <p:cBhvr>
                                        <p:cTn id="288" dur="200" fill="hold">
                                          <p:stCondLst>
                                            <p:cond delay="600"/>
                                          </p:stCondLst>
                                        </p:cTn>
                                        <p:tgtEl>
                                          <p:spTgt spid="181"/>
                                        </p:tgtEl>
                                        <p:attrNameLst>
                                          <p:attrName>r</p:attrName>
                                        </p:attrNameLst>
                                      </p:cBhvr>
                                    </p:animRot>
                                    <p:animRot by="120000">
                                      <p:cBhvr>
                                        <p:cTn id="289" dur="200" fill="hold">
                                          <p:stCondLst>
                                            <p:cond delay="800"/>
                                          </p:stCondLst>
                                        </p:cTn>
                                        <p:tgtEl>
                                          <p:spTgt spid="181"/>
                                        </p:tgtEl>
                                        <p:attrNameLst>
                                          <p:attrName>r</p:attrName>
                                        </p:attrNameLst>
                                      </p:cBhvr>
                                    </p:animRot>
                                  </p:childTnLst>
                                  <p:subTnLst>
                                    <p:audio>
                                      <p:cMediaNode>
                                        <p:cTn display="0" masterRel="sameClick">
                                          <p:stCondLst>
                                            <p:cond evt="begin" delay="0">
                                              <p:tn val="28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0" grpId="0"/>
      <p:bldP spid="151" grpId="0"/>
      <p:bldP spid="153" grpId="0"/>
      <p:bldP spid="154" grpId="0"/>
      <p:bldP spid="155" grpId="0"/>
      <p:bldP spid="156" grpId="0"/>
      <p:bldP spid="157" grpId="0"/>
      <p:bldP spid="158" grpId="0"/>
      <p:bldP spid="159" grpId="0"/>
      <p:bldP spid="160" grpId="0"/>
      <p:bldP spid="162" grpId="0"/>
      <p:bldP spid="163" grpId="0"/>
      <p:bldP spid="164" grpId="0"/>
      <p:bldP spid="165" grpId="0"/>
      <p:bldP spid="166" grpId="0"/>
      <p:bldP spid="167" grpId="0"/>
      <p:bldP spid="168"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5357818" y="2000240"/>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786058"/>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удивительное вещество  обладает всеми свойствами металлов. Отличается он от металлов тем, что не имеет постоянной формы. Его ещё называют «живым серебром».</a:t>
            </a:r>
            <a:endParaRPr lang="ru-RU" sz="2400" dirty="0">
              <a:solidFill>
                <a:schemeClr val="tx1"/>
              </a:solidFill>
              <a:latin typeface="Times New Roman" pitchFamily="18" charset="0"/>
              <a:cs typeface="Times New Roman" pitchFamily="18" charset="0"/>
            </a:endParaRPr>
          </a:p>
        </p:txBody>
      </p:sp>
      <p:sp>
        <p:nvSpPr>
          <p:cNvPr id="202" name="TextBox 201"/>
          <p:cNvSpPr txBox="1"/>
          <p:nvPr/>
        </p:nvSpPr>
        <p:spPr>
          <a:xfrm>
            <a:off x="6357950" y="3286124"/>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7200178"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13" name="TextBox 212"/>
          <p:cNvSpPr txBox="1"/>
          <p:nvPr/>
        </p:nvSpPr>
        <p:spPr>
          <a:xfrm>
            <a:off x="7214606" y="2928934"/>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7184148" y="3283865"/>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7168118"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17" name="TextBox 216"/>
          <p:cNvSpPr txBox="1"/>
          <p:nvPr/>
        </p:nvSpPr>
        <p:spPr>
          <a:xfrm>
            <a:off x="7128740" y="421255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4" name="TextBox 243"/>
          <p:cNvSpPr txBox="1"/>
          <p:nvPr/>
        </p:nvSpPr>
        <p:spPr>
          <a:xfrm>
            <a:off x="6429388" y="392906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5" name="TextBox 244"/>
          <p:cNvSpPr txBox="1"/>
          <p:nvPr/>
        </p:nvSpPr>
        <p:spPr>
          <a:xfrm>
            <a:off x="1857356" y="5000636"/>
            <a:ext cx="25519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 </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35795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29388"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0" name="TextBox 249"/>
          <p:cNvSpPr txBox="1"/>
          <p:nvPr/>
        </p:nvSpPr>
        <p:spPr>
          <a:xfrm>
            <a:off x="6382300" y="135503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П</a:t>
            </a:r>
            <a:endParaRPr lang="ru-RU" sz="2200" b="1" dirty="0">
              <a:latin typeface="Times New Roman" pitchFamily="18" charset="0"/>
              <a:cs typeface="Times New Roman" pitchFamily="18" charset="0"/>
            </a:endParaRPr>
          </a:p>
        </p:txBody>
      </p:sp>
      <p:sp>
        <p:nvSpPr>
          <p:cNvPr id="251" name="TextBox 250"/>
          <p:cNvSpPr txBox="1"/>
          <p:nvPr/>
        </p:nvSpPr>
        <p:spPr>
          <a:xfrm>
            <a:off x="642938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2" name="TextBox 251"/>
          <p:cNvSpPr txBox="1"/>
          <p:nvPr/>
        </p:nvSpPr>
        <p:spPr>
          <a:xfrm>
            <a:off x="6382300"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3" name="TextBox 252"/>
          <p:cNvSpPr txBox="1"/>
          <p:nvPr/>
        </p:nvSpPr>
        <p:spPr>
          <a:xfrm>
            <a:off x="4572000" y="4857760"/>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254" name="TextBox 253"/>
          <p:cNvSpPr txBox="1"/>
          <p:nvPr/>
        </p:nvSpPr>
        <p:spPr>
          <a:xfrm>
            <a:off x="4929190"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5" name="TextBox 254"/>
          <p:cNvSpPr txBox="1"/>
          <p:nvPr/>
        </p:nvSpPr>
        <p:spPr>
          <a:xfrm>
            <a:off x="535721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6" name="TextBox 255"/>
          <p:cNvSpPr txBox="1"/>
          <p:nvPr/>
        </p:nvSpPr>
        <p:spPr>
          <a:xfrm>
            <a:off x="571500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7" name="TextBox 256"/>
          <p:cNvSpPr txBox="1"/>
          <p:nvPr/>
        </p:nvSpPr>
        <p:spPr>
          <a:xfrm>
            <a:off x="607219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Б</a:t>
            </a:r>
            <a:endParaRPr lang="ru-RU" sz="2200" b="1" dirty="0">
              <a:latin typeface="Times New Roman" pitchFamily="18" charset="0"/>
              <a:cs typeface="Times New Roman" pitchFamily="18" charset="0"/>
            </a:endParaRPr>
          </a:p>
        </p:txBody>
      </p:sp>
      <p:sp>
        <p:nvSpPr>
          <p:cNvPr id="258" name="TextBox 257"/>
          <p:cNvSpPr txBox="1"/>
          <p:nvPr/>
        </p:nvSpPr>
        <p:spPr>
          <a:xfrm>
            <a:off x="6739490" y="485776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9" name="TextBox 258"/>
          <p:cNvSpPr txBox="1"/>
          <p:nvPr/>
        </p:nvSpPr>
        <p:spPr>
          <a:xfrm>
            <a:off x="3857620" y="3571876"/>
            <a:ext cx="39145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У</a:t>
            </a:r>
            <a:endParaRPr lang="ru-RU" sz="2200" b="1" dirty="0">
              <a:latin typeface="Times New Roman" pitchFamily="18" charset="0"/>
              <a:cs typeface="Times New Roman" pitchFamily="18" charset="0"/>
            </a:endParaRPr>
          </a:p>
        </p:txBody>
      </p:sp>
      <p:sp>
        <p:nvSpPr>
          <p:cNvPr id="260" name="TextBox 259"/>
          <p:cNvSpPr txBox="1"/>
          <p:nvPr/>
        </p:nvSpPr>
        <p:spPr>
          <a:xfrm>
            <a:off x="4214810" y="3571876"/>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61" name="TextBox 260"/>
          <p:cNvSpPr txBox="1"/>
          <p:nvPr/>
        </p:nvSpPr>
        <p:spPr>
          <a:xfrm>
            <a:off x="4929190" y="357187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62" name="TextBox 261"/>
          <p:cNvSpPr txBox="1"/>
          <p:nvPr/>
        </p:nvSpPr>
        <p:spPr>
          <a:xfrm>
            <a:off x="5286380" y="3571876"/>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63" name="TextBox 262"/>
          <p:cNvSpPr txBox="1"/>
          <p:nvPr/>
        </p:nvSpPr>
        <p:spPr>
          <a:xfrm>
            <a:off x="5357818" y="2285992"/>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64" name="TextBox 263"/>
          <p:cNvSpPr txBox="1"/>
          <p:nvPr/>
        </p:nvSpPr>
        <p:spPr>
          <a:xfrm>
            <a:off x="5323554" y="2928934"/>
            <a:ext cx="39145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У</a:t>
            </a:r>
            <a:endParaRPr lang="ru-RU" sz="2200" b="1" dirty="0">
              <a:latin typeface="Times New Roman" pitchFamily="18" charset="0"/>
              <a:cs typeface="Times New Roman" pitchFamily="18" charset="0"/>
            </a:endParaRPr>
          </a:p>
        </p:txBody>
      </p:sp>
      <p:sp>
        <p:nvSpPr>
          <p:cNvPr id="265" name="TextBox 264"/>
          <p:cNvSpPr txBox="1"/>
          <p:nvPr/>
        </p:nvSpPr>
        <p:spPr>
          <a:xfrm>
            <a:off x="534279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3"/>
                                        </p:tgtEl>
                                        <p:attrNameLst>
                                          <p:attrName>r</p:attrName>
                                        </p:attrNameLst>
                                      </p:cBhvr>
                                    </p:animRot>
                                    <p:animRot by="-240000">
                                      <p:cBhvr>
                                        <p:cTn id="43" dur="200" fill="hold">
                                          <p:stCondLst>
                                            <p:cond delay="200"/>
                                          </p:stCondLst>
                                        </p:cTn>
                                        <p:tgtEl>
                                          <p:spTgt spid="153"/>
                                        </p:tgtEl>
                                        <p:attrNameLst>
                                          <p:attrName>r</p:attrName>
                                        </p:attrNameLst>
                                      </p:cBhvr>
                                    </p:animRot>
                                    <p:animRot by="240000">
                                      <p:cBhvr>
                                        <p:cTn id="44" dur="200" fill="hold">
                                          <p:stCondLst>
                                            <p:cond delay="400"/>
                                          </p:stCondLst>
                                        </p:cTn>
                                        <p:tgtEl>
                                          <p:spTgt spid="153"/>
                                        </p:tgtEl>
                                        <p:attrNameLst>
                                          <p:attrName>r</p:attrName>
                                        </p:attrNameLst>
                                      </p:cBhvr>
                                    </p:animRot>
                                    <p:animRot by="-240000">
                                      <p:cBhvr>
                                        <p:cTn id="45" dur="200" fill="hold">
                                          <p:stCondLst>
                                            <p:cond delay="600"/>
                                          </p:stCondLst>
                                        </p:cTn>
                                        <p:tgtEl>
                                          <p:spTgt spid="153"/>
                                        </p:tgtEl>
                                        <p:attrNameLst>
                                          <p:attrName>r</p:attrName>
                                        </p:attrNameLst>
                                      </p:cBhvr>
                                    </p:animRot>
                                    <p:animRot by="120000">
                                      <p:cBhvr>
                                        <p:cTn id="46" dur="200" fill="hold">
                                          <p:stCondLst>
                                            <p:cond delay="800"/>
                                          </p:stCondLst>
                                        </p:cTn>
                                        <p:tgtEl>
                                          <p:spTgt spid="153"/>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7" restart="whenNotActive" fill="hold" evtFilter="cancelBubble" nodeType="interactiveSeq">
                <p:stCondLst>
                  <p:cond evt="onClick" delay="0">
                    <p:tgtEl>
                      <p:spTgt spid="154"/>
                    </p:tgtEl>
                  </p:cond>
                </p:stCondLst>
                <p:endSync evt="end" delay="0">
                  <p:rtn val="all"/>
                </p:endSync>
                <p:childTnLst>
                  <p:par>
                    <p:cTn id="48" fill="hold">
                      <p:stCondLst>
                        <p:cond delay="0"/>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54"/>
                                        </p:tgtEl>
                                        <p:attrNameLst>
                                          <p:attrName>r</p:attrName>
                                        </p:attrNameLst>
                                      </p:cBhvr>
                                    </p:animRot>
                                    <p:animRot by="-240000">
                                      <p:cBhvr>
                                        <p:cTn id="52" dur="200" fill="hold">
                                          <p:stCondLst>
                                            <p:cond delay="200"/>
                                          </p:stCondLst>
                                        </p:cTn>
                                        <p:tgtEl>
                                          <p:spTgt spid="154"/>
                                        </p:tgtEl>
                                        <p:attrNameLst>
                                          <p:attrName>r</p:attrName>
                                        </p:attrNameLst>
                                      </p:cBhvr>
                                    </p:animRot>
                                    <p:animRot by="240000">
                                      <p:cBhvr>
                                        <p:cTn id="53" dur="200" fill="hold">
                                          <p:stCondLst>
                                            <p:cond delay="400"/>
                                          </p:stCondLst>
                                        </p:cTn>
                                        <p:tgtEl>
                                          <p:spTgt spid="154"/>
                                        </p:tgtEl>
                                        <p:attrNameLst>
                                          <p:attrName>r</p:attrName>
                                        </p:attrNameLst>
                                      </p:cBhvr>
                                    </p:animRot>
                                    <p:animRot by="-240000">
                                      <p:cBhvr>
                                        <p:cTn id="54" dur="200" fill="hold">
                                          <p:stCondLst>
                                            <p:cond delay="600"/>
                                          </p:stCondLst>
                                        </p:cTn>
                                        <p:tgtEl>
                                          <p:spTgt spid="154"/>
                                        </p:tgtEl>
                                        <p:attrNameLst>
                                          <p:attrName>r</p:attrName>
                                        </p:attrNameLst>
                                      </p:cBhvr>
                                    </p:animRot>
                                    <p:animRot by="120000">
                                      <p:cBhvr>
                                        <p:cTn id="55" dur="200" fill="hold">
                                          <p:stCondLst>
                                            <p:cond delay="800"/>
                                          </p:stCondLst>
                                        </p:cTn>
                                        <p:tgtEl>
                                          <p:spTgt spid="154"/>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4"/>
                  </p:tgtEl>
                </p:cond>
              </p:nextCondLst>
            </p:seq>
            <p:seq concurrent="1" nextAc="seek">
              <p:cTn id="56" restart="whenNotActive" fill="hold" evtFilter="cancelBubble" nodeType="interactiveSeq">
                <p:stCondLst>
                  <p:cond evt="onClick" delay="0">
                    <p:tgtEl>
                      <p:spTgt spid="155"/>
                    </p:tgtEl>
                  </p:cond>
                </p:stCondLst>
                <p:endSync evt="end" delay="0">
                  <p:rtn val="all"/>
                </p:endSync>
                <p:childTnLst>
                  <p:par>
                    <p:cTn id="57" fill="hold">
                      <p:stCondLst>
                        <p:cond delay="0"/>
                      </p:stCondLst>
                      <p:childTnLst>
                        <p:par>
                          <p:cTn id="58" fill="hold">
                            <p:stCondLst>
                              <p:cond delay="0"/>
                            </p:stCondLst>
                            <p:childTnLst>
                              <p:par>
                                <p:cTn id="59" presetID="32" presetClass="emph" presetSubtype="0" fill="hold" grpId="0" nodeType="clickEffect">
                                  <p:stCondLst>
                                    <p:cond delay="0"/>
                                  </p:stCondLst>
                                  <p:childTnLst>
                                    <p:animRot by="120000">
                                      <p:cBhvr>
                                        <p:cTn id="60" dur="100" fill="hold">
                                          <p:stCondLst>
                                            <p:cond delay="0"/>
                                          </p:stCondLst>
                                        </p:cTn>
                                        <p:tgtEl>
                                          <p:spTgt spid="155"/>
                                        </p:tgtEl>
                                        <p:attrNameLst>
                                          <p:attrName>r</p:attrName>
                                        </p:attrNameLst>
                                      </p:cBhvr>
                                    </p:animRot>
                                    <p:animRot by="-240000">
                                      <p:cBhvr>
                                        <p:cTn id="61" dur="200" fill="hold">
                                          <p:stCondLst>
                                            <p:cond delay="200"/>
                                          </p:stCondLst>
                                        </p:cTn>
                                        <p:tgtEl>
                                          <p:spTgt spid="155"/>
                                        </p:tgtEl>
                                        <p:attrNameLst>
                                          <p:attrName>r</p:attrName>
                                        </p:attrNameLst>
                                      </p:cBhvr>
                                    </p:animRot>
                                    <p:animRot by="240000">
                                      <p:cBhvr>
                                        <p:cTn id="62" dur="200" fill="hold">
                                          <p:stCondLst>
                                            <p:cond delay="400"/>
                                          </p:stCondLst>
                                        </p:cTn>
                                        <p:tgtEl>
                                          <p:spTgt spid="155"/>
                                        </p:tgtEl>
                                        <p:attrNameLst>
                                          <p:attrName>r</p:attrName>
                                        </p:attrNameLst>
                                      </p:cBhvr>
                                    </p:animRot>
                                    <p:animRot by="-240000">
                                      <p:cBhvr>
                                        <p:cTn id="63" dur="200" fill="hold">
                                          <p:stCondLst>
                                            <p:cond delay="600"/>
                                          </p:stCondLst>
                                        </p:cTn>
                                        <p:tgtEl>
                                          <p:spTgt spid="155"/>
                                        </p:tgtEl>
                                        <p:attrNameLst>
                                          <p:attrName>r</p:attrName>
                                        </p:attrNameLst>
                                      </p:cBhvr>
                                    </p:animRot>
                                    <p:animRot by="120000">
                                      <p:cBhvr>
                                        <p:cTn id="64" dur="200" fill="hold">
                                          <p:stCondLst>
                                            <p:cond delay="800"/>
                                          </p:stCondLst>
                                        </p:cTn>
                                        <p:tgtEl>
                                          <p:spTgt spid="155"/>
                                        </p:tgtEl>
                                        <p:attrNameLst>
                                          <p:attrName>r</p:attrName>
                                        </p:attrNameLst>
                                      </p:cBhvr>
                                    </p:animRot>
                                  </p:childTnLst>
                                  <p:subTnLst>
                                    <p:audio>
                                      <p:cMediaNode>
                                        <p:cTn display="0" masterRel="sameClick">
                                          <p:stCondLst>
                                            <p:cond evt="begin" delay="0">
                                              <p:tn val="5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5" restart="whenNotActive" fill="hold" evtFilter="cancelBubble" nodeType="interactiveSeq">
                <p:stCondLst>
                  <p:cond evt="onClick" delay="0">
                    <p:tgtEl>
                      <p:spTgt spid="156"/>
                    </p:tgtEl>
                  </p:cond>
                </p:stCondLst>
                <p:endSync evt="end" delay="0">
                  <p:rtn val="all"/>
                </p:endSync>
                <p:childTnLst>
                  <p:par>
                    <p:cTn id="66" fill="hold">
                      <p:stCondLst>
                        <p:cond delay="0"/>
                      </p:stCondLst>
                      <p:childTnLst>
                        <p:par>
                          <p:cTn id="67" fill="hold">
                            <p:stCondLst>
                              <p:cond delay="0"/>
                            </p:stCondLst>
                            <p:childTnLst>
                              <p:par>
                                <p:cTn id="68" presetID="32" presetClass="emph" presetSubtype="0" fill="hold" grpId="0" nodeType="clickEffect">
                                  <p:stCondLst>
                                    <p:cond delay="0"/>
                                  </p:stCondLst>
                                  <p:childTnLst>
                                    <p:animRot by="120000">
                                      <p:cBhvr>
                                        <p:cTn id="69" dur="100" fill="hold">
                                          <p:stCondLst>
                                            <p:cond delay="0"/>
                                          </p:stCondLst>
                                        </p:cTn>
                                        <p:tgtEl>
                                          <p:spTgt spid="156"/>
                                        </p:tgtEl>
                                        <p:attrNameLst>
                                          <p:attrName>r</p:attrName>
                                        </p:attrNameLst>
                                      </p:cBhvr>
                                    </p:animRot>
                                    <p:animRot by="-240000">
                                      <p:cBhvr>
                                        <p:cTn id="70" dur="200" fill="hold">
                                          <p:stCondLst>
                                            <p:cond delay="200"/>
                                          </p:stCondLst>
                                        </p:cTn>
                                        <p:tgtEl>
                                          <p:spTgt spid="156"/>
                                        </p:tgtEl>
                                        <p:attrNameLst>
                                          <p:attrName>r</p:attrName>
                                        </p:attrNameLst>
                                      </p:cBhvr>
                                    </p:animRot>
                                    <p:animRot by="240000">
                                      <p:cBhvr>
                                        <p:cTn id="71" dur="200" fill="hold">
                                          <p:stCondLst>
                                            <p:cond delay="400"/>
                                          </p:stCondLst>
                                        </p:cTn>
                                        <p:tgtEl>
                                          <p:spTgt spid="156"/>
                                        </p:tgtEl>
                                        <p:attrNameLst>
                                          <p:attrName>r</p:attrName>
                                        </p:attrNameLst>
                                      </p:cBhvr>
                                    </p:animRot>
                                    <p:animRot by="-240000">
                                      <p:cBhvr>
                                        <p:cTn id="72" dur="200" fill="hold">
                                          <p:stCondLst>
                                            <p:cond delay="600"/>
                                          </p:stCondLst>
                                        </p:cTn>
                                        <p:tgtEl>
                                          <p:spTgt spid="156"/>
                                        </p:tgtEl>
                                        <p:attrNameLst>
                                          <p:attrName>r</p:attrName>
                                        </p:attrNameLst>
                                      </p:cBhvr>
                                    </p:animRot>
                                    <p:animRot by="120000">
                                      <p:cBhvr>
                                        <p:cTn id="73" dur="200" fill="hold">
                                          <p:stCondLst>
                                            <p:cond delay="800"/>
                                          </p:stCondLst>
                                        </p:cTn>
                                        <p:tgtEl>
                                          <p:spTgt spid="156"/>
                                        </p:tgtEl>
                                        <p:attrNameLst>
                                          <p:attrName>r</p:attrName>
                                        </p:attrNameLst>
                                      </p:cBhvr>
                                    </p:animRot>
                                  </p:childTnLst>
                                  <p:subTnLst>
                                    <p:audio>
                                      <p:cMediaNode>
                                        <p:cTn display="0" masterRel="sameClick">
                                          <p:stCondLst>
                                            <p:cond evt="begin" delay="0">
                                              <p:tn val="6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74" restart="whenNotActive" fill="hold" evtFilter="cancelBubble" nodeType="interactiveSeq">
                <p:stCondLst>
                  <p:cond evt="onClick" delay="0">
                    <p:tgtEl>
                      <p:spTgt spid="157"/>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grpId="0" nodeType="clickEffect">
                                  <p:stCondLst>
                                    <p:cond delay="0"/>
                                  </p:stCondLst>
                                  <p:childTnLst>
                                    <p:animRot by="120000">
                                      <p:cBhvr>
                                        <p:cTn id="78" dur="100" fill="hold">
                                          <p:stCondLst>
                                            <p:cond delay="0"/>
                                          </p:stCondLst>
                                        </p:cTn>
                                        <p:tgtEl>
                                          <p:spTgt spid="157"/>
                                        </p:tgtEl>
                                        <p:attrNameLst>
                                          <p:attrName>r</p:attrName>
                                        </p:attrNameLst>
                                      </p:cBhvr>
                                    </p:animRot>
                                    <p:animRot by="-240000">
                                      <p:cBhvr>
                                        <p:cTn id="79" dur="200" fill="hold">
                                          <p:stCondLst>
                                            <p:cond delay="200"/>
                                          </p:stCondLst>
                                        </p:cTn>
                                        <p:tgtEl>
                                          <p:spTgt spid="157"/>
                                        </p:tgtEl>
                                        <p:attrNameLst>
                                          <p:attrName>r</p:attrName>
                                        </p:attrNameLst>
                                      </p:cBhvr>
                                    </p:animRot>
                                    <p:animRot by="240000">
                                      <p:cBhvr>
                                        <p:cTn id="80" dur="200" fill="hold">
                                          <p:stCondLst>
                                            <p:cond delay="400"/>
                                          </p:stCondLst>
                                        </p:cTn>
                                        <p:tgtEl>
                                          <p:spTgt spid="157"/>
                                        </p:tgtEl>
                                        <p:attrNameLst>
                                          <p:attrName>r</p:attrName>
                                        </p:attrNameLst>
                                      </p:cBhvr>
                                    </p:animRot>
                                    <p:animRot by="-240000">
                                      <p:cBhvr>
                                        <p:cTn id="81" dur="200" fill="hold">
                                          <p:stCondLst>
                                            <p:cond delay="600"/>
                                          </p:stCondLst>
                                        </p:cTn>
                                        <p:tgtEl>
                                          <p:spTgt spid="157"/>
                                        </p:tgtEl>
                                        <p:attrNameLst>
                                          <p:attrName>r</p:attrName>
                                        </p:attrNameLst>
                                      </p:cBhvr>
                                    </p:animRot>
                                    <p:animRot by="120000">
                                      <p:cBhvr>
                                        <p:cTn id="82" dur="200" fill="hold">
                                          <p:stCondLst>
                                            <p:cond delay="800"/>
                                          </p:stCondLst>
                                        </p:cTn>
                                        <p:tgtEl>
                                          <p:spTgt spid="15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83" restart="whenNotActive" fill="hold" evtFilter="cancelBubble" nodeType="interactiveSeq">
                <p:stCondLst>
                  <p:cond evt="onClick" delay="0">
                    <p:tgtEl>
                      <p:spTgt spid="158"/>
                    </p:tgtEl>
                  </p:cond>
                </p:stCondLst>
                <p:endSync evt="end" delay="0">
                  <p:rtn val="all"/>
                </p:endSync>
                <p:childTnLst>
                  <p:par>
                    <p:cTn id="84" fill="hold">
                      <p:stCondLst>
                        <p:cond delay="0"/>
                      </p:stCondLst>
                      <p:childTnLst>
                        <p:par>
                          <p:cTn id="85" fill="hold">
                            <p:stCondLst>
                              <p:cond delay="0"/>
                            </p:stCondLst>
                            <p:childTnLst>
                              <p:par>
                                <p:cTn id="86" presetID="32" presetClass="emph" presetSubtype="0" fill="hold" grpId="0" nodeType="clickEffect">
                                  <p:stCondLst>
                                    <p:cond delay="0"/>
                                  </p:stCondLst>
                                  <p:childTnLst>
                                    <p:animRot by="120000">
                                      <p:cBhvr>
                                        <p:cTn id="87" dur="100" fill="hold">
                                          <p:stCondLst>
                                            <p:cond delay="0"/>
                                          </p:stCondLst>
                                        </p:cTn>
                                        <p:tgtEl>
                                          <p:spTgt spid="158"/>
                                        </p:tgtEl>
                                        <p:attrNameLst>
                                          <p:attrName>r</p:attrName>
                                        </p:attrNameLst>
                                      </p:cBhvr>
                                    </p:animRot>
                                    <p:animRot by="-240000">
                                      <p:cBhvr>
                                        <p:cTn id="88" dur="200" fill="hold">
                                          <p:stCondLst>
                                            <p:cond delay="200"/>
                                          </p:stCondLst>
                                        </p:cTn>
                                        <p:tgtEl>
                                          <p:spTgt spid="158"/>
                                        </p:tgtEl>
                                        <p:attrNameLst>
                                          <p:attrName>r</p:attrName>
                                        </p:attrNameLst>
                                      </p:cBhvr>
                                    </p:animRot>
                                    <p:animRot by="240000">
                                      <p:cBhvr>
                                        <p:cTn id="89" dur="200" fill="hold">
                                          <p:stCondLst>
                                            <p:cond delay="400"/>
                                          </p:stCondLst>
                                        </p:cTn>
                                        <p:tgtEl>
                                          <p:spTgt spid="158"/>
                                        </p:tgtEl>
                                        <p:attrNameLst>
                                          <p:attrName>r</p:attrName>
                                        </p:attrNameLst>
                                      </p:cBhvr>
                                    </p:animRot>
                                    <p:animRot by="-240000">
                                      <p:cBhvr>
                                        <p:cTn id="90" dur="200" fill="hold">
                                          <p:stCondLst>
                                            <p:cond delay="600"/>
                                          </p:stCondLst>
                                        </p:cTn>
                                        <p:tgtEl>
                                          <p:spTgt spid="158"/>
                                        </p:tgtEl>
                                        <p:attrNameLst>
                                          <p:attrName>r</p:attrName>
                                        </p:attrNameLst>
                                      </p:cBhvr>
                                    </p:animRot>
                                    <p:animRot by="120000">
                                      <p:cBhvr>
                                        <p:cTn id="91" dur="200" fill="hold">
                                          <p:stCondLst>
                                            <p:cond delay="800"/>
                                          </p:stCondLst>
                                        </p:cTn>
                                        <p:tgtEl>
                                          <p:spTgt spid="158"/>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92" restart="whenNotActive" fill="hold" evtFilter="cancelBubble" nodeType="interactiveSeq">
                <p:stCondLst>
                  <p:cond evt="onClick" delay="0">
                    <p:tgtEl>
                      <p:spTgt spid="159"/>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159"/>
                                        </p:tgtEl>
                                        <p:attrNameLst>
                                          <p:attrName>r</p:attrName>
                                        </p:attrNameLst>
                                      </p:cBhvr>
                                    </p:animRot>
                                    <p:animRot by="-240000">
                                      <p:cBhvr>
                                        <p:cTn id="97" dur="200" fill="hold">
                                          <p:stCondLst>
                                            <p:cond delay="200"/>
                                          </p:stCondLst>
                                        </p:cTn>
                                        <p:tgtEl>
                                          <p:spTgt spid="159"/>
                                        </p:tgtEl>
                                        <p:attrNameLst>
                                          <p:attrName>r</p:attrName>
                                        </p:attrNameLst>
                                      </p:cBhvr>
                                    </p:animRot>
                                    <p:animRot by="240000">
                                      <p:cBhvr>
                                        <p:cTn id="98" dur="200" fill="hold">
                                          <p:stCondLst>
                                            <p:cond delay="400"/>
                                          </p:stCondLst>
                                        </p:cTn>
                                        <p:tgtEl>
                                          <p:spTgt spid="159"/>
                                        </p:tgtEl>
                                        <p:attrNameLst>
                                          <p:attrName>r</p:attrName>
                                        </p:attrNameLst>
                                      </p:cBhvr>
                                    </p:animRot>
                                    <p:animRot by="-240000">
                                      <p:cBhvr>
                                        <p:cTn id="99" dur="200" fill="hold">
                                          <p:stCondLst>
                                            <p:cond delay="600"/>
                                          </p:stCondLst>
                                        </p:cTn>
                                        <p:tgtEl>
                                          <p:spTgt spid="159"/>
                                        </p:tgtEl>
                                        <p:attrNameLst>
                                          <p:attrName>r</p:attrName>
                                        </p:attrNameLst>
                                      </p:cBhvr>
                                    </p:animRot>
                                    <p:animRot by="120000">
                                      <p:cBhvr>
                                        <p:cTn id="100" dur="200" fill="hold">
                                          <p:stCondLst>
                                            <p:cond delay="800"/>
                                          </p:stCondLst>
                                        </p:cTn>
                                        <p:tgtEl>
                                          <p:spTgt spid="159"/>
                                        </p:tgtEl>
                                        <p:attrNameLst>
                                          <p:attrName>r</p:attrName>
                                        </p:attrNameLst>
                                      </p:cBhvr>
                                    </p:animRot>
                                  </p:childTnLst>
                                  <p:subTnLst>
                                    <p:audio>
                                      <p:cMediaNode>
                                        <p:cTn display="0" masterRel="sameClick">
                                          <p:stCondLst>
                                            <p:cond evt="begin" delay="0">
                                              <p:tn val="9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101" restart="whenNotActive" fill="hold" evtFilter="cancelBubble" nodeType="interactiveSeq">
                <p:stCondLst>
                  <p:cond evt="onClick" delay="0">
                    <p:tgtEl>
                      <p:spTgt spid="160"/>
                    </p:tgtEl>
                  </p:cond>
                </p:stCondLst>
                <p:endSync evt="end" delay="0">
                  <p:rtn val="all"/>
                </p:endSync>
                <p:childTnLst>
                  <p:par>
                    <p:cTn id="102" fill="hold">
                      <p:stCondLst>
                        <p:cond delay="0"/>
                      </p:stCondLst>
                      <p:childTnLst>
                        <p:par>
                          <p:cTn id="103" fill="hold">
                            <p:stCondLst>
                              <p:cond delay="0"/>
                            </p:stCondLst>
                            <p:childTnLst>
                              <p:par>
                                <p:cTn id="104" presetID="32" presetClass="emph" presetSubtype="0" fill="hold" grpId="0" nodeType="clickEffect">
                                  <p:stCondLst>
                                    <p:cond delay="0"/>
                                  </p:stCondLst>
                                  <p:childTnLst>
                                    <p:animRot by="120000">
                                      <p:cBhvr>
                                        <p:cTn id="105" dur="100" fill="hold">
                                          <p:stCondLst>
                                            <p:cond delay="0"/>
                                          </p:stCondLst>
                                        </p:cTn>
                                        <p:tgtEl>
                                          <p:spTgt spid="160"/>
                                        </p:tgtEl>
                                        <p:attrNameLst>
                                          <p:attrName>r</p:attrName>
                                        </p:attrNameLst>
                                      </p:cBhvr>
                                    </p:animRot>
                                    <p:animRot by="-240000">
                                      <p:cBhvr>
                                        <p:cTn id="106" dur="200" fill="hold">
                                          <p:stCondLst>
                                            <p:cond delay="200"/>
                                          </p:stCondLst>
                                        </p:cTn>
                                        <p:tgtEl>
                                          <p:spTgt spid="160"/>
                                        </p:tgtEl>
                                        <p:attrNameLst>
                                          <p:attrName>r</p:attrName>
                                        </p:attrNameLst>
                                      </p:cBhvr>
                                    </p:animRot>
                                    <p:animRot by="240000">
                                      <p:cBhvr>
                                        <p:cTn id="107" dur="200" fill="hold">
                                          <p:stCondLst>
                                            <p:cond delay="400"/>
                                          </p:stCondLst>
                                        </p:cTn>
                                        <p:tgtEl>
                                          <p:spTgt spid="160"/>
                                        </p:tgtEl>
                                        <p:attrNameLst>
                                          <p:attrName>r</p:attrName>
                                        </p:attrNameLst>
                                      </p:cBhvr>
                                    </p:animRot>
                                    <p:animRot by="-240000">
                                      <p:cBhvr>
                                        <p:cTn id="108" dur="200" fill="hold">
                                          <p:stCondLst>
                                            <p:cond delay="600"/>
                                          </p:stCondLst>
                                        </p:cTn>
                                        <p:tgtEl>
                                          <p:spTgt spid="160"/>
                                        </p:tgtEl>
                                        <p:attrNameLst>
                                          <p:attrName>r</p:attrName>
                                        </p:attrNameLst>
                                      </p:cBhvr>
                                    </p:animRot>
                                    <p:animRot by="120000">
                                      <p:cBhvr>
                                        <p:cTn id="109" dur="200" fill="hold">
                                          <p:stCondLst>
                                            <p:cond delay="800"/>
                                          </p:stCondLst>
                                        </p:cTn>
                                        <p:tgtEl>
                                          <p:spTgt spid="160"/>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10" restart="whenNotActive" fill="hold" evtFilter="cancelBubble" nodeType="interactiveSeq">
                <p:stCondLst>
                  <p:cond evt="onClick" delay="0">
                    <p:tgtEl>
                      <p:spTgt spid="161"/>
                    </p:tgtEl>
                  </p:cond>
                </p:stCondLst>
                <p:endSync evt="end" delay="0">
                  <p:rtn val="all"/>
                </p:endSync>
                <p:childTnLst>
                  <p:par>
                    <p:cTn id="111" fill="hold">
                      <p:stCondLst>
                        <p:cond delay="0"/>
                      </p:stCondLst>
                      <p:childTnLst>
                        <p:par>
                          <p:cTn id="112" fill="hold">
                            <p:stCondLst>
                              <p:cond delay="0"/>
                            </p:stCondLst>
                            <p:childTnLst>
                              <p:par>
                                <p:cTn id="113" presetID="32" presetClass="emph" presetSubtype="0" fill="hold" grpId="0" nodeType="clickEffect">
                                  <p:stCondLst>
                                    <p:cond delay="0"/>
                                  </p:stCondLst>
                                  <p:childTnLst>
                                    <p:animRot by="120000">
                                      <p:cBhvr>
                                        <p:cTn id="114" dur="100" fill="hold">
                                          <p:stCondLst>
                                            <p:cond delay="0"/>
                                          </p:stCondLst>
                                        </p:cTn>
                                        <p:tgtEl>
                                          <p:spTgt spid="161"/>
                                        </p:tgtEl>
                                        <p:attrNameLst>
                                          <p:attrName>r</p:attrName>
                                        </p:attrNameLst>
                                      </p:cBhvr>
                                    </p:animRot>
                                    <p:animRot by="-240000">
                                      <p:cBhvr>
                                        <p:cTn id="115" dur="200" fill="hold">
                                          <p:stCondLst>
                                            <p:cond delay="200"/>
                                          </p:stCondLst>
                                        </p:cTn>
                                        <p:tgtEl>
                                          <p:spTgt spid="161"/>
                                        </p:tgtEl>
                                        <p:attrNameLst>
                                          <p:attrName>r</p:attrName>
                                        </p:attrNameLst>
                                      </p:cBhvr>
                                    </p:animRot>
                                    <p:animRot by="240000">
                                      <p:cBhvr>
                                        <p:cTn id="116" dur="200" fill="hold">
                                          <p:stCondLst>
                                            <p:cond delay="400"/>
                                          </p:stCondLst>
                                        </p:cTn>
                                        <p:tgtEl>
                                          <p:spTgt spid="161"/>
                                        </p:tgtEl>
                                        <p:attrNameLst>
                                          <p:attrName>r</p:attrName>
                                        </p:attrNameLst>
                                      </p:cBhvr>
                                    </p:animRot>
                                    <p:animRot by="-240000">
                                      <p:cBhvr>
                                        <p:cTn id="117" dur="200" fill="hold">
                                          <p:stCondLst>
                                            <p:cond delay="600"/>
                                          </p:stCondLst>
                                        </p:cTn>
                                        <p:tgtEl>
                                          <p:spTgt spid="161"/>
                                        </p:tgtEl>
                                        <p:attrNameLst>
                                          <p:attrName>r</p:attrName>
                                        </p:attrNameLst>
                                      </p:cBhvr>
                                    </p:animRot>
                                    <p:animRot by="120000">
                                      <p:cBhvr>
                                        <p:cTn id="118" dur="200" fill="hold">
                                          <p:stCondLst>
                                            <p:cond delay="800"/>
                                          </p:stCondLst>
                                        </p:cTn>
                                        <p:tgtEl>
                                          <p:spTgt spid="161"/>
                                        </p:tgtEl>
                                        <p:attrNameLst>
                                          <p:attrName>r</p:attrName>
                                        </p:attrNameLst>
                                      </p:cBhvr>
                                    </p:animRo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119" restart="whenNotActive" fill="hold" evtFilter="cancelBubble" nodeType="interactiveSeq">
                <p:stCondLst>
                  <p:cond evt="onClick" delay="0">
                    <p:tgtEl>
                      <p:spTgt spid="162"/>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162"/>
                                        </p:tgtEl>
                                        <p:attrNameLst>
                                          <p:attrName>r</p:attrName>
                                        </p:attrNameLst>
                                      </p:cBhvr>
                                    </p:animRot>
                                    <p:animRot by="-240000">
                                      <p:cBhvr>
                                        <p:cTn id="124" dur="200" fill="hold">
                                          <p:stCondLst>
                                            <p:cond delay="200"/>
                                          </p:stCondLst>
                                        </p:cTn>
                                        <p:tgtEl>
                                          <p:spTgt spid="162"/>
                                        </p:tgtEl>
                                        <p:attrNameLst>
                                          <p:attrName>r</p:attrName>
                                        </p:attrNameLst>
                                      </p:cBhvr>
                                    </p:animRot>
                                    <p:animRot by="240000">
                                      <p:cBhvr>
                                        <p:cTn id="125" dur="200" fill="hold">
                                          <p:stCondLst>
                                            <p:cond delay="400"/>
                                          </p:stCondLst>
                                        </p:cTn>
                                        <p:tgtEl>
                                          <p:spTgt spid="162"/>
                                        </p:tgtEl>
                                        <p:attrNameLst>
                                          <p:attrName>r</p:attrName>
                                        </p:attrNameLst>
                                      </p:cBhvr>
                                    </p:animRot>
                                    <p:animRot by="-240000">
                                      <p:cBhvr>
                                        <p:cTn id="126" dur="200" fill="hold">
                                          <p:stCondLst>
                                            <p:cond delay="600"/>
                                          </p:stCondLst>
                                        </p:cTn>
                                        <p:tgtEl>
                                          <p:spTgt spid="162"/>
                                        </p:tgtEl>
                                        <p:attrNameLst>
                                          <p:attrName>r</p:attrName>
                                        </p:attrNameLst>
                                      </p:cBhvr>
                                    </p:animRot>
                                    <p:animRot by="120000">
                                      <p:cBhvr>
                                        <p:cTn id="127" dur="200" fill="hold">
                                          <p:stCondLst>
                                            <p:cond delay="800"/>
                                          </p:stCondLst>
                                        </p:cTn>
                                        <p:tgtEl>
                                          <p:spTgt spid="162"/>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28" restart="whenNotActive" fill="hold" evtFilter="cancelBubble" nodeType="interactiveSeq">
                <p:stCondLst>
                  <p:cond evt="onClick" delay="0">
                    <p:tgtEl>
                      <p:spTgt spid="163"/>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3"/>
                                        </p:tgtEl>
                                        <p:attrNameLst>
                                          <p:attrName>r</p:attrName>
                                        </p:attrNameLst>
                                      </p:cBhvr>
                                    </p:animRot>
                                    <p:animRot by="-240000">
                                      <p:cBhvr>
                                        <p:cTn id="133" dur="200" fill="hold">
                                          <p:stCondLst>
                                            <p:cond delay="200"/>
                                          </p:stCondLst>
                                        </p:cTn>
                                        <p:tgtEl>
                                          <p:spTgt spid="163"/>
                                        </p:tgtEl>
                                        <p:attrNameLst>
                                          <p:attrName>r</p:attrName>
                                        </p:attrNameLst>
                                      </p:cBhvr>
                                    </p:animRot>
                                    <p:animRot by="240000">
                                      <p:cBhvr>
                                        <p:cTn id="134" dur="200" fill="hold">
                                          <p:stCondLst>
                                            <p:cond delay="400"/>
                                          </p:stCondLst>
                                        </p:cTn>
                                        <p:tgtEl>
                                          <p:spTgt spid="163"/>
                                        </p:tgtEl>
                                        <p:attrNameLst>
                                          <p:attrName>r</p:attrName>
                                        </p:attrNameLst>
                                      </p:cBhvr>
                                    </p:animRot>
                                    <p:animRot by="-240000">
                                      <p:cBhvr>
                                        <p:cTn id="135" dur="200" fill="hold">
                                          <p:stCondLst>
                                            <p:cond delay="600"/>
                                          </p:stCondLst>
                                        </p:cTn>
                                        <p:tgtEl>
                                          <p:spTgt spid="163"/>
                                        </p:tgtEl>
                                        <p:attrNameLst>
                                          <p:attrName>r</p:attrName>
                                        </p:attrNameLst>
                                      </p:cBhvr>
                                    </p:animRot>
                                    <p:animRot by="120000">
                                      <p:cBhvr>
                                        <p:cTn id="136" dur="200" fill="hold">
                                          <p:stCondLst>
                                            <p:cond delay="800"/>
                                          </p:stCondLst>
                                        </p:cTn>
                                        <p:tgtEl>
                                          <p:spTgt spid="163"/>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37" restart="whenNotActive" fill="hold" evtFilter="cancelBubble" nodeType="interactiveSeq">
                <p:stCondLst>
                  <p:cond evt="onClick" delay="0">
                    <p:tgtEl>
                      <p:spTgt spid="164"/>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4"/>
                                        </p:tgtEl>
                                        <p:attrNameLst>
                                          <p:attrName>r</p:attrName>
                                        </p:attrNameLst>
                                      </p:cBhvr>
                                    </p:animRot>
                                    <p:animRot by="-240000">
                                      <p:cBhvr>
                                        <p:cTn id="142" dur="200" fill="hold">
                                          <p:stCondLst>
                                            <p:cond delay="200"/>
                                          </p:stCondLst>
                                        </p:cTn>
                                        <p:tgtEl>
                                          <p:spTgt spid="164"/>
                                        </p:tgtEl>
                                        <p:attrNameLst>
                                          <p:attrName>r</p:attrName>
                                        </p:attrNameLst>
                                      </p:cBhvr>
                                    </p:animRot>
                                    <p:animRot by="240000">
                                      <p:cBhvr>
                                        <p:cTn id="143" dur="200" fill="hold">
                                          <p:stCondLst>
                                            <p:cond delay="400"/>
                                          </p:stCondLst>
                                        </p:cTn>
                                        <p:tgtEl>
                                          <p:spTgt spid="164"/>
                                        </p:tgtEl>
                                        <p:attrNameLst>
                                          <p:attrName>r</p:attrName>
                                        </p:attrNameLst>
                                      </p:cBhvr>
                                    </p:animRot>
                                    <p:animRot by="-240000">
                                      <p:cBhvr>
                                        <p:cTn id="144" dur="200" fill="hold">
                                          <p:stCondLst>
                                            <p:cond delay="600"/>
                                          </p:stCondLst>
                                        </p:cTn>
                                        <p:tgtEl>
                                          <p:spTgt spid="164"/>
                                        </p:tgtEl>
                                        <p:attrNameLst>
                                          <p:attrName>r</p:attrName>
                                        </p:attrNameLst>
                                      </p:cBhvr>
                                    </p:animRot>
                                    <p:animRot by="120000">
                                      <p:cBhvr>
                                        <p:cTn id="145" dur="200" fill="hold">
                                          <p:stCondLst>
                                            <p:cond delay="800"/>
                                          </p:stCondLst>
                                        </p:cTn>
                                        <p:tgtEl>
                                          <p:spTgt spid="164"/>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4"/>
                  </p:tgtEl>
                </p:cond>
              </p:nextCondLst>
            </p:seq>
            <p:seq concurrent="1" nextAc="seek">
              <p:cTn id="146" restart="whenNotActive" fill="hold" evtFilter="cancelBubble" nodeType="interactiveSeq">
                <p:stCondLst>
                  <p:cond evt="onClick" delay="0">
                    <p:tgtEl>
                      <p:spTgt spid="165"/>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5"/>
                                        </p:tgtEl>
                                        <p:attrNameLst>
                                          <p:attrName>r</p:attrName>
                                        </p:attrNameLst>
                                      </p:cBhvr>
                                    </p:animRot>
                                    <p:animRot by="-240000">
                                      <p:cBhvr>
                                        <p:cTn id="151" dur="200" fill="hold">
                                          <p:stCondLst>
                                            <p:cond delay="200"/>
                                          </p:stCondLst>
                                        </p:cTn>
                                        <p:tgtEl>
                                          <p:spTgt spid="165"/>
                                        </p:tgtEl>
                                        <p:attrNameLst>
                                          <p:attrName>r</p:attrName>
                                        </p:attrNameLst>
                                      </p:cBhvr>
                                    </p:animRot>
                                    <p:animRot by="240000">
                                      <p:cBhvr>
                                        <p:cTn id="152" dur="200" fill="hold">
                                          <p:stCondLst>
                                            <p:cond delay="400"/>
                                          </p:stCondLst>
                                        </p:cTn>
                                        <p:tgtEl>
                                          <p:spTgt spid="165"/>
                                        </p:tgtEl>
                                        <p:attrNameLst>
                                          <p:attrName>r</p:attrName>
                                        </p:attrNameLst>
                                      </p:cBhvr>
                                    </p:animRot>
                                    <p:animRot by="-240000">
                                      <p:cBhvr>
                                        <p:cTn id="153" dur="200" fill="hold">
                                          <p:stCondLst>
                                            <p:cond delay="600"/>
                                          </p:stCondLst>
                                        </p:cTn>
                                        <p:tgtEl>
                                          <p:spTgt spid="165"/>
                                        </p:tgtEl>
                                        <p:attrNameLst>
                                          <p:attrName>r</p:attrName>
                                        </p:attrNameLst>
                                      </p:cBhvr>
                                    </p:animRot>
                                    <p:animRot by="120000">
                                      <p:cBhvr>
                                        <p:cTn id="154" dur="200" fill="hold">
                                          <p:stCondLst>
                                            <p:cond delay="800"/>
                                          </p:stCondLst>
                                        </p:cTn>
                                        <p:tgtEl>
                                          <p:spTgt spid="165"/>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55" restart="whenNotActive" fill="hold" evtFilter="cancelBubble" nodeType="interactiveSeq">
                <p:stCondLst>
                  <p:cond evt="onClick" delay="0">
                    <p:tgtEl>
                      <p:spTgt spid="166"/>
                    </p:tgtEl>
                  </p:cond>
                </p:stCondLst>
                <p:endSync evt="end" delay="0">
                  <p:rtn val="all"/>
                </p:endSync>
                <p:childTnLst>
                  <p:par>
                    <p:cTn id="156" fill="hold">
                      <p:stCondLst>
                        <p:cond delay="0"/>
                      </p:stCondLst>
                      <p:childTnLst>
                        <p:par>
                          <p:cTn id="157" fill="hold">
                            <p:stCondLst>
                              <p:cond delay="0"/>
                            </p:stCondLst>
                            <p:childTnLst>
                              <p:par>
                                <p:cTn id="158" presetID="4" presetClass="entr" presetSubtype="16" fill="hold" nodeType="clickEffect">
                                  <p:stCondLst>
                                    <p:cond delay="0"/>
                                  </p:stCondLst>
                                  <p:childTnLst>
                                    <p:set>
                                      <p:cBhvr>
                                        <p:cTn id="159" dur="1" fill="hold">
                                          <p:stCondLst>
                                            <p:cond delay="0"/>
                                          </p:stCondLst>
                                        </p:cTn>
                                        <p:tgtEl>
                                          <p:spTgt spid="263">
                                            <p:txEl>
                                              <p:pRg st="0" end="0"/>
                                            </p:txEl>
                                          </p:spTgt>
                                        </p:tgtEl>
                                        <p:attrNameLst>
                                          <p:attrName>style.visibility</p:attrName>
                                        </p:attrNameLst>
                                      </p:cBhvr>
                                      <p:to>
                                        <p:strVal val="visible"/>
                                      </p:to>
                                    </p:set>
                                    <p:animEffect transition="in" filter="box(in)">
                                      <p:cBhvr>
                                        <p:cTn id="160" dur="500"/>
                                        <p:tgtEl>
                                          <p:spTgt spid="263">
                                            <p:txEl>
                                              <p:pRg st="0" end="0"/>
                                            </p:txEl>
                                          </p:spTgt>
                                        </p:tgtEl>
                                      </p:cBhvr>
                                    </p:animEffect>
                                  </p:childTnLst>
                                  <p:subTnLst>
                                    <p:audio>
                                      <p:cMediaNode>
                                        <p:cTn display="0" masterRel="sameClick">
                                          <p:stCondLst>
                                            <p:cond evt="begin" delay="0">
                                              <p:tn val="158"/>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6"/>
                  </p:tgtEl>
                </p:cond>
              </p:nextCondLst>
            </p:seq>
            <p:seq concurrent="1" nextAc="seek">
              <p:cTn id="161" restart="whenNotActive" fill="hold" evtFilter="cancelBubble" nodeType="interactiveSeq">
                <p:stCondLst>
                  <p:cond evt="onClick" delay="0">
                    <p:tgtEl>
                      <p:spTgt spid="167"/>
                    </p:tgtEl>
                  </p:cond>
                </p:stCondLst>
                <p:endSync evt="end" delay="0">
                  <p:rtn val="all"/>
                </p:endSync>
                <p:childTnLst>
                  <p:par>
                    <p:cTn id="162" fill="hold">
                      <p:stCondLst>
                        <p:cond delay="0"/>
                      </p:stCondLst>
                      <p:childTnLst>
                        <p:par>
                          <p:cTn id="163" fill="hold">
                            <p:stCondLst>
                              <p:cond delay="0"/>
                            </p:stCondLst>
                            <p:childTnLst>
                              <p:par>
                                <p:cTn id="164" presetID="32" presetClass="emph" presetSubtype="0" fill="hold" grpId="0" nodeType="clickEffect">
                                  <p:stCondLst>
                                    <p:cond delay="0"/>
                                  </p:stCondLst>
                                  <p:childTnLst>
                                    <p:animRot by="120000">
                                      <p:cBhvr>
                                        <p:cTn id="165" dur="100" fill="hold">
                                          <p:stCondLst>
                                            <p:cond delay="0"/>
                                          </p:stCondLst>
                                        </p:cTn>
                                        <p:tgtEl>
                                          <p:spTgt spid="167"/>
                                        </p:tgtEl>
                                        <p:attrNameLst>
                                          <p:attrName>r</p:attrName>
                                        </p:attrNameLst>
                                      </p:cBhvr>
                                    </p:animRot>
                                    <p:animRot by="-240000">
                                      <p:cBhvr>
                                        <p:cTn id="166" dur="200" fill="hold">
                                          <p:stCondLst>
                                            <p:cond delay="200"/>
                                          </p:stCondLst>
                                        </p:cTn>
                                        <p:tgtEl>
                                          <p:spTgt spid="167"/>
                                        </p:tgtEl>
                                        <p:attrNameLst>
                                          <p:attrName>r</p:attrName>
                                        </p:attrNameLst>
                                      </p:cBhvr>
                                    </p:animRot>
                                    <p:animRot by="240000">
                                      <p:cBhvr>
                                        <p:cTn id="167" dur="200" fill="hold">
                                          <p:stCondLst>
                                            <p:cond delay="400"/>
                                          </p:stCondLst>
                                        </p:cTn>
                                        <p:tgtEl>
                                          <p:spTgt spid="167"/>
                                        </p:tgtEl>
                                        <p:attrNameLst>
                                          <p:attrName>r</p:attrName>
                                        </p:attrNameLst>
                                      </p:cBhvr>
                                    </p:animRot>
                                    <p:animRot by="-240000">
                                      <p:cBhvr>
                                        <p:cTn id="168" dur="200" fill="hold">
                                          <p:stCondLst>
                                            <p:cond delay="600"/>
                                          </p:stCondLst>
                                        </p:cTn>
                                        <p:tgtEl>
                                          <p:spTgt spid="167"/>
                                        </p:tgtEl>
                                        <p:attrNameLst>
                                          <p:attrName>r</p:attrName>
                                        </p:attrNameLst>
                                      </p:cBhvr>
                                    </p:animRot>
                                    <p:animRot by="120000">
                                      <p:cBhvr>
                                        <p:cTn id="169" dur="200" fill="hold">
                                          <p:stCondLst>
                                            <p:cond delay="800"/>
                                          </p:stCondLst>
                                        </p:cTn>
                                        <p:tgtEl>
                                          <p:spTgt spid="167"/>
                                        </p:tgtEl>
                                        <p:attrNameLst>
                                          <p:attrName>r</p:attrName>
                                        </p:attrNameLst>
                                      </p:cBhvr>
                                    </p:animRot>
                                  </p:childTnLst>
                                  <p:subTnLst>
                                    <p:audio>
                                      <p:cMediaNode>
                                        <p:cTn display="0" masterRel="sameClick">
                                          <p:stCondLst>
                                            <p:cond evt="begin" delay="0">
                                              <p:tn val="16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70" restart="whenNotActive" fill="hold" evtFilter="cancelBubble" nodeType="interactiveSeq">
                <p:stCondLst>
                  <p:cond evt="onClick" delay="0">
                    <p:tgtEl>
                      <p:spTgt spid="168"/>
                    </p:tgtEl>
                  </p:cond>
                </p:stCondLst>
                <p:endSync evt="end" delay="0">
                  <p:rtn val="all"/>
                </p:endSync>
                <p:childTnLst>
                  <p:par>
                    <p:cTn id="171" fill="hold">
                      <p:stCondLst>
                        <p:cond delay="0"/>
                      </p:stCondLst>
                      <p:childTnLst>
                        <p:par>
                          <p:cTn id="172" fill="hold">
                            <p:stCondLst>
                              <p:cond delay="0"/>
                            </p:stCondLst>
                            <p:childTnLst>
                              <p:par>
                                <p:cTn id="173" presetID="4" presetClass="entr" presetSubtype="16" fill="hold" nodeType="clickEffect">
                                  <p:stCondLst>
                                    <p:cond delay="0"/>
                                  </p:stCondLst>
                                  <p:childTnLst>
                                    <p:set>
                                      <p:cBhvr>
                                        <p:cTn id="174" dur="1" fill="hold">
                                          <p:stCondLst>
                                            <p:cond delay="0"/>
                                          </p:stCondLst>
                                        </p:cTn>
                                        <p:tgtEl>
                                          <p:spTgt spid="265">
                                            <p:txEl>
                                              <p:pRg st="0" end="0"/>
                                            </p:txEl>
                                          </p:spTgt>
                                        </p:tgtEl>
                                        <p:attrNameLst>
                                          <p:attrName>style.visibility</p:attrName>
                                        </p:attrNameLst>
                                      </p:cBhvr>
                                      <p:to>
                                        <p:strVal val="visible"/>
                                      </p:to>
                                    </p:set>
                                    <p:animEffect transition="in" filter="box(in)">
                                      <p:cBhvr>
                                        <p:cTn id="175" dur="500"/>
                                        <p:tgtEl>
                                          <p:spTgt spid="265">
                                            <p:txEl>
                                              <p:pRg st="0" end="0"/>
                                            </p:txEl>
                                          </p:spTgt>
                                        </p:tgtEl>
                                      </p:cBhvr>
                                    </p:animEffect>
                                  </p:childTnLst>
                                  <p:subTnLst>
                                    <p:audio>
                                      <p:cMediaNode>
                                        <p:cTn display="0" masterRel="sameClick">
                                          <p:stCondLst>
                                            <p:cond evt="begin" delay="0">
                                              <p:tn val="17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8"/>
                  </p:tgtEl>
                </p:cond>
              </p:nextCondLst>
            </p:seq>
            <p:seq concurrent="1" nextAc="seek">
              <p:cTn id="176" restart="whenNotActive" fill="hold" evtFilter="cancelBubble" nodeType="interactiveSeq">
                <p:stCondLst>
                  <p:cond evt="onClick" delay="0">
                    <p:tgtEl>
                      <p:spTgt spid="169"/>
                    </p:tgtEl>
                  </p:cond>
                </p:stCondLst>
                <p:endSync evt="end" delay="0">
                  <p:rtn val="all"/>
                </p:endSync>
                <p:childTnLst>
                  <p:par>
                    <p:cTn id="177" fill="hold">
                      <p:stCondLst>
                        <p:cond delay="0"/>
                      </p:stCondLst>
                      <p:childTnLst>
                        <p:par>
                          <p:cTn id="178" fill="hold">
                            <p:stCondLst>
                              <p:cond delay="0"/>
                            </p:stCondLst>
                            <p:childTnLst>
                              <p:par>
                                <p:cTn id="179" presetID="4" presetClass="entr" presetSubtype="16" fill="hold" nodeType="clickEffect">
                                  <p:stCondLst>
                                    <p:cond delay="0"/>
                                  </p:stCondLst>
                                  <p:childTnLst>
                                    <p:set>
                                      <p:cBhvr>
                                        <p:cTn id="180" dur="1" fill="hold">
                                          <p:stCondLst>
                                            <p:cond delay="0"/>
                                          </p:stCondLst>
                                        </p:cTn>
                                        <p:tgtEl>
                                          <p:spTgt spid="264">
                                            <p:txEl>
                                              <p:pRg st="0" end="0"/>
                                            </p:txEl>
                                          </p:spTgt>
                                        </p:tgtEl>
                                        <p:attrNameLst>
                                          <p:attrName>style.visibility</p:attrName>
                                        </p:attrNameLst>
                                      </p:cBhvr>
                                      <p:to>
                                        <p:strVal val="visible"/>
                                      </p:to>
                                    </p:set>
                                    <p:animEffect transition="in" filter="box(in)">
                                      <p:cBhvr>
                                        <p:cTn id="181" dur="500"/>
                                        <p:tgtEl>
                                          <p:spTgt spid="264">
                                            <p:txEl>
                                              <p:pRg st="0" end="0"/>
                                            </p:txEl>
                                          </p:spTgt>
                                        </p:tgtEl>
                                      </p:cBhvr>
                                    </p:animEffect>
                                  </p:childTnLst>
                                  <p:subTnLst>
                                    <p:audio>
                                      <p:cMediaNode>
                                        <p:cTn display="0" masterRel="sameClick">
                                          <p:stCondLst>
                                            <p:cond evt="begin" delay="0">
                                              <p:tn val="17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9"/>
                  </p:tgtEl>
                </p:cond>
              </p:nextCondLst>
            </p:seq>
            <p:seq concurrent="1" nextAc="seek">
              <p:cTn id="182" restart="whenNotActive" fill="hold" evtFilter="cancelBubble" nodeType="interactiveSeq">
                <p:stCondLst>
                  <p:cond evt="onClick" delay="0">
                    <p:tgtEl>
                      <p:spTgt spid="170"/>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0"/>
                                        </p:tgtEl>
                                        <p:attrNameLst>
                                          <p:attrName>r</p:attrName>
                                        </p:attrNameLst>
                                      </p:cBhvr>
                                    </p:animRot>
                                    <p:animRot by="-240000">
                                      <p:cBhvr>
                                        <p:cTn id="187" dur="200" fill="hold">
                                          <p:stCondLst>
                                            <p:cond delay="200"/>
                                          </p:stCondLst>
                                        </p:cTn>
                                        <p:tgtEl>
                                          <p:spTgt spid="170"/>
                                        </p:tgtEl>
                                        <p:attrNameLst>
                                          <p:attrName>r</p:attrName>
                                        </p:attrNameLst>
                                      </p:cBhvr>
                                    </p:animRot>
                                    <p:animRot by="240000">
                                      <p:cBhvr>
                                        <p:cTn id="188" dur="200" fill="hold">
                                          <p:stCondLst>
                                            <p:cond delay="400"/>
                                          </p:stCondLst>
                                        </p:cTn>
                                        <p:tgtEl>
                                          <p:spTgt spid="170"/>
                                        </p:tgtEl>
                                        <p:attrNameLst>
                                          <p:attrName>r</p:attrName>
                                        </p:attrNameLst>
                                      </p:cBhvr>
                                    </p:animRot>
                                    <p:animRot by="-240000">
                                      <p:cBhvr>
                                        <p:cTn id="189" dur="200" fill="hold">
                                          <p:stCondLst>
                                            <p:cond delay="600"/>
                                          </p:stCondLst>
                                        </p:cTn>
                                        <p:tgtEl>
                                          <p:spTgt spid="170"/>
                                        </p:tgtEl>
                                        <p:attrNameLst>
                                          <p:attrName>r</p:attrName>
                                        </p:attrNameLst>
                                      </p:cBhvr>
                                    </p:animRot>
                                    <p:animRot by="120000">
                                      <p:cBhvr>
                                        <p:cTn id="190" dur="200" fill="hold">
                                          <p:stCondLst>
                                            <p:cond delay="800"/>
                                          </p:stCondLst>
                                        </p:cTn>
                                        <p:tgtEl>
                                          <p:spTgt spid="170"/>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91" restart="whenNotActive" fill="hold" evtFilter="cancelBubble" nodeType="interactiveSeq">
                <p:stCondLst>
                  <p:cond evt="onClick" delay="0">
                    <p:tgtEl>
                      <p:spTgt spid="171"/>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1"/>
                                        </p:tgtEl>
                                        <p:attrNameLst>
                                          <p:attrName>r</p:attrName>
                                        </p:attrNameLst>
                                      </p:cBhvr>
                                    </p:animRot>
                                    <p:animRot by="-240000">
                                      <p:cBhvr>
                                        <p:cTn id="196" dur="200" fill="hold">
                                          <p:stCondLst>
                                            <p:cond delay="200"/>
                                          </p:stCondLst>
                                        </p:cTn>
                                        <p:tgtEl>
                                          <p:spTgt spid="171"/>
                                        </p:tgtEl>
                                        <p:attrNameLst>
                                          <p:attrName>r</p:attrName>
                                        </p:attrNameLst>
                                      </p:cBhvr>
                                    </p:animRot>
                                    <p:animRot by="240000">
                                      <p:cBhvr>
                                        <p:cTn id="197" dur="200" fill="hold">
                                          <p:stCondLst>
                                            <p:cond delay="400"/>
                                          </p:stCondLst>
                                        </p:cTn>
                                        <p:tgtEl>
                                          <p:spTgt spid="171"/>
                                        </p:tgtEl>
                                        <p:attrNameLst>
                                          <p:attrName>r</p:attrName>
                                        </p:attrNameLst>
                                      </p:cBhvr>
                                    </p:animRot>
                                    <p:animRot by="-240000">
                                      <p:cBhvr>
                                        <p:cTn id="198" dur="200" fill="hold">
                                          <p:stCondLst>
                                            <p:cond delay="600"/>
                                          </p:stCondLst>
                                        </p:cTn>
                                        <p:tgtEl>
                                          <p:spTgt spid="171"/>
                                        </p:tgtEl>
                                        <p:attrNameLst>
                                          <p:attrName>r</p:attrName>
                                        </p:attrNameLst>
                                      </p:cBhvr>
                                    </p:animRot>
                                    <p:animRot by="120000">
                                      <p:cBhvr>
                                        <p:cTn id="199" dur="200" fill="hold">
                                          <p:stCondLst>
                                            <p:cond delay="800"/>
                                          </p:stCondLst>
                                        </p:cTn>
                                        <p:tgtEl>
                                          <p:spTgt spid="171"/>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200" restart="whenNotActive" fill="hold" evtFilter="cancelBubble" nodeType="interactiveSeq">
                <p:stCondLst>
                  <p:cond evt="onClick" delay="0">
                    <p:tgtEl>
                      <p:spTgt spid="172"/>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2"/>
                                        </p:tgtEl>
                                        <p:attrNameLst>
                                          <p:attrName>r</p:attrName>
                                        </p:attrNameLst>
                                      </p:cBhvr>
                                    </p:animRot>
                                    <p:animRot by="-240000">
                                      <p:cBhvr>
                                        <p:cTn id="205" dur="200" fill="hold">
                                          <p:stCondLst>
                                            <p:cond delay="200"/>
                                          </p:stCondLst>
                                        </p:cTn>
                                        <p:tgtEl>
                                          <p:spTgt spid="172"/>
                                        </p:tgtEl>
                                        <p:attrNameLst>
                                          <p:attrName>r</p:attrName>
                                        </p:attrNameLst>
                                      </p:cBhvr>
                                    </p:animRot>
                                    <p:animRot by="240000">
                                      <p:cBhvr>
                                        <p:cTn id="206" dur="200" fill="hold">
                                          <p:stCondLst>
                                            <p:cond delay="400"/>
                                          </p:stCondLst>
                                        </p:cTn>
                                        <p:tgtEl>
                                          <p:spTgt spid="172"/>
                                        </p:tgtEl>
                                        <p:attrNameLst>
                                          <p:attrName>r</p:attrName>
                                        </p:attrNameLst>
                                      </p:cBhvr>
                                    </p:animRot>
                                    <p:animRot by="-240000">
                                      <p:cBhvr>
                                        <p:cTn id="207" dur="200" fill="hold">
                                          <p:stCondLst>
                                            <p:cond delay="600"/>
                                          </p:stCondLst>
                                        </p:cTn>
                                        <p:tgtEl>
                                          <p:spTgt spid="172"/>
                                        </p:tgtEl>
                                        <p:attrNameLst>
                                          <p:attrName>r</p:attrName>
                                        </p:attrNameLst>
                                      </p:cBhvr>
                                    </p:animRot>
                                    <p:animRot by="120000">
                                      <p:cBhvr>
                                        <p:cTn id="208" dur="200" fill="hold">
                                          <p:stCondLst>
                                            <p:cond delay="800"/>
                                          </p:stCondLst>
                                        </p:cTn>
                                        <p:tgtEl>
                                          <p:spTgt spid="172"/>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9" restart="whenNotActive" fill="hold" evtFilter="cancelBubble" nodeType="interactiveSeq">
                <p:stCondLst>
                  <p:cond evt="onClick" delay="0">
                    <p:tgtEl>
                      <p:spTgt spid="173"/>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3"/>
                                        </p:tgtEl>
                                        <p:attrNameLst>
                                          <p:attrName>r</p:attrName>
                                        </p:attrNameLst>
                                      </p:cBhvr>
                                    </p:animRot>
                                    <p:animRot by="-240000">
                                      <p:cBhvr>
                                        <p:cTn id="214" dur="200" fill="hold">
                                          <p:stCondLst>
                                            <p:cond delay="200"/>
                                          </p:stCondLst>
                                        </p:cTn>
                                        <p:tgtEl>
                                          <p:spTgt spid="173"/>
                                        </p:tgtEl>
                                        <p:attrNameLst>
                                          <p:attrName>r</p:attrName>
                                        </p:attrNameLst>
                                      </p:cBhvr>
                                    </p:animRot>
                                    <p:animRot by="240000">
                                      <p:cBhvr>
                                        <p:cTn id="215" dur="200" fill="hold">
                                          <p:stCondLst>
                                            <p:cond delay="400"/>
                                          </p:stCondLst>
                                        </p:cTn>
                                        <p:tgtEl>
                                          <p:spTgt spid="173"/>
                                        </p:tgtEl>
                                        <p:attrNameLst>
                                          <p:attrName>r</p:attrName>
                                        </p:attrNameLst>
                                      </p:cBhvr>
                                    </p:animRot>
                                    <p:animRot by="-240000">
                                      <p:cBhvr>
                                        <p:cTn id="216" dur="200" fill="hold">
                                          <p:stCondLst>
                                            <p:cond delay="600"/>
                                          </p:stCondLst>
                                        </p:cTn>
                                        <p:tgtEl>
                                          <p:spTgt spid="173"/>
                                        </p:tgtEl>
                                        <p:attrNameLst>
                                          <p:attrName>r</p:attrName>
                                        </p:attrNameLst>
                                      </p:cBhvr>
                                    </p:animRot>
                                    <p:animRot by="120000">
                                      <p:cBhvr>
                                        <p:cTn id="217" dur="200" fill="hold">
                                          <p:stCondLst>
                                            <p:cond delay="800"/>
                                          </p:stCondLst>
                                        </p:cTn>
                                        <p:tgtEl>
                                          <p:spTgt spid="173"/>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8" restart="whenNotActive" fill="hold" evtFilter="cancelBubble" nodeType="interactiveSeq">
                <p:stCondLst>
                  <p:cond evt="onClick" delay="0">
                    <p:tgtEl>
                      <p:spTgt spid="174"/>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4"/>
                                        </p:tgtEl>
                                        <p:attrNameLst>
                                          <p:attrName>r</p:attrName>
                                        </p:attrNameLst>
                                      </p:cBhvr>
                                    </p:animRot>
                                    <p:animRot by="-240000">
                                      <p:cBhvr>
                                        <p:cTn id="223" dur="200" fill="hold">
                                          <p:stCondLst>
                                            <p:cond delay="200"/>
                                          </p:stCondLst>
                                        </p:cTn>
                                        <p:tgtEl>
                                          <p:spTgt spid="174"/>
                                        </p:tgtEl>
                                        <p:attrNameLst>
                                          <p:attrName>r</p:attrName>
                                        </p:attrNameLst>
                                      </p:cBhvr>
                                    </p:animRot>
                                    <p:animRot by="240000">
                                      <p:cBhvr>
                                        <p:cTn id="224" dur="200" fill="hold">
                                          <p:stCondLst>
                                            <p:cond delay="400"/>
                                          </p:stCondLst>
                                        </p:cTn>
                                        <p:tgtEl>
                                          <p:spTgt spid="174"/>
                                        </p:tgtEl>
                                        <p:attrNameLst>
                                          <p:attrName>r</p:attrName>
                                        </p:attrNameLst>
                                      </p:cBhvr>
                                    </p:animRot>
                                    <p:animRot by="-240000">
                                      <p:cBhvr>
                                        <p:cTn id="225" dur="200" fill="hold">
                                          <p:stCondLst>
                                            <p:cond delay="600"/>
                                          </p:stCondLst>
                                        </p:cTn>
                                        <p:tgtEl>
                                          <p:spTgt spid="174"/>
                                        </p:tgtEl>
                                        <p:attrNameLst>
                                          <p:attrName>r</p:attrName>
                                        </p:attrNameLst>
                                      </p:cBhvr>
                                    </p:animRot>
                                    <p:animRot by="120000">
                                      <p:cBhvr>
                                        <p:cTn id="226" dur="200" fill="hold">
                                          <p:stCondLst>
                                            <p:cond delay="800"/>
                                          </p:stCondLst>
                                        </p:cTn>
                                        <p:tgtEl>
                                          <p:spTgt spid="174"/>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7" restart="whenNotActive" fill="hold" evtFilter="cancelBubble" nodeType="interactiveSeq">
                <p:stCondLst>
                  <p:cond evt="onClick" delay="0">
                    <p:tgtEl>
                      <p:spTgt spid="175"/>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5"/>
                                        </p:tgtEl>
                                        <p:attrNameLst>
                                          <p:attrName>r</p:attrName>
                                        </p:attrNameLst>
                                      </p:cBhvr>
                                    </p:animRot>
                                    <p:animRot by="-240000">
                                      <p:cBhvr>
                                        <p:cTn id="232" dur="200" fill="hold">
                                          <p:stCondLst>
                                            <p:cond delay="200"/>
                                          </p:stCondLst>
                                        </p:cTn>
                                        <p:tgtEl>
                                          <p:spTgt spid="175"/>
                                        </p:tgtEl>
                                        <p:attrNameLst>
                                          <p:attrName>r</p:attrName>
                                        </p:attrNameLst>
                                      </p:cBhvr>
                                    </p:animRot>
                                    <p:animRot by="240000">
                                      <p:cBhvr>
                                        <p:cTn id="233" dur="200" fill="hold">
                                          <p:stCondLst>
                                            <p:cond delay="400"/>
                                          </p:stCondLst>
                                        </p:cTn>
                                        <p:tgtEl>
                                          <p:spTgt spid="175"/>
                                        </p:tgtEl>
                                        <p:attrNameLst>
                                          <p:attrName>r</p:attrName>
                                        </p:attrNameLst>
                                      </p:cBhvr>
                                    </p:animRot>
                                    <p:animRot by="-240000">
                                      <p:cBhvr>
                                        <p:cTn id="234" dur="200" fill="hold">
                                          <p:stCondLst>
                                            <p:cond delay="600"/>
                                          </p:stCondLst>
                                        </p:cTn>
                                        <p:tgtEl>
                                          <p:spTgt spid="175"/>
                                        </p:tgtEl>
                                        <p:attrNameLst>
                                          <p:attrName>r</p:attrName>
                                        </p:attrNameLst>
                                      </p:cBhvr>
                                    </p:animRot>
                                    <p:animRot by="120000">
                                      <p:cBhvr>
                                        <p:cTn id="235" dur="200" fill="hold">
                                          <p:stCondLst>
                                            <p:cond delay="800"/>
                                          </p:stCondLst>
                                        </p:cTn>
                                        <p:tgtEl>
                                          <p:spTgt spid="175"/>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6" restart="whenNotActive" fill="hold" evtFilter="cancelBubble" nodeType="interactiveSeq">
                <p:stCondLst>
                  <p:cond evt="onClick" delay="0">
                    <p:tgtEl>
                      <p:spTgt spid="176"/>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76"/>
                                        </p:tgtEl>
                                        <p:attrNameLst>
                                          <p:attrName>r</p:attrName>
                                        </p:attrNameLst>
                                      </p:cBhvr>
                                    </p:animRot>
                                    <p:animRot by="-240000">
                                      <p:cBhvr>
                                        <p:cTn id="241" dur="200" fill="hold">
                                          <p:stCondLst>
                                            <p:cond delay="200"/>
                                          </p:stCondLst>
                                        </p:cTn>
                                        <p:tgtEl>
                                          <p:spTgt spid="176"/>
                                        </p:tgtEl>
                                        <p:attrNameLst>
                                          <p:attrName>r</p:attrName>
                                        </p:attrNameLst>
                                      </p:cBhvr>
                                    </p:animRot>
                                    <p:animRot by="240000">
                                      <p:cBhvr>
                                        <p:cTn id="242" dur="200" fill="hold">
                                          <p:stCondLst>
                                            <p:cond delay="400"/>
                                          </p:stCondLst>
                                        </p:cTn>
                                        <p:tgtEl>
                                          <p:spTgt spid="176"/>
                                        </p:tgtEl>
                                        <p:attrNameLst>
                                          <p:attrName>r</p:attrName>
                                        </p:attrNameLst>
                                      </p:cBhvr>
                                    </p:animRot>
                                    <p:animRot by="-240000">
                                      <p:cBhvr>
                                        <p:cTn id="243" dur="200" fill="hold">
                                          <p:stCondLst>
                                            <p:cond delay="600"/>
                                          </p:stCondLst>
                                        </p:cTn>
                                        <p:tgtEl>
                                          <p:spTgt spid="176"/>
                                        </p:tgtEl>
                                        <p:attrNameLst>
                                          <p:attrName>r</p:attrName>
                                        </p:attrNameLst>
                                      </p:cBhvr>
                                    </p:animRot>
                                    <p:animRot by="120000">
                                      <p:cBhvr>
                                        <p:cTn id="244" dur="200" fill="hold">
                                          <p:stCondLst>
                                            <p:cond delay="800"/>
                                          </p:stCondLst>
                                        </p:cTn>
                                        <p:tgtEl>
                                          <p:spTgt spid="176"/>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45" restart="whenNotActive" fill="hold" evtFilter="cancelBubble" nodeType="interactiveSeq">
                <p:stCondLst>
                  <p:cond evt="onClick" delay="0">
                    <p:tgtEl>
                      <p:spTgt spid="177"/>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77"/>
                                        </p:tgtEl>
                                        <p:attrNameLst>
                                          <p:attrName>r</p:attrName>
                                        </p:attrNameLst>
                                      </p:cBhvr>
                                    </p:animRot>
                                    <p:animRot by="-240000">
                                      <p:cBhvr>
                                        <p:cTn id="250" dur="200" fill="hold">
                                          <p:stCondLst>
                                            <p:cond delay="200"/>
                                          </p:stCondLst>
                                        </p:cTn>
                                        <p:tgtEl>
                                          <p:spTgt spid="177"/>
                                        </p:tgtEl>
                                        <p:attrNameLst>
                                          <p:attrName>r</p:attrName>
                                        </p:attrNameLst>
                                      </p:cBhvr>
                                    </p:animRot>
                                    <p:animRot by="240000">
                                      <p:cBhvr>
                                        <p:cTn id="251" dur="200" fill="hold">
                                          <p:stCondLst>
                                            <p:cond delay="400"/>
                                          </p:stCondLst>
                                        </p:cTn>
                                        <p:tgtEl>
                                          <p:spTgt spid="177"/>
                                        </p:tgtEl>
                                        <p:attrNameLst>
                                          <p:attrName>r</p:attrName>
                                        </p:attrNameLst>
                                      </p:cBhvr>
                                    </p:animRot>
                                    <p:animRot by="-240000">
                                      <p:cBhvr>
                                        <p:cTn id="252" dur="200" fill="hold">
                                          <p:stCondLst>
                                            <p:cond delay="600"/>
                                          </p:stCondLst>
                                        </p:cTn>
                                        <p:tgtEl>
                                          <p:spTgt spid="177"/>
                                        </p:tgtEl>
                                        <p:attrNameLst>
                                          <p:attrName>r</p:attrName>
                                        </p:attrNameLst>
                                      </p:cBhvr>
                                    </p:animRot>
                                    <p:animRot by="120000">
                                      <p:cBhvr>
                                        <p:cTn id="253" dur="200" fill="hold">
                                          <p:stCondLst>
                                            <p:cond delay="800"/>
                                          </p:stCondLst>
                                        </p:cTn>
                                        <p:tgtEl>
                                          <p:spTgt spid="177"/>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54" restart="whenNotActive" fill="hold" evtFilter="cancelBubble" nodeType="interactiveSeq">
                <p:stCondLst>
                  <p:cond evt="onClick" delay="0">
                    <p:tgtEl>
                      <p:spTgt spid="178"/>
                    </p:tgtEl>
                  </p:cond>
                </p:stCondLst>
                <p:endSync evt="end" delay="0">
                  <p:rtn val="all"/>
                </p:endSync>
                <p:childTnLst>
                  <p:par>
                    <p:cTn id="255" fill="hold">
                      <p:stCondLst>
                        <p:cond delay="0"/>
                      </p:stCondLst>
                      <p:childTnLst>
                        <p:par>
                          <p:cTn id="256" fill="hold">
                            <p:stCondLst>
                              <p:cond delay="0"/>
                            </p:stCondLst>
                            <p:childTnLst>
                              <p:par>
                                <p:cTn id="257" presetID="32" presetClass="emph" presetSubtype="0" fill="hold" grpId="0" nodeType="clickEffect">
                                  <p:stCondLst>
                                    <p:cond delay="0"/>
                                  </p:stCondLst>
                                  <p:childTnLst>
                                    <p:animRot by="120000">
                                      <p:cBhvr>
                                        <p:cTn id="258" dur="100" fill="hold">
                                          <p:stCondLst>
                                            <p:cond delay="0"/>
                                          </p:stCondLst>
                                        </p:cTn>
                                        <p:tgtEl>
                                          <p:spTgt spid="178"/>
                                        </p:tgtEl>
                                        <p:attrNameLst>
                                          <p:attrName>r</p:attrName>
                                        </p:attrNameLst>
                                      </p:cBhvr>
                                    </p:animRot>
                                    <p:animRot by="-240000">
                                      <p:cBhvr>
                                        <p:cTn id="259" dur="200" fill="hold">
                                          <p:stCondLst>
                                            <p:cond delay="200"/>
                                          </p:stCondLst>
                                        </p:cTn>
                                        <p:tgtEl>
                                          <p:spTgt spid="178"/>
                                        </p:tgtEl>
                                        <p:attrNameLst>
                                          <p:attrName>r</p:attrName>
                                        </p:attrNameLst>
                                      </p:cBhvr>
                                    </p:animRot>
                                    <p:animRot by="240000">
                                      <p:cBhvr>
                                        <p:cTn id="260" dur="200" fill="hold">
                                          <p:stCondLst>
                                            <p:cond delay="400"/>
                                          </p:stCondLst>
                                        </p:cTn>
                                        <p:tgtEl>
                                          <p:spTgt spid="178"/>
                                        </p:tgtEl>
                                        <p:attrNameLst>
                                          <p:attrName>r</p:attrName>
                                        </p:attrNameLst>
                                      </p:cBhvr>
                                    </p:animRot>
                                    <p:animRot by="-240000">
                                      <p:cBhvr>
                                        <p:cTn id="261" dur="200" fill="hold">
                                          <p:stCondLst>
                                            <p:cond delay="600"/>
                                          </p:stCondLst>
                                        </p:cTn>
                                        <p:tgtEl>
                                          <p:spTgt spid="178"/>
                                        </p:tgtEl>
                                        <p:attrNameLst>
                                          <p:attrName>r</p:attrName>
                                        </p:attrNameLst>
                                      </p:cBhvr>
                                    </p:animRot>
                                    <p:animRot by="120000">
                                      <p:cBhvr>
                                        <p:cTn id="262" dur="200" fill="hold">
                                          <p:stCondLst>
                                            <p:cond delay="800"/>
                                          </p:stCondLst>
                                        </p:cTn>
                                        <p:tgtEl>
                                          <p:spTgt spid="178"/>
                                        </p:tgtEl>
                                        <p:attrNameLst>
                                          <p:attrName>r</p:attrName>
                                        </p:attrNameLst>
                                      </p:cBhvr>
                                    </p:animRot>
                                  </p:childTnLst>
                                  <p:subTnLst>
                                    <p:audio>
                                      <p:cMediaNode>
                                        <p:cTn display="0" masterRel="sameClick">
                                          <p:stCondLst>
                                            <p:cond evt="begin" delay="0">
                                              <p:tn val="25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63" restart="whenNotActive" fill="hold" evtFilter="cancelBubble" nodeType="interactiveSeq">
                <p:stCondLst>
                  <p:cond evt="onClick" delay="0">
                    <p:tgtEl>
                      <p:spTgt spid="179"/>
                    </p:tgtEl>
                  </p:cond>
                </p:stCondLst>
                <p:endSync evt="end" delay="0">
                  <p:rtn val="all"/>
                </p:endSync>
                <p:childTnLst>
                  <p:par>
                    <p:cTn id="264" fill="hold">
                      <p:stCondLst>
                        <p:cond delay="0"/>
                      </p:stCondLst>
                      <p:childTnLst>
                        <p:par>
                          <p:cTn id="265" fill="hold">
                            <p:stCondLst>
                              <p:cond delay="0"/>
                            </p:stCondLst>
                            <p:childTnLst>
                              <p:par>
                                <p:cTn id="266" presetID="32" presetClass="emph" presetSubtype="0" fill="hold" grpId="0" nodeType="clickEffect">
                                  <p:stCondLst>
                                    <p:cond delay="0"/>
                                  </p:stCondLst>
                                  <p:childTnLst>
                                    <p:animRot by="120000">
                                      <p:cBhvr>
                                        <p:cTn id="267" dur="100" fill="hold">
                                          <p:stCondLst>
                                            <p:cond delay="0"/>
                                          </p:stCondLst>
                                        </p:cTn>
                                        <p:tgtEl>
                                          <p:spTgt spid="179"/>
                                        </p:tgtEl>
                                        <p:attrNameLst>
                                          <p:attrName>r</p:attrName>
                                        </p:attrNameLst>
                                      </p:cBhvr>
                                    </p:animRot>
                                    <p:animRot by="-240000">
                                      <p:cBhvr>
                                        <p:cTn id="268" dur="200" fill="hold">
                                          <p:stCondLst>
                                            <p:cond delay="200"/>
                                          </p:stCondLst>
                                        </p:cTn>
                                        <p:tgtEl>
                                          <p:spTgt spid="179"/>
                                        </p:tgtEl>
                                        <p:attrNameLst>
                                          <p:attrName>r</p:attrName>
                                        </p:attrNameLst>
                                      </p:cBhvr>
                                    </p:animRot>
                                    <p:animRot by="240000">
                                      <p:cBhvr>
                                        <p:cTn id="269" dur="200" fill="hold">
                                          <p:stCondLst>
                                            <p:cond delay="400"/>
                                          </p:stCondLst>
                                        </p:cTn>
                                        <p:tgtEl>
                                          <p:spTgt spid="179"/>
                                        </p:tgtEl>
                                        <p:attrNameLst>
                                          <p:attrName>r</p:attrName>
                                        </p:attrNameLst>
                                      </p:cBhvr>
                                    </p:animRot>
                                    <p:animRot by="-240000">
                                      <p:cBhvr>
                                        <p:cTn id="270" dur="200" fill="hold">
                                          <p:stCondLst>
                                            <p:cond delay="600"/>
                                          </p:stCondLst>
                                        </p:cTn>
                                        <p:tgtEl>
                                          <p:spTgt spid="179"/>
                                        </p:tgtEl>
                                        <p:attrNameLst>
                                          <p:attrName>r</p:attrName>
                                        </p:attrNameLst>
                                      </p:cBhvr>
                                    </p:animRot>
                                    <p:animRot by="120000">
                                      <p:cBhvr>
                                        <p:cTn id="271" dur="200" fill="hold">
                                          <p:stCondLst>
                                            <p:cond delay="800"/>
                                          </p:stCondLst>
                                        </p:cTn>
                                        <p:tgtEl>
                                          <p:spTgt spid="179"/>
                                        </p:tgtEl>
                                        <p:attrNameLst>
                                          <p:attrName>r</p:attrName>
                                        </p:attrNameLst>
                                      </p:cBhvr>
                                    </p:animRot>
                                  </p:childTnLst>
                                  <p:subTnLst>
                                    <p:audio>
                                      <p:cMediaNode>
                                        <p:cTn display="0" masterRel="sameClick">
                                          <p:stCondLst>
                                            <p:cond evt="begin" delay="0">
                                              <p:tn val="26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72" restart="whenNotActive" fill="hold" evtFilter="cancelBubble" nodeType="interactiveSeq">
                <p:stCondLst>
                  <p:cond evt="onClick" delay="0">
                    <p:tgtEl>
                      <p:spTgt spid="180"/>
                    </p:tgtEl>
                  </p:cond>
                </p:stCondLst>
                <p:endSync evt="end" delay="0">
                  <p:rtn val="all"/>
                </p:endSync>
                <p:childTnLst>
                  <p:par>
                    <p:cTn id="273" fill="hold">
                      <p:stCondLst>
                        <p:cond delay="0"/>
                      </p:stCondLst>
                      <p:childTnLst>
                        <p:par>
                          <p:cTn id="274" fill="hold">
                            <p:stCondLst>
                              <p:cond delay="0"/>
                            </p:stCondLst>
                            <p:childTnLst>
                              <p:par>
                                <p:cTn id="275" presetID="32" presetClass="emph" presetSubtype="0" fill="hold" grpId="0" nodeType="clickEffect">
                                  <p:stCondLst>
                                    <p:cond delay="0"/>
                                  </p:stCondLst>
                                  <p:childTnLst>
                                    <p:animRot by="120000">
                                      <p:cBhvr>
                                        <p:cTn id="276" dur="100" fill="hold">
                                          <p:stCondLst>
                                            <p:cond delay="0"/>
                                          </p:stCondLst>
                                        </p:cTn>
                                        <p:tgtEl>
                                          <p:spTgt spid="180"/>
                                        </p:tgtEl>
                                        <p:attrNameLst>
                                          <p:attrName>r</p:attrName>
                                        </p:attrNameLst>
                                      </p:cBhvr>
                                    </p:animRot>
                                    <p:animRot by="-240000">
                                      <p:cBhvr>
                                        <p:cTn id="277" dur="200" fill="hold">
                                          <p:stCondLst>
                                            <p:cond delay="200"/>
                                          </p:stCondLst>
                                        </p:cTn>
                                        <p:tgtEl>
                                          <p:spTgt spid="180"/>
                                        </p:tgtEl>
                                        <p:attrNameLst>
                                          <p:attrName>r</p:attrName>
                                        </p:attrNameLst>
                                      </p:cBhvr>
                                    </p:animRot>
                                    <p:animRot by="240000">
                                      <p:cBhvr>
                                        <p:cTn id="278" dur="200" fill="hold">
                                          <p:stCondLst>
                                            <p:cond delay="400"/>
                                          </p:stCondLst>
                                        </p:cTn>
                                        <p:tgtEl>
                                          <p:spTgt spid="180"/>
                                        </p:tgtEl>
                                        <p:attrNameLst>
                                          <p:attrName>r</p:attrName>
                                        </p:attrNameLst>
                                      </p:cBhvr>
                                    </p:animRot>
                                    <p:animRot by="-240000">
                                      <p:cBhvr>
                                        <p:cTn id="279" dur="200" fill="hold">
                                          <p:stCondLst>
                                            <p:cond delay="600"/>
                                          </p:stCondLst>
                                        </p:cTn>
                                        <p:tgtEl>
                                          <p:spTgt spid="180"/>
                                        </p:tgtEl>
                                        <p:attrNameLst>
                                          <p:attrName>r</p:attrName>
                                        </p:attrNameLst>
                                      </p:cBhvr>
                                    </p:animRot>
                                    <p:animRot by="120000">
                                      <p:cBhvr>
                                        <p:cTn id="280" dur="200" fill="hold">
                                          <p:stCondLst>
                                            <p:cond delay="800"/>
                                          </p:stCondLst>
                                        </p:cTn>
                                        <p:tgtEl>
                                          <p:spTgt spid="180"/>
                                        </p:tgtEl>
                                        <p:attrNameLst>
                                          <p:attrName>r</p:attrName>
                                        </p:attrNameLst>
                                      </p:cBhvr>
                                    </p:animRot>
                                  </p:childTnLst>
                                  <p:subTnLst>
                                    <p:audio>
                                      <p:cMediaNode>
                                        <p:cTn display="0" masterRel="sameClick">
                                          <p:stCondLst>
                                            <p:cond evt="begin" delay="0">
                                              <p:tn val="27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81" restart="whenNotActive" fill="hold" evtFilter="cancelBubble" nodeType="interactiveSeq">
                <p:stCondLst>
                  <p:cond evt="onClick" delay="0">
                    <p:tgtEl>
                      <p:spTgt spid="181"/>
                    </p:tgtEl>
                  </p:cond>
                </p:stCondLst>
                <p:endSync evt="end" delay="0">
                  <p:rtn val="all"/>
                </p:endSync>
                <p:childTnLst>
                  <p:par>
                    <p:cTn id="282" fill="hold">
                      <p:stCondLst>
                        <p:cond delay="0"/>
                      </p:stCondLst>
                      <p:childTnLst>
                        <p:par>
                          <p:cTn id="283" fill="hold">
                            <p:stCondLst>
                              <p:cond delay="0"/>
                            </p:stCondLst>
                            <p:childTnLst>
                              <p:par>
                                <p:cTn id="284" presetID="32" presetClass="emph" presetSubtype="0" fill="hold" grpId="0" nodeType="clickEffect">
                                  <p:stCondLst>
                                    <p:cond delay="0"/>
                                  </p:stCondLst>
                                  <p:childTnLst>
                                    <p:animRot by="120000">
                                      <p:cBhvr>
                                        <p:cTn id="285" dur="100" fill="hold">
                                          <p:stCondLst>
                                            <p:cond delay="0"/>
                                          </p:stCondLst>
                                        </p:cTn>
                                        <p:tgtEl>
                                          <p:spTgt spid="181"/>
                                        </p:tgtEl>
                                        <p:attrNameLst>
                                          <p:attrName>r</p:attrName>
                                        </p:attrNameLst>
                                      </p:cBhvr>
                                    </p:animRot>
                                    <p:animRot by="-240000">
                                      <p:cBhvr>
                                        <p:cTn id="286" dur="200" fill="hold">
                                          <p:stCondLst>
                                            <p:cond delay="200"/>
                                          </p:stCondLst>
                                        </p:cTn>
                                        <p:tgtEl>
                                          <p:spTgt spid="181"/>
                                        </p:tgtEl>
                                        <p:attrNameLst>
                                          <p:attrName>r</p:attrName>
                                        </p:attrNameLst>
                                      </p:cBhvr>
                                    </p:animRot>
                                    <p:animRot by="240000">
                                      <p:cBhvr>
                                        <p:cTn id="287" dur="200" fill="hold">
                                          <p:stCondLst>
                                            <p:cond delay="400"/>
                                          </p:stCondLst>
                                        </p:cTn>
                                        <p:tgtEl>
                                          <p:spTgt spid="181"/>
                                        </p:tgtEl>
                                        <p:attrNameLst>
                                          <p:attrName>r</p:attrName>
                                        </p:attrNameLst>
                                      </p:cBhvr>
                                    </p:animRot>
                                    <p:animRot by="-240000">
                                      <p:cBhvr>
                                        <p:cTn id="288" dur="200" fill="hold">
                                          <p:stCondLst>
                                            <p:cond delay="600"/>
                                          </p:stCondLst>
                                        </p:cTn>
                                        <p:tgtEl>
                                          <p:spTgt spid="181"/>
                                        </p:tgtEl>
                                        <p:attrNameLst>
                                          <p:attrName>r</p:attrName>
                                        </p:attrNameLst>
                                      </p:cBhvr>
                                    </p:animRot>
                                    <p:animRot by="120000">
                                      <p:cBhvr>
                                        <p:cTn id="289" dur="200" fill="hold">
                                          <p:stCondLst>
                                            <p:cond delay="800"/>
                                          </p:stCondLst>
                                        </p:cTn>
                                        <p:tgtEl>
                                          <p:spTgt spid="181"/>
                                        </p:tgtEl>
                                        <p:attrNameLst>
                                          <p:attrName>r</p:attrName>
                                        </p:attrNameLst>
                                      </p:cBhvr>
                                    </p:animRot>
                                  </p:childTnLst>
                                  <p:subTnLst>
                                    <p:audio>
                                      <p:cMediaNode>
                                        <p:cTn display="0" masterRel="sameClick">
                                          <p:stCondLst>
                                            <p:cond evt="begin" delay="0">
                                              <p:tn val="28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3" grpId="0"/>
      <p:bldP spid="164" grpId="0"/>
      <p:bldP spid="165" grpId="0"/>
      <p:bldP spid="167"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571744"/>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574003"/>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574003"/>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571744"/>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571744"/>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571744"/>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574003"/>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571744"/>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574003"/>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a:off x="6825442" y="2675756"/>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500306"/>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полезное ископаемое образовалось в результате разрушения гранита. В природе оно встречается в разнообразной окраске. Благодаря своим пластическим свойствам находит широкое применение не только</a:t>
            </a:r>
            <a:endParaRPr lang="en-US" sz="2400" dirty="0" smtClean="0">
              <a:solidFill>
                <a:schemeClr val="tx1"/>
              </a:solidFill>
              <a:latin typeface="Times New Roman" pitchFamily="18" charset="0"/>
              <a:cs typeface="Times New Roman" pitchFamily="18" charset="0"/>
            </a:endParaRPr>
          </a:p>
          <a:p>
            <a:pPr algn="ctr"/>
            <a:r>
              <a:rPr lang="ru-RU" sz="2400" dirty="0" smtClean="0">
                <a:solidFill>
                  <a:schemeClr val="tx1"/>
                </a:solidFill>
                <a:latin typeface="Times New Roman" pitchFamily="18" charset="0"/>
                <a:cs typeface="Times New Roman" pitchFamily="18" charset="0"/>
              </a:rPr>
              <a:t> в строительстве. </a:t>
            </a:r>
          </a:p>
          <a:p>
            <a:pPr algn="ctr"/>
            <a:r>
              <a:rPr lang="ru-RU" sz="2400" dirty="0" smtClean="0">
                <a:solidFill>
                  <a:schemeClr val="tx1"/>
                </a:solidFill>
                <a:latin typeface="Times New Roman" pitchFamily="18" charset="0"/>
                <a:cs typeface="Times New Roman" pitchFamily="18" charset="0"/>
              </a:rPr>
              <a:t> </a:t>
            </a:r>
            <a:endParaRPr lang="ru-RU" sz="2400" dirty="0">
              <a:solidFill>
                <a:schemeClr val="tx1"/>
              </a:solidFill>
              <a:latin typeface="Times New Roman" pitchFamily="18" charset="0"/>
              <a:cs typeface="Times New Roman" pitchFamily="18" charset="0"/>
            </a:endParaRPr>
          </a:p>
        </p:txBody>
      </p:sp>
      <p:sp>
        <p:nvSpPr>
          <p:cNvPr id="202" name="TextBox 201"/>
          <p:cNvSpPr txBox="1"/>
          <p:nvPr/>
        </p:nvSpPr>
        <p:spPr>
          <a:xfrm>
            <a:off x="6357950" y="3286124"/>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7200178"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13" name="TextBox 212"/>
          <p:cNvSpPr txBox="1"/>
          <p:nvPr/>
        </p:nvSpPr>
        <p:spPr>
          <a:xfrm>
            <a:off x="7214606" y="2928934"/>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7184148" y="3283865"/>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7168118"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17" name="TextBox 216"/>
          <p:cNvSpPr txBox="1"/>
          <p:nvPr/>
        </p:nvSpPr>
        <p:spPr>
          <a:xfrm>
            <a:off x="7128740" y="421255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28" name="TextBox 227"/>
          <p:cNvSpPr txBox="1"/>
          <p:nvPr/>
        </p:nvSpPr>
        <p:spPr>
          <a:xfrm>
            <a:off x="5286380" y="714356"/>
            <a:ext cx="46358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Ж</a:t>
            </a:r>
            <a:endParaRPr lang="ru-RU" sz="2200" b="1" dirty="0">
              <a:latin typeface="Times New Roman" pitchFamily="18" charset="0"/>
              <a:cs typeface="Times New Roman" pitchFamily="18" charset="0"/>
            </a:endParaRPr>
          </a:p>
        </p:txBody>
      </p:sp>
      <p:sp>
        <p:nvSpPr>
          <p:cNvPr id="229" name="TextBox 228"/>
          <p:cNvSpPr txBox="1"/>
          <p:nvPr/>
        </p:nvSpPr>
        <p:spPr>
          <a:xfrm>
            <a:off x="6034728" y="712097"/>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0" name="TextBox 229"/>
          <p:cNvSpPr txBox="1"/>
          <p:nvPr/>
        </p:nvSpPr>
        <p:spPr>
          <a:xfrm>
            <a:off x="6429388"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31" name="TextBox 230"/>
          <p:cNvSpPr txBox="1"/>
          <p:nvPr/>
        </p:nvSpPr>
        <p:spPr>
          <a:xfrm>
            <a:off x="6786578" y="712097"/>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2" name="TextBox 231"/>
          <p:cNvSpPr txBox="1"/>
          <p:nvPr/>
        </p:nvSpPr>
        <p:spPr>
          <a:xfrm>
            <a:off x="7143768" y="71209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7167212" y="357166"/>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234" name="TextBox 233"/>
          <p:cNvSpPr txBox="1"/>
          <p:nvPr/>
        </p:nvSpPr>
        <p:spPr>
          <a:xfrm>
            <a:off x="7143768"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5" name="TextBox 234"/>
          <p:cNvSpPr txBox="1"/>
          <p:nvPr/>
        </p:nvSpPr>
        <p:spPr>
          <a:xfrm>
            <a:off x="714376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6" name="TextBox 235"/>
          <p:cNvSpPr txBox="1"/>
          <p:nvPr/>
        </p:nvSpPr>
        <p:spPr>
          <a:xfrm>
            <a:off x="714376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37" name="TextBox 236"/>
          <p:cNvSpPr txBox="1"/>
          <p:nvPr/>
        </p:nvSpPr>
        <p:spPr>
          <a:xfrm>
            <a:off x="7858148" y="71435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38" name="TextBox 237"/>
          <p:cNvSpPr txBox="1"/>
          <p:nvPr/>
        </p:nvSpPr>
        <p:spPr>
          <a:xfrm>
            <a:off x="7858148" y="1000108"/>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39" name="TextBox 238"/>
          <p:cNvSpPr txBox="1"/>
          <p:nvPr/>
        </p:nvSpPr>
        <p:spPr>
          <a:xfrm>
            <a:off x="7856153" y="1357298"/>
            <a:ext cx="502061"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Ю</a:t>
            </a:r>
            <a:endParaRPr lang="ru-RU" sz="2200" b="1" dirty="0">
              <a:latin typeface="Times New Roman" pitchFamily="18" charset="0"/>
              <a:cs typeface="Times New Roman" pitchFamily="18" charset="0"/>
            </a:endParaRPr>
          </a:p>
        </p:txBody>
      </p:sp>
      <p:sp>
        <p:nvSpPr>
          <p:cNvPr id="240" name="TextBox 239"/>
          <p:cNvSpPr txBox="1"/>
          <p:nvPr/>
        </p:nvSpPr>
        <p:spPr>
          <a:xfrm>
            <a:off x="7858148" y="1643050"/>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1" name="TextBox 240"/>
          <p:cNvSpPr txBox="1"/>
          <p:nvPr/>
        </p:nvSpPr>
        <p:spPr>
          <a:xfrm>
            <a:off x="7858148"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42" name="TextBox 241"/>
          <p:cNvSpPr txBox="1"/>
          <p:nvPr/>
        </p:nvSpPr>
        <p:spPr>
          <a:xfrm>
            <a:off x="785814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43" name="TextBox 242"/>
          <p:cNvSpPr txBox="1"/>
          <p:nvPr/>
        </p:nvSpPr>
        <p:spPr>
          <a:xfrm>
            <a:off x="7882498" y="2928934"/>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44" name="TextBox 243"/>
          <p:cNvSpPr txBox="1"/>
          <p:nvPr/>
        </p:nvSpPr>
        <p:spPr>
          <a:xfrm>
            <a:off x="6429388" y="3929066"/>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5" name="TextBox 244"/>
          <p:cNvSpPr txBox="1"/>
          <p:nvPr/>
        </p:nvSpPr>
        <p:spPr>
          <a:xfrm>
            <a:off x="861290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46" name="TextBox 24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47" name="TextBox 246"/>
          <p:cNvSpPr txBox="1"/>
          <p:nvPr/>
        </p:nvSpPr>
        <p:spPr>
          <a:xfrm>
            <a:off x="635795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48" name="TextBox 247"/>
          <p:cNvSpPr txBox="1"/>
          <p:nvPr/>
        </p:nvSpPr>
        <p:spPr>
          <a:xfrm>
            <a:off x="6429388"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49" name="TextBox 24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0" name="TextBox 249"/>
          <p:cNvSpPr txBox="1"/>
          <p:nvPr/>
        </p:nvSpPr>
        <p:spPr>
          <a:xfrm>
            <a:off x="6382300" y="135503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П</a:t>
            </a:r>
            <a:endParaRPr lang="ru-RU" sz="2200" b="1" dirty="0">
              <a:latin typeface="Times New Roman" pitchFamily="18" charset="0"/>
              <a:cs typeface="Times New Roman" pitchFamily="18" charset="0"/>
            </a:endParaRPr>
          </a:p>
        </p:txBody>
      </p:sp>
      <p:sp>
        <p:nvSpPr>
          <p:cNvPr id="251" name="TextBox 250"/>
          <p:cNvSpPr txBox="1"/>
          <p:nvPr/>
        </p:nvSpPr>
        <p:spPr>
          <a:xfrm>
            <a:off x="6429388" y="164305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2" name="TextBox 251"/>
          <p:cNvSpPr txBox="1"/>
          <p:nvPr/>
        </p:nvSpPr>
        <p:spPr>
          <a:xfrm>
            <a:off x="6382300" y="228599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3" name="TextBox 252"/>
          <p:cNvSpPr txBox="1"/>
          <p:nvPr/>
        </p:nvSpPr>
        <p:spPr>
          <a:xfrm>
            <a:off x="4572000" y="4857760"/>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254" name="TextBox 253"/>
          <p:cNvSpPr txBox="1"/>
          <p:nvPr/>
        </p:nvSpPr>
        <p:spPr>
          <a:xfrm>
            <a:off x="4929190"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5" name="TextBox 254"/>
          <p:cNvSpPr txBox="1"/>
          <p:nvPr/>
        </p:nvSpPr>
        <p:spPr>
          <a:xfrm>
            <a:off x="535721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56" name="TextBox 255"/>
          <p:cNvSpPr txBox="1"/>
          <p:nvPr/>
        </p:nvSpPr>
        <p:spPr>
          <a:xfrm>
            <a:off x="571500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57" name="TextBox 256"/>
          <p:cNvSpPr txBox="1"/>
          <p:nvPr/>
        </p:nvSpPr>
        <p:spPr>
          <a:xfrm>
            <a:off x="6072198" y="485776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Б</a:t>
            </a:r>
            <a:endParaRPr lang="ru-RU" sz="2200" b="1" dirty="0">
              <a:latin typeface="Times New Roman" pitchFamily="18" charset="0"/>
              <a:cs typeface="Times New Roman" pitchFamily="18" charset="0"/>
            </a:endParaRPr>
          </a:p>
        </p:txBody>
      </p:sp>
      <p:sp>
        <p:nvSpPr>
          <p:cNvPr id="258" name="TextBox 257"/>
          <p:cNvSpPr txBox="1"/>
          <p:nvPr/>
        </p:nvSpPr>
        <p:spPr>
          <a:xfrm>
            <a:off x="6739490" y="485776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59" name="TextBox 258"/>
          <p:cNvSpPr txBox="1"/>
          <p:nvPr/>
        </p:nvSpPr>
        <p:spPr>
          <a:xfrm>
            <a:off x="3857620" y="3571876"/>
            <a:ext cx="39145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У</a:t>
            </a:r>
            <a:endParaRPr lang="ru-RU" sz="2200" b="1" dirty="0">
              <a:latin typeface="Times New Roman" pitchFamily="18" charset="0"/>
              <a:cs typeface="Times New Roman" pitchFamily="18" charset="0"/>
            </a:endParaRPr>
          </a:p>
        </p:txBody>
      </p:sp>
      <p:sp>
        <p:nvSpPr>
          <p:cNvPr id="260" name="TextBox 259"/>
          <p:cNvSpPr txBox="1"/>
          <p:nvPr/>
        </p:nvSpPr>
        <p:spPr>
          <a:xfrm>
            <a:off x="4214810" y="3571876"/>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Г</a:t>
            </a:r>
            <a:endParaRPr lang="ru-RU" sz="2200" b="1" dirty="0">
              <a:latin typeface="Times New Roman" pitchFamily="18" charset="0"/>
              <a:cs typeface="Times New Roman" pitchFamily="18" charset="0"/>
            </a:endParaRPr>
          </a:p>
        </p:txBody>
      </p:sp>
      <p:sp>
        <p:nvSpPr>
          <p:cNvPr id="261" name="TextBox 260"/>
          <p:cNvSpPr txBox="1"/>
          <p:nvPr/>
        </p:nvSpPr>
        <p:spPr>
          <a:xfrm>
            <a:off x="4929190" y="357187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62" name="TextBox 261"/>
          <p:cNvSpPr txBox="1"/>
          <p:nvPr/>
        </p:nvSpPr>
        <p:spPr>
          <a:xfrm>
            <a:off x="5286380" y="3571876"/>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63" name="TextBox 262"/>
          <p:cNvSpPr txBox="1"/>
          <p:nvPr/>
        </p:nvSpPr>
        <p:spPr>
          <a:xfrm>
            <a:off x="5357818" y="2285992"/>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64" name="TextBox 263"/>
          <p:cNvSpPr txBox="1"/>
          <p:nvPr/>
        </p:nvSpPr>
        <p:spPr>
          <a:xfrm>
            <a:off x="5323554" y="2928934"/>
            <a:ext cx="39145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У</a:t>
            </a:r>
            <a:endParaRPr lang="ru-RU" sz="2200" b="1" dirty="0">
              <a:latin typeface="Times New Roman" pitchFamily="18" charset="0"/>
              <a:cs typeface="Times New Roman" pitchFamily="18" charset="0"/>
            </a:endParaRPr>
          </a:p>
        </p:txBody>
      </p:sp>
      <p:sp>
        <p:nvSpPr>
          <p:cNvPr id="265" name="TextBox 264"/>
          <p:cNvSpPr txBox="1"/>
          <p:nvPr/>
        </p:nvSpPr>
        <p:spPr>
          <a:xfrm>
            <a:off x="534279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66" name="TextBox 265"/>
          <p:cNvSpPr txBox="1"/>
          <p:nvPr/>
        </p:nvSpPr>
        <p:spPr>
          <a:xfrm>
            <a:off x="7500958" y="2640923"/>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353" name="TextBox 352"/>
          <p:cNvSpPr txBox="1"/>
          <p:nvPr/>
        </p:nvSpPr>
        <p:spPr>
          <a:xfrm>
            <a:off x="8215338" y="2640923"/>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45">
                                            <p:txEl>
                                              <p:pRg st="0" end="0"/>
                                            </p:txEl>
                                          </p:spTgt>
                                        </p:tgtEl>
                                        <p:attrNameLst>
                                          <p:attrName>style.visibility</p:attrName>
                                        </p:attrNameLst>
                                      </p:cBhvr>
                                      <p:to>
                                        <p:strVal val="visible"/>
                                      </p:to>
                                    </p:set>
                                    <p:animEffect transition="in" filter="box(in)">
                                      <p:cBhvr>
                                        <p:cTn id="7" dur="500"/>
                                        <p:tgtEl>
                                          <p:spTgt spid="24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49"/>
                  </p:tgtEl>
                </p:cond>
              </p:nextCondLst>
            </p:seq>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50"/>
                                        </p:tgtEl>
                                        <p:attrNameLst>
                                          <p:attrName>r</p:attrName>
                                        </p:attrNameLst>
                                      </p:cBhvr>
                                    </p:animRot>
                                    <p:animRot by="-240000">
                                      <p:cBhvr>
                                        <p:cTn id="13" dur="200" fill="hold">
                                          <p:stCondLst>
                                            <p:cond delay="200"/>
                                          </p:stCondLst>
                                        </p:cTn>
                                        <p:tgtEl>
                                          <p:spTgt spid="150"/>
                                        </p:tgtEl>
                                        <p:attrNameLst>
                                          <p:attrName>r</p:attrName>
                                        </p:attrNameLst>
                                      </p:cBhvr>
                                    </p:animRot>
                                    <p:animRot by="240000">
                                      <p:cBhvr>
                                        <p:cTn id="14" dur="200" fill="hold">
                                          <p:stCondLst>
                                            <p:cond delay="400"/>
                                          </p:stCondLst>
                                        </p:cTn>
                                        <p:tgtEl>
                                          <p:spTgt spid="150"/>
                                        </p:tgtEl>
                                        <p:attrNameLst>
                                          <p:attrName>r</p:attrName>
                                        </p:attrNameLst>
                                      </p:cBhvr>
                                    </p:animRot>
                                    <p:animRot by="-240000">
                                      <p:cBhvr>
                                        <p:cTn id="15" dur="200" fill="hold">
                                          <p:stCondLst>
                                            <p:cond delay="600"/>
                                          </p:stCondLst>
                                        </p:cTn>
                                        <p:tgtEl>
                                          <p:spTgt spid="150"/>
                                        </p:tgtEl>
                                        <p:attrNameLst>
                                          <p:attrName>r</p:attrName>
                                        </p:attrNameLst>
                                      </p:cBhvr>
                                    </p:animRot>
                                    <p:animRot by="120000">
                                      <p:cBhvr>
                                        <p:cTn id="16" dur="200" fill="hold">
                                          <p:stCondLst>
                                            <p:cond delay="800"/>
                                          </p:stCondLst>
                                        </p:cTn>
                                        <p:tgtEl>
                                          <p:spTgt spid="150"/>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0"/>
                  </p:tgtEl>
                </p:cond>
              </p:nextCondLst>
            </p:seq>
            <p:seq concurrent="1" nextAc="seek">
              <p:cTn id="17" restart="whenNotActive" fill="hold" evtFilter="cancelBubble" nodeType="interactiveSeq">
                <p:stCondLst>
                  <p:cond evt="onClick" delay="0">
                    <p:tgtEl>
                      <p:spTgt spid="151"/>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51"/>
                                        </p:tgtEl>
                                        <p:attrNameLst>
                                          <p:attrName>r</p:attrName>
                                        </p:attrNameLst>
                                      </p:cBhvr>
                                    </p:animRot>
                                    <p:animRot by="-240000">
                                      <p:cBhvr>
                                        <p:cTn id="22" dur="200" fill="hold">
                                          <p:stCondLst>
                                            <p:cond delay="200"/>
                                          </p:stCondLst>
                                        </p:cTn>
                                        <p:tgtEl>
                                          <p:spTgt spid="151"/>
                                        </p:tgtEl>
                                        <p:attrNameLst>
                                          <p:attrName>r</p:attrName>
                                        </p:attrNameLst>
                                      </p:cBhvr>
                                    </p:animRot>
                                    <p:animRot by="240000">
                                      <p:cBhvr>
                                        <p:cTn id="23" dur="200" fill="hold">
                                          <p:stCondLst>
                                            <p:cond delay="400"/>
                                          </p:stCondLst>
                                        </p:cTn>
                                        <p:tgtEl>
                                          <p:spTgt spid="151"/>
                                        </p:tgtEl>
                                        <p:attrNameLst>
                                          <p:attrName>r</p:attrName>
                                        </p:attrNameLst>
                                      </p:cBhvr>
                                    </p:animRot>
                                    <p:animRot by="-240000">
                                      <p:cBhvr>
                                        <p:cTn id="24" dur="200" fill="hold">
                                          <p:stCondLst>
                                            <p:cond delay="600"/>
                                          </p:stCondLst>
                                        </p:cTn>
                                        <p:tgtEl>
                                          <p:spTgt spid="151"/>
                                        </p:tgtEl>
                                        <p:attrNameLst>
                                          <p:attrName>r</p:attrName>
                                        </p:attrNameLst>
                                      </p:cBhvr>
                                    </p:animRot>
                                    <p:animRot by="120000">
                                      <p:cBhvr>
                                        <p:cTn id="25" dur="200" fill="hold">
                                          <p:stCondLst>
                                            <p:cond delay="800"/>
                                          </p:stCondLst>
                                        </p:cTn>
                                        <p:tgtEl>
                                          <p:spTgt spid="151"/>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1"/>
                  </p:tgtEl>
                </p:cond>
              </p:nextCondLst>
            </p:seq>
            <p:seq concurrent="1" nextAc="seek">
              <p:cTn id="26" restart="whenNotActive" fill="hold" evtFilter="cancelBubble" nodeType="interactiveSeq">
                <p:stCondLst>
                  <p:cond evt="onClick" delay="0">
                    <p:tgtEl>
                      <p:spTgt spid="152"/>
                    </p:tgtEl>
                  </p:cond>
                </p:stCondLst>
                <p:endSync evt="end" delay="0">
                  <p:rtn val="all"/>
                </p:endSync>
                <p:childTnLst>
                  <p:par>
                    <p:cTn id="27" fill="hold">
                      <p:stCondLst>
                        <p:cond delay="0"/>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52"/>
                                        </p:tgtEl>
                                        <p:attrNameLst>
                                          <p:attrName>r</p:attrName>
                                        </p:attrNameLst>
                                      </p:cBhvr>
                                    </p:animRot>
                                    <p:animRot by="-240000">
                                      <p:cBhvr>
                                        <p:cTn id="31" dur="200" fill="hold">
                                          <p:stCondLst>
                                            <p:cond delay="200"/>
                                          </p:stCondLst>
                                        </p:cTn>
                                        <p:tgtEl>
                                          <p:spTgt spid="152"/>
                                        </p:tgtEl>
                                        <p:attrNameLst>
                                          <p:attrName>r</p:attrName>
                                        </p:attrNameLst>
                                      </p:cBhvr>
                                    </p:animRot>
                                    <p:animRot by="240000">
                                      <p:cBhvr>
                                        <p:cTn id="32" dur="200" fill="hold">
                                          <p:stCondLst>
                                            <p:cond delay="400"/>
                                          </p:stCondLst>
                                        </p:cTn>
                                        <p:tgtEl>
                                          <p:spTgt spid="152"/>
                                        </p:tgtEl>
                                        <p:attrNameLst>
                                          <p:attrName>r</p:attrName>
                                        </p:attrNameLst>
                                      </p:cBhvr>
                                    </p:animRot>
                                    <p:animRot by="-240000">
                                      <p:cBhvr>
                                        <p:cTn id="33" dur="200" fill="hold">
                                          <p:stCondLst>
                                            <p:cond delay="600"/>
                                          </p:stCondLst>
                                        </p:cTn>
                                        <p:tgtEl>
                                          <p:spTgt spid="152"/>
                                        </p:tgtEl>
                                        <p:attrNameLst>
                                          <p:attrName>r</p:attrName>
                                        </p:attrNameLst>
                                      </p:cBhvr>
                                    </p:animRot>
                                    <p:animRot by="120000">
                                      <p:cBhvr>
                                        <p:cTn id="34" dur="200" fill="hold">
                                          <p:stCondLst>
                                            <p:cond delay="800"/>
                                          </p:stCondLst>
                                        </p:cTn>
                                        <p:tgtEl>
                                          <p:spTgt spid="152"/>
                                        </p:tgtEl>
                                        <p:attrNameLst>
                                          <p:attrName>r</p:attrName>
                                        </p:attrNameLst>
                                      </p:cBhvr>
                                    </p:animRot>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2"/>
                  </p:tgtEl>
                </p:cond>
              </p:nextCondLst>
            </p:seq>
            <p:seq concurrent="1" nextAc="seek">
              <p:cTn id="35" restart="whenNotActive" fill="hold" evtFilter="cancelBubble" nodeType="interactiveSeq">
                <p:stCondLst>
                  <p:cond evt="onClick" delay="0">
                    <p:tgtEl>
                      <p:spTgt spid="153"/>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grpId="0" nodeType="clickEffect">
                                  <p:stCondLst>
                                    <p:cond delay="0"/>
                                  </p:stCondLst>
                                  <p:childTnLst>
                                    <p:animRot by="120000">
                                      <p:cBhvr>
                                        <p:cTn id="39" dur="100" fill="hold">
                                          <p:stCondLst>
                                            <p:cond delay="0"/>
                                          </p:stCondLst>
                                        </p:cTn>
                                        <p:tgtEl>
                                          <p:spTgt spid="153"/>
                                        </p:tgtEl>
                                        <p:attrNameLst>
                                          <p:attrName>r</p:attrName>
                                        </p:attrNameLst>
                                      </p:cBhvr>
                                    </p:animRot>
                                    <p:animRot by="-240000">
                                      <p:cBhvr>
                                        <p:cTn id="40" dur="200" fill="hold">
                                          <p:stCondLst>
                                            <p:cond delay="200"/>
                                          </p:stCondLst>
                                        </p:cTn>
                                        <p:tgtEl>
                                          <p:spTgt spid="153"/>
                                        </p:tgtEl>
                                        <p:attrNameLst>
                                          <p:attrName>r</p:attrName>
                                        </p:attrNameLst>
                                      </p:cBhvr>
                                    </p:animRot>
                                    <p:animRot by="240000">
                                      <p:cBhvr>
                                        <p:cTn id="41" dur="200" fill="hold">
                                          <p:stCondLst>
                                            <p:cond delay="400"/>
                                          </p:stCondLst>
                                        </p:cTn>
                                        <p:tgtEl>
                                          <p:spTgt spid="153"/>
                                        </p:tgtEl>
                                        <p:attrNameLst>
                                          <p:attrName>r</p:attrName>
                                        </p:attrNameLst>
                                      </p:cBhvr>
                                    </p:animRot>
                                    <p:animRot by="-240000">
                                      <p:cBhvr>
                                        <p:cTn id="42" dur="200" fill="hold">
                                          <p:stCondLst>
                                            <p:cond delay="600"/>
                                          </p:stCondLst>
                                        </p:cTn>
                                        <p:tgtEl>
                                          <p:spTgt spid="153"/>
                                        </p:tgtEl>
                                        <p:attrNameLst>
                                          <p:attrName>r</p:attrName>
                                        </p:attrNameLst>
                                      </p:cBhvr>
                                    </p:animRot>
                                    <p:animRot by="120000">
                                      <p:cBhvr>
                                        <p:cTn id="43" dur="200" fill="hold">
                                          <p:stCondLst>
                                            <p:cond delay="800"/>
                                          </p:stCondLst>
                                        </p:cTn>
                                        <p:tgtEl>
                                          <p:spTgt spid="153"/>
                                        </p:tgtEl>
                                        <p:attrNameLst>
                                          <p:attrName>r</p:attrName>
                                        </p:attrNameLst>
                                      </p:cBhvr>
                                    </p:animRo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grpId="0" nodeType="clickEffect">
                                  <p:stCondLst>
                                    <p:cond delay="0"/>
                                  </p:stCondLst>
                                  <p:childTnLst>
                                    <p:animRot by="120000">
                                      <p:cBhvr>
                                        <p:cTn id="48" dur="100" fill="hold">
                                          <p:stCondLst>
                                            <p:cond delay="0"/>
                                          </p:stCondLst>
                                        </p:cTn>
                                        <p:tgtEl>
                                          <p:spTgt spid="154"/>
                                        </p:tgtEl>
                                        <p:attrNameLst>
                                          <p:attrName>r</p:attrName>
                                        </p:attrNameLst>
                                      </p:cBhvr>
                                    </p:animRot>
                                    <p:animRot by="-240000">
                                      <p:cBhvr>
                                        <p:cTn id="49" dur="200" fill="hold">
                                          <p:stCondLst>
                                            <p:cond delay="200"/>
                                          </p:stCondLst>
                                        </p:cTn>
                                        <p:tgtEl>
                                          <p:spTgt spid="154"/>
                                        </p:tgtEl>
                                        <p:attrNameLst>
                                          <p:attrName>r</p:attrName>
                                        </p:attrNameLst>
                                      </p:cBhvr>
                                    </p:animRot>
                                    <p:animRot by="240000">
                                      <p:cBhvr>
                                        <p:cTn id="50" dur="200" fill="hold">
                                          <p:stCondLst>
                                            <p:cond delay="400"/>
                                          </p:stCondLst>
                                        </p:cTn>
                                        <p:tgtEl>
                                          <p:spTgt spid="154"/>
                                        </p:tgtEl>
                                        <p:attrNameLst>
                                          <p:attrName>r</p:attrName>
                                        </p:attrNameLst>
                                      </p:cBhvr>
                                    </p:animRot>
                                    <p:animRot by="-240000">
                                      <p:cBhvr>
                                        <p:cTn id="51" dur="200" fill="hold">
                                          <p:stCondLst>
                                            <p:cond delay="600"/>
                                          </p:stCondLst>
                                        </p:cTn>
                                        <p:tgtEl>
                                          <p:spTgt spid="154"/>
                                        </p:tgtEl>
                                        <p:attrNameLst>
                                          <p:attrName>r</p:attrName>
                                        </p:attrNameLst>
                                      </p:cBhvr>
                                    </p:animRot>
                                    <p:animRot by="120000">
                                      <p:cBhvr>
                                        <p:cTn id="52" dur="200" fill="hold">
                                          <p:stCondLst>
                                            <p:cond delay="800"/>
                                          </p:stCondLst>
                                        </p:cTn>
                                        <p:tgtEl>
                                          <p:spTgt spid="154"/>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32" presetClass="emph" presetSubtype="0" fill="hold" grpId="0" nodeType="clickEffect">
                                  <p:stCondLst>
                                    <p:cond delay="0"/>
                                  </p:stCondLst>
                                  <p:childTnLst>
                                    <p:animRot by="120000">
                                      <p:cBhvr>
                                        <p:cTn id="66" dur="100" fill="hold">
                                          <p:stCondLst>
                                            <p:cond delay="0"/>
                                          </p:stCondLst>
                                        </p:cTn>
                                        <p:tgtEl>
                                          <p:spTgt spid="156"/>
                                        </p:tgtEl>
                                        <p:attrNameLst>
                                          <p:attrName>r</p:attrName>
                                        </p:attrNameLst>
                                      </p:cBhvr>
                                    </p:animRot>
                                    <p:animRot by="-240000">
                                      <p:cBhvr>
                                        <p:cTn id="67" dur="200" fill="hold">
                                          <p:stCondLst>
                                            <p:cond delay="200"/>
                                          </p:stCondLst>
                                        </p:cTn>
                                        <p:tgtEl>
                                          <p:spTgt spid="156"/>
                                        </p:tgtEl>
                                        <p:attrNameLst>
                                          <p:attrName>r</p:attrName>
                                        </p:attrNameLst>
                                      </p:cBhvr>
                                    </p:animRot>
                                    <p:animRot by="240000">
                                      <p:cBhvr>
                                        <p:cTn id="68" dur="200" fill="hold">
                                          <p:stCondLst>
                                            <p:cond delay="400"/>
                                          </p:stCondLst>
                                        </p:cTn>
                                        <p:tgtEl>
                                          <p:spTgt spid="156"/>
                                        </p:tgtEl>
                                        <p:attrNameLst>
                                          <p:attrName>r</p:attrName>
                                        </p:attrNameLst>
                                      </p:cBhvr>
                                    </p:animRot>
                                    <p:animRot by="-240000">
                                      <p:cBhvr>
                                        <p:cTn id="69" dur="200" fill="hold">
                                          <p:stCondLst>
                                            <p:cond delay="600"/>
                                          </p:stCondLst>
                                        </p:cTn>
                                        <p:tgtEl>
                                          <p:spTgt spid="156"/>
                                        </p:tgtEl>
                                        <p:attrNameLst>
                                          <p:attrName>r</p:attrName>
                                        </p:attrNameLst>
                                      </p:cBhvr>
                                    </p:animRot>
                                    <p:animRot by="120000">
                                      <p:cBhvr>
                                        <p:cTn id="70" dur="200" fill="hold">
                                          <p:stCondLst>
                                            <p:cond delay="800"/>
                                          </p:stCondLst>
                                        </p:cTn>
                                        <p:tgtEl>
                                          <p:spTgt spid="156"/>
                                        </p:tgtEl>
                                        <p:attrNameLst>
                                          <p:attrName>r</p:attrName>
                                        </p:attrNameLst>
                                      </p:cBhvr>
                                    </p:animRot>
                                  </p:childTnLst>
                                  <p:subTnLst>
                                    <p:audio>
                                      <p:cMediaNode>
                                        <p:cTn display="0" masterRel="sameClick">
                                          <p:stCondLst>
                                            <p:cond evt="begin" delay="0">
                                              <p:tn val="6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6"/>
                  </p:tgtEl>
                </p:cond>
              </p:nextCondLst>
            </p:seq>
            <p:seq concurrent="1" nextAc="seek">
              <p:cTn id="71" restart="whenNotActive" fill="hold" evtFilter="cancelBubble" nodeType="interactiveSeq">
                <p:stCondLst>
                  <p:cond evt="onClick" delay="0">
                    <p:tgtEl>
                      <p:spTgt spid="157"/>
                    </p:tgtEl>
                  </p:cond>
                </p:stCondLst>
                <p:endSync evt="end" delay="0">
                  <p:rtn val="all"/>
                </p:endSync>
                <p:childTnLst>
                  <p:par>
                    <p:cTn id="72" fill="hold">
                      <p:stCondLst>
                        <p:cond delay="0"/>
                      </p:stCondLst>
                      <p:childTnLst>
                        <p:par>
                          <p:cTn id="73" fill="hold">
                            <p:stCondLst>
                              <p:cond delay="0"/>
                            </p:stCondLst>
                            <p:childTnLst>
                              <p:par>
                                <p:cTn id="74" presetID="32" presetClass="emph" presetSubtype="0" fill="hold" grpId="0" nodeType="clickEffect">
                                  <p:stCondLst>
                                    <p:cond delay="0"/>
                                  </p:stCondLst>
                                  <p:childTnLst>
                                    <p:animRot by="120000">
                                      <p:cBhvr>
                                        <p:cTn id="75" dur="100" fill="hold">
                                          <p:stCondLst>
                                            <p:cond delay="0"/>
                                          </p:stCondLst>
                                        </p:cTn>
                                        <p:tgtEl>
                                          <p:spTgt spid="157"/>
                                        </p:tgtEl>
                                        <p:attrNameLst>
                                          <p:attrName>r</p:attrName>
                                        </p:attrNameLst>
                                      </p:cBhvr>
                                    </p:animRot>
                                    <p:animRot by="-240000">
                                      <p:cBhvr>
                                        <p:cTn id="76" dur="200" fill="hold">
                                          <p:stCondLst>
                                            <p:cond delay="200"/>
                                          </p:stCondLst>
                                        </p:cTn>
                                        <p:tgtEl>
                                          <p:spTgt spid="157"/>
                                        </p:tgtEl>
                                        <p:attrNameLst>
                                          <p:attrName>r</p:attrName>
                                        </p:attrNameLst>
                                      </p:cBhvr>
                                    </p:animRot>
                                    <p:animRot by="240000">
                                      <p:cBhvr>
                                        <p:cTn id="77" dur="200" fill="hold">
                                          <p:stCondLst>
                                            <p:cond delay="400"/>
                                          </p:stCondLst>
                                        </p:cTn>
                                        <p:tgtEl>
                                          <p:spTgt spid="157"/>
                                        </p:tgtEl>
                                        <p:attrNameLst>
                                          <p:attrName>r</p:attrName>
                                        </p:attrNameLst>
                                      </p:cBhvr>
                                    </p:animRot>
                                    <p:animRot by="-240000">
                                      <p:cBhvr>
                                        <p:cTn id="78" dur="200" fill="hold">
                                          <p:stCondLst>
                                            <p:cond delay="600"/>
                                          </p:stCondLst>
                                        </p:cTn>
                                        <p:tgtEl>
                                          <p:spTgt spid="157"/>
                                        </p:tgtEl>
                                        <p:attrNameLst>
                                          <p:attrName>r</p:attrName>
                                        </p:attrNameLst>
                                      </p:cBhvr>
                                    </p:animRot>
                                    <p:animRot by="120000">
                                      <p:cBhvr>
                                        <p:cTn id="79" dur="200" fill="hold">
                                          <p:stCondLst>
                                            <p:cond delay="800"/>
                                          </p:stCondLst>
                                        </p:cTn>
                                        <p:tgtEl>
                                          <p:spTgt spid="157"/>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grpId="0" nodeType="clickEffect">
                                  <p:stCondLst>
                                    <p:cond delay="0"/>
                                  </p:stCondLst>
                                  <p:childTnLst>
                                    <p:animRot by="120000">
                                      <p:cBhvr>
                                        <p:cTn id="84" dur="100" fill="hold">
                                          <p:stCondLst>
                                            <p:cond delay="0"/>
                                          </p:stCondLst>
                                        </p:cTn>
                                        <p:tgtEl>
                                          <p:spTgt spid="158"/>
                                        </p:tgtEl>
                                        <p:attrNameLst>
                                          <p:attrName>r</p:attrName>
                                        </p:attrNameLst>
                                      </p:cBhvr>
                                    </p:animRot>
                                    <p:animRot by="-240000">
                                      <p:cBhvr>
                                        <p:cTn id="85" dur="200" fill="hold">
                                          <p:stCondLst>
                                            <p:cond delay="200"/>
                                          </p:stCondLst>
                                        </p:cTn>
                                        <p:tgtEl>
                                          <p:spTgt spid="158"/>
                                        </p:tgtEl>
                                        <p:attrNameLst>
                                          <p:attrName>r</p:attrName>
                                        </p:attrNameLst>
                                      </p:cBhvr>
                                    </p:animRot>
                                    <p:animRot by="240000">
                                      <p:cBhvr>
                                        <p:cTn id="86" dur="200" fill="hold">
                                          <p:stCondLst>
                                            <p:cond delay="400"/>
                                          </p:stCondLst>
                                        </p:cTn>
                                        <p:tgtEl>
                                          <p:spTgt spid="158"/>
                                        </p:tgtEl>
                                        <p:attrNameLst>
                                          <p:attrName>r</p:attrName>
                                        </p:attrNameLst>
                                      </p:cBhvr>
                                    </p:animRot>
                                    <p:animRot by="-240000">
                                      <p:cBhvr>
                                        <p:cTn id="87" dur="200" fill="hold">
                                          <p:stCondLst>
                                            <p:cond delay="600"/>
                                          </p:stCondLst>
                                        </p:cTn>
                                        <p:tgtEl>
                                          <p:spTgt spid="158"/>
                                        </p:tgtEl>
                                        <p:attrNameLst>
                                          <p:attrName>r</p:attrName>
                                        </p:attrNameLst>
                                      </p:cBhvr>
                                    </p:animRot>
                                    <p:animRot by="120000">
                                      <p:cBhvr>
                                        <p:cTn id="88" dur="200" fill="hold">
                                          <p:stCondLst>
                                            <p:cond delay="800"/>
                                          </p:stCondLst>
                                        </p:cTn>
                                        <p:tgtEl>
                                          <p:spTgt spid="158"/>
                                        </p:tgtEl>
                                        <p:attrNameLst>
                                          <p:attrName>r</p:attrName>
                                        </p:attrNameLst>
                                      </p:cBhvr>
                                    </p:animRot>
                                  </p:childTnLst>
                                  <p:subTnLst>
                                    <p:audio>
                                      <p:cMediaNode>
                                        <p:cTn display="0" masterRel="sameClick">
                                          <p:stCondLst>
                                            <p:cond evt="begin" delay="0">
                                              <p:tn val="8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8"/>
                  </p:tgtEl>
                </p:cond>
              </p:nextCondLst>
            </p:seq>
            <p:seq concurrent="1" nextAc="seek">
              <p:cTn id="89" restart="whenNotActive" fill="hold" evtFilter="cancelBubble" nodeType="interactiveSeq">
                <p:stCondLst>
                  <p:cond evt="onClick" delay="0">
                    <p:tgtEl>
                      <p:spTgt spid="159"/>
                    </p:tgtEl>
                  </p:cond>
                </p:stCondLst>
                <p:endSync evt="end" delay="0">
                  <p:rtn val="all"/>
                </p:endSync>
                <p:childTnLst>
                  <p:par>
                    <p:cTn id="90" fill="hold">
                      <p:stCondLst>
                        <p:cond delay="0"/>
                      </p:stCondLst>
                      <p:childTnLst>
                        <p:par>
                          <p:cTn id="91" fill="hold">
                            <p:stCondLst>
                              <p:cond delay="0"/>
                            </p:stCondLst>
                            <p:childTnLst>
                              <p:par>
                                <p:cTn id="92" presetID="32" presetClass="emph" presetSubtype="0" fill="hold" grpId="0" nodeType="clickEffect">
                                  <p:stCondLst>
                                    <p:cond delay="0"/>
                                  </p:stCondLst>
                                  <p:childTnLst>
                                    <p:animRot by="120000">
                                      <p:cBhvr>
                                        <p:cTn id="93" dur="100" fill="hold">
                                          <p:stCondLst>
                                            <p:cond delay="0"/>
                                          </p:stCondLst>
                                        </p:cTn>
                                        <p:tgtEl>
                                          <p:spTgt spid="159"/>
                                        </p:tgtEl>
                                        <p:attrNameLst>
                                          <p:attrName>r</p:attrName>
                                        </p:attrNameLst>
                                      </p:cBhvr>
                                    </p:animRot>
                                    <p:animRot by="-240000">
                                      <p:cBhvr>
                                        <p:cTn id="94" dur="200" fill="hold">
                                          <p:stCondLst>
                                            <p:cond delay="200"/>
                                          </p:stCondLst>
                                        </p:cTn>
                                        <p:tgtEl>
                                          <p:spTgt spid="159"/>
                                        </p:tgtEl>
                                        <p:attrNameLst>
                                          <p:attrName>r</p:attrName>
                                        </p:attrNameLst>
                                      </p:cBhvr>
                                    </p:animRot>
                                    <p:animRot by="240000">
                                      <p:cBhvr>
                                        <p:cTn id="95" dur="200" fill="hold">
                                          <p:stCondLst>
                                            <p:cond delay="400"/>
                                          </p:stCondLst>
                                        </p:cTn>
                                        <p:tgtEl>
                                          <p:spTgt spid="159"/>
                                        </p:tgtEl>
                                        <p:attrNameLst>
                                          <p:attrName>r</p:attrName>
                                        </p:attrNameLst>
                                      </p:cBhvr>
                                    </p:animRot>
                                    <p:animRot by="-240000">
                                      <p:cBhvr>
                                        <p:cTn id="96" dur="200" fill="hold">
                                          <p:stCondLst>
                                            <p:cond delay="600"/>
                                          </p:stCondLst>
                                        </p:cTn>
                                        <p:tgtEl>
                                          <p:spTgt spid="159"/>
                                        </p:tgtEl>
                                        <p:attrNameLst>
                                          <p:attrName>r</p:attrName>
                                        </p:attrNameLst>
                                      </p:cBhvr>
                                    </p:animRot>
                                    <p:animRot by="120000">
                                      <p:cBhvr>
                                        <p:cTn id="97" dur="200" fill="hold">
                                          <p:stCondLst>
                                            <p:cond delay="800"/>
                                          </p:stCondLst>
                                        </p:cTn>
                                        <p:tgtEl>
                                          <p:spTgt spid="159"/>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9"/>
                  </p:tgtEl>
                </p:cond>
              </p:nextCondLst>
            </p:seq>
            <p:seq concurrent="1" nextAc="seek">
              <p:cTn id="98" restart="whenNotActive" fill="hold" evtFilter="cancelBubble" nodeType="interactiveSeq">
                <p:stCondLst>
                  <p:cond evt="onClick" delay="0">
                    <p:tgtEl>
                      <p:spTgt spid="160"/>
                    </p:tgtEl>
                  </p:cond>
                </p:stCondLst>
                <p:endSync evt="end" delay="0">
                  <p:rtn val="all"/>
                </p:endSync>
                <p:childTnLst>
                  <p:par>
                    <p:cTn id="99" fill="hold">
                      <p:stCondLst>
                        <p:cond delay="0"/>
                      </p:stCondLst>
                      <p:childTnLst>
                        <p:par>
                          <p:cTn id="100" fill="hold">
                            <p:stCondLst>
                              <p:cond delay="0"/>
                            </p:stCondLst>
                            <p:childTnLst>
                              <p:par>
                                <p:cTn id="101" presetID="32" presetClass="emph" presetSubtype="0" fill="hold" grpId="0" nodeType="clickEffect">
                                  <p:stCondLst>
                                    <p:cond delay="0"/>
                                  </p:stCondLst>
                                  <p:childTnLst>
                                    <p:animRot by="120000">
                                      <p:cBhvr>
                                        <p:cTn id="102" dur="100" fill="hold">
                                          <p:stCondLst>
                                            <p:cond delay="0"/>
                                          </p:stCondLst>
                                        </p:cTn>
                                        <p:tgtEl>
                                          <p:spTgt spid="160"/>
                                        </p:tgtEl>
                                        <p:attrNameLst>
                                          <p:attrName>r</p:attrName>
                                        </p:attrNameLst>
                                      </p:cBhvr>
                                    </p:animRot>
                                    <p:animRot by="-240000">
                                      <p:cBhvr>
                                        <p:cTn id="103" dur="200" fill="hold">
                                          <p:stCondLst>
                                            <p:cond delay="200"/>
                                          </p:stCondLst>
                                        </p:cTn>
                                        <p:tgtEl>
                                          <p:spTgt spid="160"/>
                                        </p:tgtEl>
                                        <p:attrNameLst>
                                          <p:attrName>r</p:attrName>
                                        </p:attrNameLst>
                                      </p:cBhvr>
                                    </p:animRot>
                                    <p:animRot by="240000">
                                      <p:cBhvr>
                                        <p:cTn id="104" dur="200" fill="hold">
                                          <p:stCondLst>
                                            <p:cond delay="400"/>
                                          </p:stCondLst>
                                        </p:cTn>
                                        <p:tgtEl>
                                          <p:spTgt spid="160"/>
                                        </p:tgtEl>
                                        <p:attrNameLst>
                                          <p:attrName>r</p:attrName>
                                        </p:attrNameLst>
                                      </p:cBhvr>
                                    </p:animRot>
                                    <p:animRot by="-240000">
                                      <p:cBhvr>
                                        <p:cTn id="105" dur="200" fill="hold">
                                          <p:stCondLst>
                                            <p:cond delay="600"/>
                                          </p:stCondLst>
                                        </p:cTn>
                                        <p:tgtEl>
                                          <p:spTgt spid="160"/>
                                        </p:tgtEl>
                                        <p:attrNameLst>
                                          <p:attrName>r</p:attrName>
                                        </p:attrNameLst>
                                      </p:cBhvr>
                                    </p:animRot>
                                    <p:animRot by="120000">
                                      <p:cBhvr>
                                        <p:cTn id="106" dur="200" fill="hold">
                                          <p:stCondLst>
                                            <p:cond delay="800"/>
                                          </p:stCondLst>
                                        </p:cTn>
                                        <p:tgtEl>
                                          <p:spTgt spid="16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0"/>
                  </p:tgtEl>
                </p:cond>
              </p:nextCondLst>
            </p:seq>
            <p:seq concurrent="1" nextAc="seek">
              <p:cTn id="107" restart="whenNotActive" fill="hold" evtFilter="cancelBubble" nodeType="interactiveSeq">
                <p:stCondLst>
                  <p:cond evt="onClick" delay="0">
                    <p:tgtEl>
                      <p:spTgt spid="161"/>
                    </p:tgtEl>
                  </p:cond>
                </p:stCondLst>
                <p:endSync evt="end" delay="0">
                  <p:rtn val="all"/>
                </p:endSync>
                <p:childTnLst>
                  <p:par>
                    <p:cTn id="108" fill="hold">
                      <p:stCondLst>
                        <p:cond delay="0"/>
                      </p:stCondLst>
                      <p:childTnLst>
                        <p:par>
                          <p:cTn id="109" fill="hold">
                            <p:stCondLst>
                              <p:cond delay="0"/>
                            </p:stCondLst>
                            <p:childTnLst>
                              <p:par>
                                <p:cTn id="110" presetID="4" presetClass="entr" presetSubtype="16" fill="hold" nodeType="clickEffect">
                                  <p:stCondLst>
                                    <p:cond delay="0"/>
                                  </p:stCondLst>
                                  <p:childTnLst>
                                    <p:set>
                                      <p:cBhvr>
                                        <p:cTn id="111" dur="1" fill="hold">
                                          <p:stCondLst>
                                            <p:cond delay="0"/>
                                          </p:stCondLst>
                                        </p:cTn>
                                        <p:tgtEl>
                                          <p:spTgt spid="266">
                                            <p:txEl>
                                              <p:pRg st="0" end="0"/>
                                            </p:txEl>
                                          </p:spTgt>
                                        </p:tgtEl>
                                        <p:attrNameLst>
                                          <p:attrName>style.visibility</p:attrName>
                                        </p:attrNameLst>
                                      </p:cBhvr>
                                      <p:to>
                                        <p:strVal val="visible"/>
                                      </p:to>
                                    </p:set>
                                    <p:animEffect transition="in" filter="box(in)">
                                      <p:cBhvr>
                                        <p:cTn id="112" dur="500"/>
                                        <p:tgtEl>
                                          <p:spTgt spid="266">
                                            <p:txEl>
                                              <p:pRg st="0" end="0"/>
                                            </p:txEl>
                                          </p:spTgt>
                                        </p:tgtEl>
                                      </p:cBhvr>
                                    </p:animEffect>
                                  </p:childTnLst>
                                  <p:subTnLst>
                                    <p:audio>
                                      <p:cMediaNode>
                                        <p:cTn display="0" masterRel="sameClick">
                                          <p:stCondLst>
                                            <p:cond evt="begin" delay="0">
                                              <p:tn val="110"/>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1"/>
                  </p:tgtEl>
                </p:cond>
              </p:nextCondLst>
            </p:seq>
            <p:seq concurrent="1" nextAc="seek">
              <p:cTn id="113" restart="whenNotActive" fill="hold" evtFilter="cancelBubble" nodeType="interactiveSeq">
                <p:stCondLst>
                  <p:cond evt="onClick" delay="0">
                    <p:tgtEl>
                      <p:spTgt spid="162"/>
                    </p:tgtEl>
                  </p:cond>
                </p:stCondLst>
                <p:endSync evt="end" delay="0">
                  <p:rtn val="all"/>
                </p:endSync>
                <p:childTnLst>
                  <p:par>
                    <p:cTn id="114" fill="hold">
                      <p:stCondLst>
                        <p:cond delay="0"/>
                      </p:stCondLst>
                      <p:childTnLst>
                        <p:par>
                          <p:cTn id="115" fill="hold">
                            <p:stCondLst>
                              <p:cond delay="0"/>
                            </p:stCondLst>
                            <p:childTnLst>
                              <p:par>
                                <p:cTn id="116" presetID="32" presetClass="emph" presetSubtype="0" fill="hold" grpId="0" nodeType="clickEffect">
                                  <p:stCondLst>
                                    <p:cond delay="0"/>
                                  </p:stCondLst>
                                  <p:childTnLst>
                                    <p:animRot by="120000">
                                      <p:cBhvr>
                                        <p:cTn id="117" dur="100" fill="hold">
                                          <p:stCondLst>
                                            <p:cond delay="0"/>
                                          </p:stCondLst>
                                        </p:cTn>
                                        <p:tgtEl>
                                          <p:spTgt spid="162"/>
                                        </p:tgtEl>
                                        <p:attrNameLst>
                                          <p:attrName>r</p:attrName>
                                        </p:attrNameLst>
                                      </p:cBhvr>
                                    </p:animRot>
                                    <p:animRot by="-240000">
                                      <p:cBhvr>
                                        <p:cTn id="118" dur="200" fill="hold">
                                          <p:stCondLst>
                                            <p:cond delay="200"/>
                                          </p:stCondLst>
                                        </p:cTn>
                                        <p:tgtEl>
                                          <p:spTgt spid="162"/>
                                        </p:tgtEl>
                                        <p:attrNameLst>
                                          <p:attrName>r</p:attrName>
                                        </p:attrNameLst>
                                      </p:cBhvr>
                                    </p:animRot>
                                    <p:animRot by="240000">
                                      <p:cBhvr>
                                        <p:cTn id="119" dur="200" fill="hold">
                                          <p:stCondLst>
                                            <p:cond delay="400"/>
                                          </p:stCondLst>
                                        </p:cTn>
                                        <p:tgtEl>
                                          <p:spTgt spid="162"/>
                                        </p:tgtEl>
                                        <p:attrNameLst>
                                          <p:attrName>r</p:attrName>
                                        </p:attrNameLst>
                                      </p:cBhvr>
                                    </p:animRot>
                                    <p:animRot by="-240000">
                                      <p:cBhvr>
                                        <p:cTn id="120" dur="200" fill="hold">
                                          <p:stCondLst>
                                            <p:cond delay="600"/>
                                          </p:stCondLst>
                                        </p:cTn>
                                        <p:tgtEl>
                                          <p:spTgt spid="162"/>
                                        </p:tgtEl>
                                        <p:attrNameLst>
                                          <p:attrName>r</p:attrName>
                                        </p:attrNameLst>
                                      </p:cBhvr>
                                    </p:animRot>
                                    <p:animRot by="120000">
                                      <p:cBhvr>
                                        <p:cTn id="121" dur="200" fill="hold">
                                          <p:stCondLst>
                                            <p:cond delay="800"/>
                                          </p:stCondLst>
                                        </p:cTn>
                                        <p:tgtEl>
                                          <p:spTgt spid="162"/>
                                        </p:tgtEl>
                                        <p:attrNameLst>
                                          <p:attrName>r</p:attrName>
                                        </p:attrNameLst>
                                      </p:cBhvr>
                                    </p:animRot>
                                  </p:childTnLst>
                                  <p:subTnLst>
                                    <p:audio>
                                      <p:cMediaNode>
                                        <p:cTn display="0" masterRel="sameClick">
                                          <p:stCondLst>
                                            <p:cond evt="begin" delay="0">
                                              <p:tn val="11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2"/>
                  </p:tgtEl>
                </p:cond>
              </p:nextCondLst>
            </p:seq>
            <p:seq concurrent="1" nextAc="seek">
              <p:cTn id="122" restart="whenNotActive" fill="hold" evtFilter="cancelBubble" nodeType="interactiveSeq">
                <p:stCondLst>
                  <p:cond evt="onClick" delay="0">
                    <p:tgtEl>
                      <p:spTgt spid="163"/>
                    </p:tgtEl>
                  </p:cond>
                </p:stCondLst>
                <p:endSync evt="end" delay="0">
                  <p:rtn val="all"/>
                </p:endSync>
                <p:childTnLst>
                  <p:par>
                    <p:cTn id="123" fill="hold">
                      <p:stCondLst>
                        <p:cond delay="0"/>
                      </p:stCondLst>
                      <p:childTnLst>
                        <p:par>
                          <p:cTn id="124" fill="hold">
                            <p:stCondLst>
                              <p:cond delay="0"/>
                            </p:stCondLst>
                            <p:childTnLst>
                              <p:par>
                                <p:cTn id="125" presetID="4" presetClass="entr" presetSubtype="16" fill="hold" nodeType="clickEffect">
                                  <p:stCondLst>
                                    <p:cond delay="0"/>
                                  </p:stCondLst>
                                  <p:childTnLst>
                                    <p:set>
                                      <p:cBhvr>
                                        <p:cTn id="126" dur="1" fill="hold">
                                          <p:stCondLst>
                                            <p:cond delay="0"/>
                                          </p:stCondLst>
                                        </p:cTn>
                                        <p:tgtEl>
                                          <p:spTgt spid="353">
                                            <p:txEl>
                                              <p:pRg st="0" end="0"/>
                                            </p:txEl>
                                          </p:spTgt>
                                        </p:tgtEl>
                                        <p:attrNameLst>
                                          <p:attrName>style.visibility</p:attrName>
                                        </p:attrNameLst>
                                      </p:cBhvr>
                                      <p:to>
                                        <p:strVal val="visible"/>
                                      </p:to>
                                    </p:set>
                                    <p:animEffect transition="in" filter="box(in)">
                                      <p:cBhvr>
                                        <p:cTn id="127" dur="500"/>
                                        <p:tgtEl>
                                          <p:spTgt spid="353">
                                            <p:txEl>
                                              <p:pRg st="0" end="0"/>
                                            </p:txEl>
                                          </p:spTgt>
                                        </p:tgtEl>
                                      </p:cBhvr>
                                    </p:animEffect>
                                  </p:childTnLst>
                                  <p:subTnLst>
                                    <p:audio>
                                      <p:cMediaNode>
                                        <p:cTn display="0" masterRel="sameClick">
                                          <p:stCondLst>
                                            <p:cond evt="begin" delay="0">
                                              <p:tn val="12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3"/>
                  </p:tgtEl>
                </p:cond>
              </p:nextCondLst>
            </p:seq>
            <p:seq concurrent="1" nextAc="seek">
              <p:cTn id="128" restart="whenNotActive" fill="hold" evtFilter="cancelBubble" nodeType="interactiveSeq">
                <p:stCondLst>
                  <p:cond evt="onClick" delay="0">
                    <p:tgtEl>
                      <p:spTgt spid="164"/>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4"/>
                                        </p:tgtEl>
                                        <p:attrNameLst>
                                          <p:attrName>r</p:attrName>
                                        </p:attrNameLst>
                                      </p:cBhvr>
                                    </p:animRot>
                                    <p:animRot by="-240000">
                                      <p:cBhvr>
                                        <p:cTn id="133" dur="200" fill="hold">
                                          <p:stCondLst>
                                            <p:cond delay="200"/>
                                          </p:stCondLst>
                                        </p:cTn>
                                        <p:tgtEl>
                                          <p:spTgt spid="164"/>
                                        </p:tgtEl>
                                        <p:attrNameLst>
                                          <p:attrName>r</p:attrName>
                                        </p:attrNameLst>
                                      </p:cBhvr>
                                    </p:animRot>
                                    <p:animRot by="240000">
                                      <p:cBhvr>
                                        <p:cTn id="134" dur="200" fill="hold">
                                          <p:stCondLst>
                                            <p:cond delay="400"/>
                                          </p:stCondLst>
                                        </p:cTn>
                                        <p:tgtEl>
                                          <p:spTgt spid="164"/>
                                        </p:tgtEl>
                                        <p:attrNameLst>
                                          <p:attrName>r</p:attrName>
                                        </p:attrNameLst>
                                      </p:cBhvr>
                                    </p:animRot>
                                    <p:animRot by="-240000">
                                      <p:cBhvr>
                                        <p:cTn id="135" dur="200" fill="hold">
                                          <p:stCondLst>
                                            <p:cond delay="600"/>
                                          </p:stCondLst>
                                        </p:cTn>
                                        <p:tgtEl>
                                          <p:spTgt spid="164"/>
                                        </p:tgtEl>
                                        <p:attrNameLst>
                                          <p:attrName>r</p:attrName>
                                        </p:attrNameLst>
                                      </p:cBhvr>
                                    </p:animRot>
                                    <p:animRot by="120000">
                                      <p:cBhvr>
                                        <p:cTn id="136" dur="200" fill="hold">
                                          <p:stCondLst>
                                            <p:cond delay="800"/>
                                          </p:stCondLst>
                                        </p:cTn>
                                        <p:tgtEl>
                                          <p:spTgt spid="164"/>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4"/>
                  </p:tgtEl>
                </p:cond>
              </p:nextCondLst>
            </p:seq>
            <p:seq concurrent="1" nextAc="seek">
              <p:cTn id="137" restart="whenNotActive" fill="hold" evtFilter="cancelBubble" nodeType="interactiveSeq">
                <p:stCondLst>
                  <p:cond evt="onClick" delay="0">
                    <p:tgtEl>
                      <p:spTgt spid="165"/>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5"/>
                                        </p:tgtEl>
                                        <p:attrNameLst>
                                          <p:attrName>r</p:attrName>
                                        </p:attrNameLst>
                                      </p:cBhvr>
                                    </p:animRot>
                                    <p:animRot by="-240000">
                                      <p:cBhvr>
                                        <p:cTn id="142" dur="200" fill="hold">
                                          <p:stCondLst>
                                            <p:cond delay="200"/>
                                          </p:stCondLst>
                                        </p:cTn>
                                        <p:tgtEl>
                                          <p:spTgt spid="165"/>
                                        </p:tgtEl>
                                        <p:attrNameLst>
                                          <p:attrName>r</p:attrName>
                                        </p:attrNameLst>
                                      </p:cBhvr>
                                    </p:animRot>
                                    <p:animRot by="240000">
                                      <p:cBhvr>
                                        <p:cTn id="143" dur="200" fill="hold">
                                          <p:stCondLst>
                                            <p:cond delay="400"/>
                                          </p:stCondLst>
                                        </p:cTn>
                                        <p:tgtEl>
                                          <p:spTgt spid="165"/>
                                        </p:tgtEl>
                                        <p:attrNameLst>
                                          <p:attrName>r</p:attrName>
                                        </p:attrNameLst>
                                      </p:cBhvr>
                                    </p:animRot>
                                    <p:animRot by="-240000">
                                      <p:cBhvr>
                                        <p:cTn id="144" dur="200" fill="hold">
                                          <p:stCondLst>
                                            <p:cond delay="600"/>
                                          </p:stCondLst>
                                        </p:cTn>
                                        <p:tgtEl>
                                          <p:spTgt spid="165"/>
                                        </p:tgtEl>
                                        <p:attrNameLst>
                                          <p:attrName>r</p:attrName>
                                        </p:attrNameLst>
                                      </p:cBhvr>
                                    </p:animRot>
                                    <p:animRot by="120000">
                                      <p:cBhvr>
                                        <p:cTn id="145" dur="200" fill="hold">
                                          <p:stCondLst>
                                            <p:cond delay="800"/>
                                          </p:stCondLst>
                                        </p:cTn>
                                        <p:tgtEl>
                                          <p:spTgt spid="165"/>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5"/>
                  </p:tgtEl>
                </p:cond>
              </p:nextCondLst>
            </p:seq>
            <p:seq concurrent="1" nextAc="seek">
              <p:cTn id="146" restart="whenNotActive" fill="hold" evtFilter="cancelBubble" nodeType="interactiveSeq">
                <p:stCondLst>
                  <p:cond evt="onClick" delay="0">
                    <p:tgtEl>
                      <p:spTgt spid="166"/>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6"/>
                                        </p:tgtEl>
                                        <p:attrNameLst>
                                          <p:attrName>r</p:attrName>
                                        </p:attrNameLst>
                                      </p:cBhvr>
                                    </p:animRot>
                                    <p:animRot by="-240000">
                                      <p:cBhvr>
                                        <p:cTn id="151" dur="200" fill="hold">
                                          <p:stCondLst>
                                            <p:cond delay="200"/>
                                          </p:stCondLst>
                                        </p:cTn>
                                        <p:tgtEl>
                                          <p:spTgt spid="166"/>
                                        </p:tgtEl>
                                        <p:attrNameLst>
                                          <p:attrName>r</p:attrName>
                                        </p:attrNameLst>
                                      </p:cBhvr>
                                    </p:animRot>
                                    <p:animRot by="240000">
                                      <p:cBhvr>
                                        <p:cTn id="152" dur="200" fill="hold">
                                          <p:stCondLst>
                                            <p:cond delay="400"/>
                                          </p:stCondLst>
                                        </p:cTn>
                                        <p:tgtEl>
                                          <p:spTgt spid="166"/>
                                        </p:tgtEl>
                                        <p:attrNameLst>
                                          <p:attrName>r</p:attrName>
                                        </p:attrNameLst>
                                      </p:cBhvr>
                                    </p:animRot>
                                    <p:animRot by="-240000">
                                      <p:cBhvr>
                                        <p:cTn id="153" dur="200" fill="hold">
                                          <p:stCondLst>
                                            <p:cond delay="600"/>
                                          </p:stCondLst>
                                        </p:cTn>
                                        <p:tgtEl>
                                          <p:spTgt spid="166"/>
                                        </p:tgtEl>
                                        <p:attrNameLst>
                                          <p:attrName>r</p:attrName>
                                        </p:attrNameLst>
                                      </p:cBhvr>
                                    </p:animRot>
                                    <p:animRot by="120000">
                                      <p:cBhvr>
                                        <p:cTn id="154" dur="200" fill="hold">
                                          <p:stCondLst>
                                            <p:cond delay="800"/>
                                          </p:stCondLst>
                                        </p:cTn>
                                        <p:tgtEl>
                                          <p:spTgt spid="166"/>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6"/>
                  </p:tgtEl>
                </p:cond>
              </p:nextCondLst>
            </p:seq>
            <p:seq concurrent="1" nextAc="seek">
              <p:cTn id="155" restart="whenNotActive" fill="hold" evtFilter="cancelBubble" nodeType="interactiveSeq">
                <p:stCondLst>
                  <p:cond evt="onClick" delay="0">
                    <p:tgtEl>
                      <p:spTgt spid="167"/>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67"/>
                                        </p:tgtEl>
                                        <p:attrNameLst>
                                          <p:attrName>r</p:attrName>
                                        </p:attrNameLst>
                                      </p:cBhvr>
                                    </p:animRot>
                                    <p:animRot by="-240000">
                                      <p:cBhvr>
                                        <p:cTn id="160" dur="200" fill="hold">
                                          <p:stCondLst>
                                            <p:cond delay="200"/>
                                          </p:stCondLst>
                                        </p:cTn>
                                        <p:tgtEl>
                                          <p:spTgt spid="167"/>
                                        </p:tgtEl>
                                        <p:attrNameLst>
                                          <p:attrName>r</p:attrName>
                                        </p:attrNameLst>
                                      </p:cBhvr>
                                    </p:animRot>
                                    <p:animRot by="240000">
                                      <p:cBhvr>
                                        <p:cTn id="161" dur="200" fill="hold">
                                          <p:stCondLst>
                                            <p:cond delay="400"/>
                                          </p:stCondLst>
                                        </p:cTn>
                                        <p:tgtEl>
                                          <p:spTgt spid="167"/>
                                        </p:tgtEl>
                                        <p:attrNameLst>
                                          <p:attrName>r</p:attrName>
                                        </p:attrNameLst>
                                      </p:cBhvr>
                                    </p:animRot>
                                    <p:animRot by="-240000">
                                      <p:cBhvr>
                                        <p:cTn id="162" dur="200" fill="hold">
                                          <p:stCondLst>
                                            <p:cond delay="600"/>
                                          </p:stCondLst>
                                        </p:cTn>
                                        <p:tgtEl>
                                          <p:spTgt spid="167"/>
                                        </p:tgtEl>
                                        <p:attrNameLst>
                                          <p:attrName>r</p:attrName>
                                        </p:attrNameLst>
                                      </p:cBhvr>
                                    </p:animRot>
                                    <p:animRot by="120000">
                                      <p:cBhvr>
                                        <p:cTn id="163" dur="200" fill="hold">
                                          <p:stCondLst>
                                            <p:cond delay="800"/>
                                          </p:stCondLst>
                                        </p:cTn>
                                        <p:tgtEl>
                                          <p:spTgt spid="167"/>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7"/>
                  </p:tgtEl>
                </p:cond>
              </p:nextCondLst>
            </p:seq>
            <p:seq concurrent="1" nextAc="seek">
              <p:cTn id="164" restart="whenNotActive" fill="hold" evtFilter="cancelBubble" nodeType="interactiveSeq">
                <p:stCondLst>
                  <p:cond evt="onClick" delay="0">
                    <p:tgtEl>
                      <p:spTgt spid="168"/>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68"/>
                                        </p:tgtEl>
                                        <p:attrNameLst>
                                          <p:attrName>r</p:attrName>
                                        </p:attrNameLst>
                                      </p:cBhvr>
                                    </p:animRot>
                                    <p:animRot by="-240000">
                                      <p:cBhvr>
                                        <p:cTn id="169" dur="200" fill="hold">
                                          <p:stCondLst>
                                            <p:cond delay="200"/>
                                          </p:stCondLst>
                                        </p:cTn>
                                        <p:tgtEl>
                                          <p:spTgt spid="168"/>
                                        </p:tgtEl>
                                        <p:attrNameLst>
                                          <p:attrName>r</p:attrName>
                                        </p:attrNameLst>
                                      </p:cBhvr>
                                    </p:animRot>
                                    <p:animRot by="240000">
                                      <p:cBhvr>
                                        <p:cTn id="170" dur="200" fill="hold">
                                          <p:stCondLst>
                                            <p:cond delay="400"/>
                                          </p:stCondLst>
                                        </p:cTn>
                                        <p:tgtEl>
                                          <p:spTgt spid="168"/>
                                        </p:tgtEl>
                                        <p:attrNameLst>
                                          <p:attrName>r</p:attrName>
                                        </p:attrNameLst>
                                      </p:cBhvr>
                                    </p:animRot>
                                    <p:animRot by="-240000">
                                      <p:cBhvr>
                                        <p:cTn id="171" dur="200" fill="hold">
                                          <p:stCondLst>
                                            <p:cond delay="600"/>
                                          </p:stCondLst>
                                        </p:cTn>
                                        <p:tgtEl>
                                          <p:spTgt spid="168"/>
                                        </p:tgtEl>
                                        <p:attrNameLst>
                                          <p:attrName>r</p:attrName>
                                        </p:attrNameLst>
                                      </p:cBhvr>
                                    </p:animRot>
                                    <p:animRot by="120000">
                                      <p:cBhvr>
                                        <p:cTn id="172" dur="200" fill="hold">
                                          <p:stCondLst>
                                            <p:cond delay="800"/>
                                          </p:stCondLst>
                                        </p:cTn>
                                        <p:tgtEl>
                                          <p:spTgt spid="168"/>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8"/>
                  </p:tgtEl>
                </p:cond>
              </p:nextCondLst>
            </p:seq>
            <p:seq concurrent="1" nextAc="seek">
              <p:cTn id="173" restart="whenNotActive" fill="hold" evtFilter="cancelBubble" nodeType="interactiveSeq">
                <p:stCondLst>
                  <p:cond evt="onClick" delay="0">
                    <p:tgtEl>
                      <p:spTgt spid="169"/>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69"/>
                                        </p:tgtEl>
                                        <p:attrNameLst>
                                          <p:attrName>r</p:attrName>
                                        </p:attrNameLst>
                                      </p:cBhvr>
                                    </p:animRot>
                                    <p:animRot by="-240000">
                                      <p:cBhvr>
                                        <p:cTn id="178" dur="200" fill="hold">
                                          <p:stCondLst>
                                            <p:cond delay="200"/>
                                          </p:stCondLst>
                                        </p:cTn>
                                        <p:tgtEl>
                                          <p:spTgt spid="169"/>
                                        </p:tgtEl>
                                        <p:attrNameLst>
                                          <p:attrName>r</p:attrName>
                                        </p:attrNameLst>
                                      </p:cBhvr>
                                    </p:animRot>
                                    <p:animRot by="240000">
                                      <p:cBhvr>
                                        <p:cTn id="179" dur="200" fill="hold">
                                          <p:stCondLst>
                                            <p:cond delay="400"/>
                                          </p:stCondLst>
                                        </p:cTn>
                                        <p:tgtEl>
                                          <p:spTgt spid="169"/>
                                        </p:tgtEl>
                                        <p:attrNameLst>
                                          <p:attrName>r</p:attrName>
                                        </p:attrNameLst>
                                      </p:cBhvr>
                                    </p:animRot>
                                    <p:animRot by="-240000">
                                      <p:cBhvr>
                                        <p:cTn id="180" dur="200" fill="hold">
                                          <p:stCondLst>
                                            <p:cond delay="600"/>
                                          </p:stCondLst>
                                        </p:cTn>
                                        <p:tgtEl>
                                          <p:spTgt spid="169"/>
                                        </p:tgtEl>
                                        <p:attrNameLst>
                                          <p:attrName>r</p:attrName>
                                        </p:attrNameLst>
                                      </p:cBhvr>
                                    </p:animRot>
                                    <p:animRot by="120000">
                                      <p:cBhvr>
                                        <p:cTn id="181" dur="200" fill="hold">
                                          <p:stCondLst>
                                            <p:cond delay="800"/>
                                          </p:stCondLst>
                                        </p:cTn>
                                        <p:tgtEl>
                                          <p:spTgt spid="169"/>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9"/>
                  </p:tgtEl>
                </p:cond>
              </p:nextCondLst>
            </p:seq>
            <p:seq concurrent="1" nextAc="seek">
              <p:cTn id="182" restart="whenNotActive" fill="hold" evtFilter="cancelBubble" nodeType="interactiveSeq">
                <p:stCondLst>
                  <p:cond evt="onClick" delay="0">
                    <p:tgtEl>
                      <p:spTgt spid="170"/>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0"/>
                                        </p:tgtEl>
                                        <p:attrNameLst>
                                          <p:attrName>r</p:attrName>
                                        </p:attrNameLst>
                                      </p:cBhvr>
                                    </p:animRot>
                                    <p:animRot by="-240000">
                                      <p:cBhvr>
                                        <p:cTn id="187" dur="200" fill="hold">
                                          <p:stCondLst>
                                            <p:cond delay="200"/>
                                          </p:stCondLst>
                                        </p:cTn>
                                        <p:tgtEl>
                                          <p:spTgt spid="170"/>
                                        </p:tgtEl>
                                        <p:attrNameLst>
                                          <p:attrName>r</p:attrName>
                                        </p:attrNameLst>
                                      </p:cBhvr>
                                    </p:animRot>
                                    <p:animRot by="240000">
                                      <p:cBhvr>
                                        <p:cTn id="188" dur="200" fill="hold">
                                          <p:stCondLst>
                                            <p:cond delay="400"/>
                                          </p:stCondLst>
                                        </p:cTn>
                                        <p:tgtEl>
                                          <p:spTgt spid="170"/>
                                        </p:tgtEl>
                                        <p:attrNameLst>
                                          <p:attrName>r</p:attrName>
                                        </p:attrNameLst>
                                      </p:cBhvr>
                                    </p:animRot>
                                    <p:animRot by="-240000">
                                      <p:cBhvr>
                                        <p:cTn id="189" dur="200" fill="hold">
                                          <p:stCondLst>
                                            <p:cond delay="600"/>
                                          </p:stCondLst>
                                        </p:cTn>
                                        <p:tgtEl>
                                          <p:spTgt spid="170"/>
                                        </p:tgtEl>
                                        <p:attrNameLst>
                                          <p:attrName>r</p:attrName>
                                        </p:attrNameLst>
                                      </p:cBhvr>
                                    </p:animRot>
                                    <p:animRot by="120000">
                                      <p:cBhvr>
                                        <p:cTn id="190" dur="200" fill="hold">
                                          <p:stCondLst>
                                            <p:cond delay="800"/>
                                          </p:stCondLst>
                                        </p:cTn>
                                        <p:tgtEl>
                                          <p:spTgt spid="170"/>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0"/>
                  </p:tgtEl>
                </p:cond>
              </p:nextCondLst>
            </p:seq>
            <p:seq concurrent="1" nextAc="seek">
              <p:cTn id="191" restart="whenNotActive" fill="hold" evtFilter="cancelBubble" nodeType="interactiveSeq">
                <p:stCondLst>
                  <p:cond evt="onClick" delay="0">
                    <p:tgtEl>
                      <p:spTgt spid="171"/>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1"/>
                                        </p:tgtEl>
                                        <p:attrNameLst>
                                          <p:attrName>r</p:attrName>
                                        </p:attrNameLst>
                                      </p:cBhvr>
                                    </p:animRot>
                                    <p:animRot by="-240000">
                                      <p:cBhvr>
                                        <p:cTn id="196" dur="200" fill="hold">
                                          <p:stCondLst>
                                            <p:cond delay="200"/>
                                          </p:stCondLst>
                                        </p:cTn>
                                        <p:tgtEl>
                                          <p:spTgt spid="171"/>
                                        </p:tgtEl>
                                        <p:attrNameLst>
                                          <p:attrName>r</p:attrName>
                                        </p:attrNameLst>
                                      </p:cBhvr>
                                    </p:animRot>
                                    <p:animRot by="240000">
                                      <p:cBhvr>
                                        <p:cTn id="197" dur="200" fill="hold">
                                          <p:stCondLst>
                                            <p:cond delay="400"/>
                                          </p:stCondLst>
                                        </p:cTn>
                                        <p:tgtEl>
                                          <p:spTgt spid="171"/>
                                        </p:tgtEl>
                                        <p:attrNameLst>
                                          <p:attrName>r</p:attrName>
                                        </p:attrNameLst>
                                      </p:cBhvr>
                                    </p:animRot>
                                    <p:animRot by="-240000">
                                      <p:cBhvr>
                                        <p:cTn id="198" dur="200" fill="hold">
                                          <p:stCondLst>
                                            <p:cond delay="600"/>
                                          </p:stCondLst>
                                        </p:cTn>
                                        <p:tgtEl>
                                          <p:spTgt spid="171"/>
                                        </p:tgtEl>
                                        <p:attrNameLst>
                                          <p:attrName>r</p:attrName>
                                        </p:attrNameLst>
                                      </p:cBhvr>
                                    </p:animRot>
                                    <p:animRot by="120000">
                                      <p:cBhvr>
                                        <p:cTn id="199" dur="200" fill="hold">
                                          <p:stCondLst>
                                            <p:cond delay="800"/>
                                          </p:stCondLst>
                                        </p:cTn>
                                        <p:tgtEl>
                                          <p:spTgt spid="171"/>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1"/>
                  </p:tgtEl>
                </p:cond>
              </p:nextCondLst>
            </p:seq>
            <p:seq concurrent="1" nextAc="seek">
              <p:cTn id="200" restart="whenNotActive" fill="hold" evtFilter="cancelBubble" nodeType="interactiveSeq">
                <p:stCondLst>
                  <p:cond evt="onClick" delay="0">
                    <p:tgtEl>
                      <p:spTgt spid="172"/>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2"/>
                                        </p:tgtEl>
                                        <p:attrNameLst>
                                          <p:attrName>r</p:attrName>
                                        </p:attrNameLst>
                                      </p:cBhvr>
                                    </p:animRot>
                                    <p:animRot by="-240000">
                                      <p:cBhvr>
                                        <p:cTn id="205" dur="200" fill="hold">
                                          <p:stCondLst>
                                            <p:cond delay="200"/>
                                          </p:stCondLst>
                                        </p:cTn>
                                        <p:tgtEl>
                                          <p:spTgt spid="172"/>
                                        </p:tgtEl>
                                        <p:attrNameLst>
                                          <p:attrName>r</p:attrName>
                                        </p:attrNameLst>
                                      </p:cBhvr>
                                    </p:animRot>
                                    <p:animRot by="240000">
                                      <p:cBhvr>
                                        <p:cTn id="206" dur="200" fill="hold">
                                          <p:stCondLst>
                                            <p:cond delay="400"/>
                                          </p:stCondLst>
                                        </p:cTn>
                                        <p:tgtEl>
                                          <p:spTgt spid="172"/>
                                        </p:tgtEl>
                                        <p:attrNameLst>
                                          <p:attrName>r</p:attrName>
                                        </p:attrNameLst>
                                      </p:cBhvr>
                                    </p:animRot>
                                    <p:animRot by="-240000">
                                      <p:cBhvr>
                                        <p:cTn id="207" dur="200" fill="hold">
                                          <p:stCondLst>
                                            <p:cond delay="600"/>
                                          </p:stCondLst>
                                        </p:cTn>
                                        <p:tgtEl>
                                          <p:spTgt spid="172"/>
                                        </p:tgtEl>
                                        <p:attrNameLst>
                                          <p:attrName>r</p:attrName>
                                        </p:attrNameLst>
                                      </p:cBhvr>
                                    </p:animRot>
                                    <p:animRot by="120000">
                                      <p:cBhvr>
                                        <p:cTn id="208" dur="200" fill="hold">
                                          <p:stCondLst>
                                            <p:cond delay="800"/>
                                          </p:stCondLst>
                                        </p:cTn>
                                        <p:tgtEl>
                                          <p:spTgt spid="172"/>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2"/>
                  </p:tgtEl>
                </p:cond>
              </p:nextCondLst>
            </p:seq>
            <p:seq concurrent="1" nextAc="seek">
              <p:cTn id="209" restart="whenNotActive" fill="hold" evtFilter="cancelBubble" nodeType="interactiveSeq">
                <p:stCondLst>
                  <p:cond evt="onClick" delay="0">
                    <p:tgtEl>
                      <p:spTgt spid="173"/>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3"/>
                                        </p:tgtEl>
                                        <p:attrNameLst>
                                          <p:attrName>r</p:attrName>
                                        </p:attrNameLst>
                                      </p:cBhvr>
                                    </p:animRot>
                                    <p:animRot by="-240000">
                                      <p:cBhvr>
                                        <p:cTn id="214" dur="200" fill="hold">
                                          <p:stCondLst>
                                            <p:cond delay="200"/>
                                          </p:stCondLst>
                                        </p:cTn>
                                        <p:tgtEl>
                                          <p:spTgt spid="173"/>
                                        </p:tgtEl>
                                        <p:attrNameLst>
                                          <p:attrName>r</p:attrName>
                                        </p:attrNameLst>
                                      </p:cBhvr>
                                    </p:animRot>
                                    <p:animRot by="240000">
                                      <p:cBhvr>
                                        <p:cTn id="215" dur="200" fill="hold">
                                          <p:stCondLst>
                                            <p:cond delay="400"/>
                                          </p:stCondLst>
                                        </p:cTn>
                                        <p:tgtEl>
                                          <p:spTgt spid="173"/>
                                        </p:tgtEl>
                                        <p:attrNameLst>
                                          <p:attrName>r</p:attrName>
                                        </p:attrNameLst>
                                      </p:cBhvr>
                                    </p:animRot>
                                    <p:animRot by="-240000">
                                      <p:cBhvr>
                                        <p:cTn id="216" dur="200" fill="hold">
                                          <p:stCondLst>
                                            <p:cond delay="600"/>
                                          </p:stCondLst>
                                        </p:cTn>
                                        <p:tgtEl>
                                          <p:spTgt spid="173"/>
                                        </p:tgtEl>
                                        <p:attrNameLst>
                                          <p:attrName>r</p:attrName>
                                        </p:attrNameLst>
                                      </p:cBhvr>
                                    </p:animRot>
                                    <p:animRot by="120000">
                                      <p:cBhvr>
                                        <p:cTn id="217" dur="200" fill="hold">
                                          <p:stCondLst>
                                            <p:cond delay="800"/>
                                          </p:stCondLst>
                                        </p:cTn>
                                        <p:tgtEl>
                                          <p:spTgt spid="173"/>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3"/>
                  </p:tgtEl>
                </p:cond>
              </p:nextCondLst>
            </p:seq>
            <p:seq concurrent="1" nextAc="seek">
              <p:cTn id="218" restart="whenNotActive" fill="hold" evtFilter="cancelBubble" nodeType="interactiveSeq">
                <p:stCondLst>
                  <p:cond evt="onClick" delay="0">
                    <p:tgtEl>
                      <p:spTgt spid="174"/>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4"/>
                                        </p:tgtEl>
                                        <p:attrNameLst>
                                          <p:attrName>r</p:attrName>
                                        </p:attrNameLst>
                                      </p:cBhvr>
                                    </p:animRot>
                                    <p:animRot by="-240000">
                                      <p:cBhvr>
                                        <p:cTn id="223" dur="200" fill="hold">
                                          <p:stCondLst>
                                            <p:cond delay="200"/>
                                          </p:stCondLst>
                                        </p:cTn>
                                        <p:tgtEl>
                                          <p:spTgt spid="174"/>
                                        </p:tgtEl>
                                        <p:attrNameLst>
                                          <p:attrName>r</p:attrName>
                                        </p:attrNameLst>
                                      </p:cBhvr>
                                    </p:animRot>
                                    <p:animRot by="240000">
                                      <p:cBhvr>
                                        <p:cTn id="224" dur="200" fill="hold">
                                          <p:stCondLst>
                                            <p:cond delay="400"/>
                                          </p:stCondLst>
                                        </p:cTn>
                                        <p:tgtEl>
                                          <p:spTgt spid="174"/>
                                        </p:tgtEl>
                                        <p:attrNameLst>
                                          <p:attrName>r</p:attrName>
                                        </p:attrNameLst>
                                      </p:cBhvr>
                                    </p:animRot>
                                    <p:animRot by="-240000">
                                      <p:cBhvr>
                                        <p:cTn id="225" dur="200" fill="hold">
                                          <p:stCondLst>
                                            <p:cond delay="600"/>
                                          </p:stCondLst>
                                        </p:cTn>
                                        <p:tgtEl>
                                          <p:spTgt spid="174"/>
                                        </p:tgtEl>
                                        <p:attrNameLst>
                                          <p:attrName>r</p:attrName>
                                        </p:attrNameLst>
                                      </p:cBhvr>
                                    </p:animRot>
                                    <p:animRot by="120000">
                                      <p:cBhvr>
                                        <p:cTn id="226" dur="200" fill="hold">
                                          <p:stCondLst>
                                            <p:cond delay="800"/>
                                          </p:stCondLst>
                                        </p:cTn>
                                        <p:tgtEl>
                                          <p:spTgt spid="174"/>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4"/>
                  </p:tgtEl>
                </p:cond>
              </p:nextCondLst>
            </p:seq>
            <p:seq concurrent="1" nextAc="seek">
              <p:cTn id="227" restart="whenNotActive" fill="hold" evtFilter="cancelBubble" nodeType="interactiveSeq">
                <p:stCondLst>
                  <p:cond evt="onClick" delay="0">
                    <p:tgtEl>
                      <p:spTgt spid="175"/>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5"/>
                                        </p:tgtEl>
                                        <p:attrNameLst>
                                          <p:attrName>r</p:attrName>
                                        </p:attrNameLst>
                                      </p:cBhvr>
                                    </p:animRot>
                                    <p:animRot by="-240000">
                                      <p:cBhvr>
                                        <p:cTn id="232" dur="200" fill="hold">
                                          <p:stCondLst>
                                            <p:cond delay="200"/>
                                          </p:stCondLst>
                                        </p:cTn>
                                        <p:tgtEl>
                                          <p:spTgt spid="175"/>
                                        </p:tgtEl>
                                        <p:attrNameLst>
                                          <p:attrName>r</p:attrName>
                                        </p:attrNameLst>
                                      </p:cBhvr>
                                    </p:animRot>
                                    <p:animRot by="240000">
                                      <p:cBhvr>
                                        <p:cTn id="233" dur="200" fill="hold">
                                          <p:stCondLst>
                                            <p:cond delay="400"/>
                                          </p:stCondLst>
                                        </p:cTn>
                                        <p:tgtEl>
                                          <p:spTgt spid="175"/>
                                        </p:tgtEl>
                                        <p:attrNameLst>
                                          <p:attrName>r</p:attrName>
                                        </p:attrNameLst>
                                      </p:cBhvr>
                                    </p:animRot>
                                    <p:animRot by="-240000">
                                      <p:cBhvr>
                                        <p:cTn id="234" dur="200" fill="hold">
                                          <p:stCondLst>
                                            <p:cond delay="600"/>
                                          </p:stCondLst>
                                        </p:cTn>
                                        <p:tgtEl>
                                          <p:spTgt spid="175"/>
                                        </p:tgtEl>
                                        <p:attrNameLst>
                                          <p:attrName>r</p:attrName>
                                        </p:attrNameLst>
                                      </p:cBhvr>
                                    </p:animRot>
                                    <p:animRot by="120000">
                                      <p:cBhvr>
                                        <p:cTn id="235" dur="200" fill="hold">
                                          <p:stCondLst>
                                            <p:cond delay="800"/>
                                          </p:stCondLst>
                                        </p:cTn>
                                        <p:tgtEl>
                                          <p:spTgt spid="175"/>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5"/>
                  </p:tgtEl>
                </p:cond>
              </p:nextCondLst>
            </p:seq>
            <p:seq concurrent="1" nextAc="seek">
              <p:cTn id="236" restart="whenNotActive" fill="hold" evtFilter="cancelBubble" nodeType="interactiveSeq">
                <p:stCondLst>
                  <p:cond evt="onClick" delay="0">
                    <p:tgtEl>
                      <p:spTgt spid="176"/>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76"/>
                                        </p:tgtEl>
                                        <p:attrNameLst>
                                          <p:attrName>r</p:attrName>
                                        </p:attrNameLst>
                                      </p:cBhvr>
                                    </p:animRot>
                                    <p:animRot by="-240000">
                                      <p:cBhvr>
                                        <p:cTn id="241" dur="200" fill="hold">
                                          <p:stCondLst>
                                            <p:cond delay="200"/>
                                          </p:stCondLst>
                                        </p:cTn>
                                        <p:tgtEl>
                                          <p:spTgt spid="176"/>
                                        </p:tgtEl>
                                        <p:attrNameLst>
                                          <p:attrName>r</p:attrName>
                                        </p:attrNameLst>
                                      </p:cBhvr>
                                    </p:animRot>
                                    <p:animRot by="240000">
                                      <p:cBhvr>
                                        <p:cTn id="242" dur="200" fill="hold">
                                          <p:stCondLst>
                                            <p:cond delay="400"/>
                                          </p:stCondLst>
                                        </p:cTn>
                                        <p:tgtEl>
                                          <p:spTgt spid="176"/>
                                        </p:tgtEl>
                                        <p:attrNameLst>
                                          <p:attrName>r</p:attrName>
                                        </p:attrNameLst>
                                      </p:cBhvr>
                                    </p:animRot>
                                    <p:animRot by="-240000">
                                      <p:cBhvr>
                                        <p:cTn id="243" dur="200" fill="hold">
                                          <p:stCondLst>
                                            <p:cond delay="600"/>
                                          </p:stCondLst>
                                        </p:cTn>
                                        <p:tgtEl>
                                          <p:spTgt spid="176"/>
                                        </p:tgtEl>
                                        <p:attrNameLst>
                                          <p:attrName>r</p:attrName>
                                        </p:attrNameLst>
                                      </p:cBhvr>
                                    </p:animRot>
                                    <p:animRot by="120000">
                                      <p:cBhvr>
                                        <p:cTn id="244" dur="200" fill="hold">
                                          <p:stCondLst>
                                            <p:cond delay="800"/>
                                          </p:stCondLst>
                                        </p:cTn>
                                        <p:tgtEl>
                                          <p:spTgt spid="176"/>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6"/>
                  </p:tgtEl>
                </p:cond>
              </p:nextCondLst>
            </p:seq>
            <p:seq concurrent="1" nextAc="seek">
              <p:cTn id="245" restart="whenNotActive" fill="hold" evtFilter="cancelBubble" nodeType="interactiveSeq">
                <p:stCondLst>
                  <p:cond evt="onClick" delay="0">
                    <p:tgtEl>
                      <p:spTgt spid="177"/>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77"/>
                                        </p:tgtEl>
                                        <p:attrNameLst>
                                          <p:attrName>r</p:attrName>
                                        </p:attrNameLst>
                                      </p:cBhvr>
                                    </p:animRot>
                                    <p:animRot by="-240000">
                                      <p:cBhvr>
                                        <p:cTn id="250" dur="200" fill="hold">
                                          <p:stCondLst>
                                            <p:cond delay="200"/>
                                          </p:stCondLst>
                                        </p:cTn>
                                        <p:tgtEl>
                                          <p:spTgt spid="177"/>
                                        </p:tgtEl>
                                        <p:attrNameLst>
                                          <p:attrName>r</p:attrName>
                                        </p:attrNameLst>
                                      </p:cBhvr>
                                    </p:animRot>
                                    <p:animRot by="240000">
                                      <p:cBhvr>
                                        <p:cTn id="251" dur="200" fill="hold">
                                          <p:stCondLst>
                                            <p:cond delay="400"/>
                                          </p:stCondLst>
                                        </p:cTn>
                                        <p:tgtEl>
                                          <p:spTgt spid="177"/>
                                        </p:tgtEl>
                                        <p:attrNameLst>
                                          <p:attrName>r</p:attrName>
                                        </p:attrNameLst>
                                      </p:cBhvr>
                                    </p:animRot>
                                    <p:animRot by="-240000">
                                      <p:cBhvr>
                                        <p:cTn id="252" dur="200" fill="hold">
                                          <p:stCondLst>
                                            <p:cond delay="600"/>
                                          </p:stCondLst>
                                        </p:cTn>
                                        <p:tgtEl>
                                          <p:spTgt spid="177"/>
                                        </p:tgtEl>
                                        <p:attrNameLst>
                                          <p:attrName>r</p:attrName>
                                        </p:attrNameLst>
                                      </p:cBhvr>
                                    </p:animRot>
                                    <p:animRot by="120000">
                                      <p:cBhvr>
                                        <p:cTn id="253" dur="200" fill="hold">
                                          <p:stCondLst>
                                            <p:cond delay="800"/>
                                          </p:stCondLst>
                                        </p:cTn>
                                        <p:tgtEl>
                                          <p:spTgt spid="177"/>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7"/>
                  </p:tgtEl>
                </p:cond>
              </p:nextCondLst>
            </p:seq>
            <p:seq concurrent="1" nextAc="seek">
              <p:cTn id="254" restart="whenNotActive" fill="hold" evtFilter="cancelBubble" nodeType="interactiveSeq">
                <p:stCondLst>
                  <p:cond evt="onClick" delay="0">
                    <p:tgtEl>
                      <p:spTgt spid="178"/>
                    </p:tgtEl>
                  </p:cond>
                </p:stCondLst>
                <p:endSync evt="end" delay="0">
                  <p:rtn val="all"/>
                </p:endSync>
                <p:childTnLst>
                  <p:par>
                    <p:cTn id="255" fill="hold">
                      <p:stCondLst>
                        <p:cond delay="0"/>
                      </p:stCondLst>
                      <p:childTnLst>
                        <p:par>
                          <p:cTn id="256" fill="hold">
                            <p:stCondLst>
                              <p:cond delay="0"/>
                            </p:stCondLst>
                            <p:childTnLst>
                              <p:par>
                                <p:cTn id="257" presetID="32" presetClass="emph" presetSubtype="0" fill="hold" grpId="0" nodeType="clickEffect">
                                  <p:stCondLst>
                                    <p:cond delay="0"/>
                                  </p:stCondLst>
                                  <p:childTnLst>
                                    <p:animRot by="120000">
                                      <p:cBhvr>
                                        <p:cTn id="258" dur="100" fill="hold">
                                          <p:stCondLst>
                                            <p:cond delay="0"/>
                                          </p:stCondLst>
                                        </p:cTn>
                                        <p:tgtEl>
                                          <p:spTgt spid="178"/>
                                        </p:tgtEl>
                                        <p:attrNameLst>
                                          <p:attrName>r</p:attrName>
                                        </p:attrNameLst>
                                      </p:cBhvr>
                                    </p:animRot>
                                    <p:animRot by="-240000">
                                      <p:cBhvr>
                                        <p:cTn id="259" dur="200" fill="hold">
                                          <p:stCondLst>
                                            <p:cond delay="200"/>
                                          </p:stCondLst>
                                        </p:cTn>
                                        <p:tgtEl>
                                          <p:spTgt spid="178"/>
                                        </p:tgtEl>
                                        <p:attrNameLst>
                                          <p:attrName>r</p:attrName>
                                        </p:attrNameLst>
                                      </p:cBhvr>
                                    </p:animRot>
                                    <p:animRot by="240000">
                                      <p:cBhvr>
                                        <p:cTn id="260" dur="200" fill="hold">
                                          <p:stCondLst>
                                            <p:cond delay="400"/>
                                          </p:stCondLst>
                                        </p:cTn>
                                        <p:tgtEl>
                                          <p:spTgt spid="178"/>
                                        </p:tgtEl>
                                        <p:attrNameLst>
                                          <p:attrName>r</p:attrName>
                                        </p:attrNameLst>
                                      </p:cBhvr>
                                    </p:animRot>
                                    <p:animRot by="-240000">
                                      <p:cBhvr>
                                        <p:cTn id="261" dur="200" fill="hold">
                                          <p:stCondLst>
                                            <p:cond delay="600"/>
                                          </p:stCondLst>
                                        </p:cTn>
                                        <p:tgtEl>
                                          <p:spTgt spid="178"/>
                                        </p:tgtEl>
                                        <p:attrNameLst>
                                          <p:attrName>r</p:attrName>
                                        </p:attrNameLst>
                                      </p:cBhvr>
                                    </p:animRot>
                                    <p:animRot by="120000">
                                      <p:cBhvr>
                                        <p:cTn id="262" dur="200" fill="hold">
                                          <p:stCondLst>
                                            <p:cond delay="800"/>
                                          </p:stCondLst>
                                        </p:cTn>
                                        <p:tgtEl>
                                          <p:spTgt spid="178"/>
                                        </p:tgtEl>
                                        <p:attrNameLst>
                                          <p:attrName>r</p:attrName>
                                        </p:attrNameLst>
                                      </p:cBhvr>
                                    </p:animRot>
                                  </p:childTnLst>
                                  <p:subTnLst>
                                    <p:audio>
                                      <p:cMediaNode>
                                        <p:cTn display="0" masterRel="sameClick">
                                          <p:stCondLst>
                                            <p:cond evt="begin" delay="0">
                                              <p:tn val="25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8"/>
                  </p:tgtEl>
                </p:cond>
              </p:nextCondLst>
            </p:seq>
            <p:seq concurrent="1" nextAc="seek">
              <p:cTn id="263" restart="whenNotActive" fill="hold" evtFilter="cancelBubble" nodeType="interactiveSeq">
                <p:stCondLst>
                  <p:cond evt="onClick" delay="0">
                    <p:tgtEl>
                      <p:spTgt spid="179"/>
                    </p:tgtEl>
                  </p:cond>
                </p:stCondLst>
                <p:endSync evt="end" delay="0">
                  <p:rtn val="all"/>
                </p:endSync>
                <p:childTnLst>
                  <p:par>
                    <p:cTn id="264" fill="hold">
                      <p:stCondLst>
                        <p:cond delay="0"/>
                      </p:stCondLst>
                      <p:childTnLst>
                        <p:par>
                          <p:cTn id="265" fill="hold">
                            <p:stCondLst>
                              <p:cond delay="0"/>
                            </p:stCondLst>
                            <p:childTnLst>
                              <p:par>
                                <p:cTn id="266" presetID="32" presetClass="emph" presetSubtype="0" fill="hold" grpId="0" nodeType="clickEffect">
                                  <p:stCondLst>
                                    <p:cond delay="0"/>
                                  </p:stCondLst>
                                  <p:childTnLst>
                                    <p:animRot by="120000">
                                      <p:cBhvr>
                                        <p:cTn id="267" dur="100" fill="hold">
                                          <p:stCondLst>
                                            <p:cond delay="0"/>
                                          </p:stCondLst>
                                        </p:cTn>
                                        <p:tgtEl>
                                          <p:spTgt spid="179"/>
                                        </p:tgtEl>
                                        <p:attrNameLst>
                                          <p:attrName>r</p:attrName>
                                        </p:attrNameLst>
                                      </p:cBhvr>
                                    </p:animRot>
                                    <p:animRot by="-240000">
                                      <p:cBhvr>
                                        <p:cTn id="268" dur="200" fill="hold">
                                          <p:stCondLst>
                                            <p:cond delay="200"/>
                                          </p:stCondLst>
                                        </p:cTn>
                                        <p:tgtEl>
                                          <p:spTgt spid="179"/>
                                        </p:tgtEl>
                                        <p:attrNameLst>
                                          <p:attrName>r</p:attrName>
                                        </p:attrNameLst>
                                      </p:cBhvr>
                                    </p:animRot>
                                    <p:animRot by="240000">
                                      <p:cBhvr>
                                        <p:cTn id="269" dur="200" fill="hold">
                                          <p:stCondLst>
                                            <p:cond delay="400"/>
                                          </p:stCondLst>
                                        </p:cTn>
                                        <p:tgtEl>
                                          <p:spTgt spid="179"/>
                                        </p:tgtEl>
                                        <p:attrNameLst>
                                          <p:attrName>r</p:attrName>
                                        </p:attrNameLst>
                                      </p:cBhvr>
                                    </p:animRot>
                                    <p:animRot by="-240000">
                                      <p:cBhvr>
                                        <p:cTn id="270" dur="200" fill="hold">
                                          <p:stCondLst>
                                            <p:cond delay="600"/>
                                          </p:stCondLst>
                                        </p:cTn>
                                        <p:tgtEl>
                                          <p:spTgt spid="179"/>
                                        </p:tgtEl>
                                        <p:attrNameLst>
                                          <p:attrName>r</p:attrName>
                                        </p:attrNameLst>
                                      </p:cBhvr>
                                    </p:animRot>
                                    <p:animRot by="120000">
                                      <p:cBhvr>
                                        <p:cTn id="271" dur="200" fill="hold">
                                          <p:stCondLst>
                                            <p:cond delay="800"/>
                                          </p:stCondLst>
                                        </p:cTn>
                                        <p:tgtEl>
                                          <p:spTgt spid="179"/>
                                        </p:tgtEl>
                                        <p:attrNameLst>
                                          <p:attrName>r</p:attrName>
                                        </p:attrNameLst>
                                      </p:cBhvr>
                                    </p:animRot>
                                  </p:childTnLst>
                                  <p:subTnLst>
                                    <p:audio>
                                      <p:cMediaNode>
                                        <p:cTn display="0" masterRel="sameClick">
                                          <p:stCondLst>
                                            <p:cond evt="begin" delay="0">
                                              <p:tn val="26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9"/>
                  </p:tgtEl>
                </p:cond>
              </p:nextCondLst>
            </p:seq>
            <p:seq concurrent="1" nextAc="seek">
              <p:cTn id="272" restart="whenNotActive" fill="hold" evtFilter="cancelBubble" nodeType="interactiveSeq">
                <p:stCondLst>
                  <p:cond evt="onClick" delay="0">
                    <p:tgtEl>
                      <p:spTgt spid="180"/>
                    </p:tgtEl>
                  </p:cond>
                </p:stCondLst>
                <p:endSync evt="end" delay="0">
                  <p:rtn val="all"/>
                </p:endSync>
                <p:childTnLst>
                  <p:par>
                    <p:cTn id="273" fill="hold">
                      <p:stCondLst>
                        <p:cond delay="0"/>
                      </p:stCondLst>
                      <p:childTnLst>
                        <p:par>
                          <p:cTn id="274" fill="hold">
                            <p:stCondLst>
                              <p:cond delay="0"/>
                            </p:stCondLst>
                            <p:childTnLst>
                              <p:par>
                                <p:cTn id="275" presetID="32" presetClass="emph" presetSubtype="0" fill="hold" grpId="0" nodeType="clickEffect">
                                  <p:stCondLst>
                                    <p:cond delay="0"/>
                                  </p:stCondLst>
                                  <p:childTnLst>
                                    <p:animRot by="120000">
                                      <p:cBhvr>
                                        <p:cTn id="276" dur="100" fill="hold">
                                          <p:stCondLst>
                                            <p:cond delay="0"/>
                                          </p:stCondLst>
                                        </p:cTn>
                                        <p:tgtEl>
                                          <p:spTgt spid="180"/>
                                        </p:tgtEl>
                                        <p:attrNameLst>
                                          <p:attrName>r</p:attrName>
                                        </p:attrNameLst>
                                      </p:cBhvr>
                                    </p:animRot>
                                    <p:animRot by="-240000">
                                      <p:cBhvr>
                                        <p:cTn id="277" dur="200" fill="hold">
                                          <p:stCondLst>
                                            <p:cond delay="200"/>
                                          </p:stCondLst>
                                        </p:cTn>
                                        <p:tgtEl>
                                          <p:spTgt spid="180"/>
                                        </p:tgtEl>
                                        <p:attrNameLst>
                                          <p:attrName>r</p:attrName>
                                        </p:attrNameLst>
                                      </p:cBhvr>
                                    </p:animRot>
                                    <p:animRot by="240000">
                                      <p:cBhvr>
                                        <p:cTn id="278" dur="200" fill="hold">
                                          <p:stCondLst>
                                            <p:cond delay="400"/>
                                          </p:stCondLst>
                                        </p:cTn>
                                        <p:tgtEl>
                                          <p:spTgt spid="180"/>
                                        </p:tgtEl>
                                        <p:attrNameLst>
                                          <p:attrName>r</p:attrName>
                                        </p:attrNameLst>
                                      </p:cBhvr>
                                    </p:animRot>
                                    <p:animRot by="-240000">
                                      <p:cBhvr>
                                        <p:cTn id="279" dur="200" fill="hold">
                                          <p:stCondLst>
                                            <p:cond delay="600"/>
                                          </p:stCondLst>
                                        </p:cTn>
                                        <p:tgtEl>
                                          <p:spTgt spid="180"/>
                                        </p:tgtEl>
                                        <p:attrNameLst>
                                          <p:attrName>r</p:attrName>
                                        </p:attrNameLst>
                                      </p:cBhvr>
                                    </p:animRot>
                                    <p:animRot by="120000">
                                      <p:cBhvr>
                                        <p:cTn id="280" dur="200" fill="hold">
                                          <p:stCondLst>
                                            <p:cond delay="800"/>
                                          </p:stCondLst>
                                        </p:cTn>
                                        <p:tgtEl>
                                          <p:spTgt spid="180"/>
                                        </p:tgtEl>
                                        <p:attrNameLst>
                                          <p:attrName>r</p:attrName>
                                        </p:attrNameLst>
                                      </p:cBhvr>
                                    </p:animRot>
                                  </p:childTnLst>
                                  <p:subTnLst>
                                    <p:audio>
                                      <p:cMediaNode>
                                        <p:cTn display="0" masterRel="sameClick">
                                          <p:stCondLst>
                                            <p:cond evt="begin" delay="0">
                                              <p:tn val="27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0"/>
                  </p:tgtEl>
                </p:cond>
              </p:nextCondLst>
            </p:seq>
            <p:seq concurrent="1" nextAc="seek">
              <p:cTn id="281" restart="whenNotActive" fill="hold" evtFilter="cancelBubble" nodeType="interactiveSeq">
                <p:stCondLst>
                  <p:cond evt="onClick" delay="0">
                    <p:tgtEl>
                      <p:spTgt spid="181"/>
                    </p:tgtEl>
                  </p:cond>
                </p:stCondLst>
                <p:endSync evt="end" delay="0">
                  <p:rtn val="all"/>
                </p:endSync>
                <p:childTnLst>
                  <p:par>
                    <p:cTn id="282" fill="hold">
                      <p:stCondLst>
                        <p:cond delay="0"/>
                      </p:stCondLst>
                      <p:childTnLst>
                        <p:par>
                          <p:cTn id="283" fill="hold">
                            <p:stCondLst>
                              <p:cond delay="0"/>
                            </p:stCondLst>
                            <p:childTnLst>
                              <p:par>
                                <p:cTn id="284" presetID="32" presetClass="emph" presetSubtype="0" fill="hold" grpId="0" nodeType="clickEffect">
                                  <p:stCondLst>
                                    <p:cond delay="0"/>
                                  </p:stCondLst>
                                  <p:childTnLst>
                                    <p:animRot by="120000">
                                      <p:cBhvr>
                                        <p:cTn id="285" dur="100" fill="hold">
                                          <p:stCondLst>
                                            <p:cond delay="0"/>
                                          </p:stCondLst>
                                        </p:cTn>
                                        <p:tgtEl>
                                          <p:spTgt spid="181"/>
                                        </p:tgtEl>
                                        <p:attrNameLst>
                                          <p:attrName>r</p:attrName>
                                        </p:attrNameLst>
                                      </p:cBhvr>
                                    </p:animRot>
                                    <p:animRot by="-240000">
                                      <p:cBhvr>
                                        <p:cTn id="286" dur="200" fill="hold">
                                          <p:stCondLst>
                                            <p:cond delay="200"/>
                                          </p:stCondLst>
                                        </p:cTn>
                                        <p:tgtEl>
                                          <p:spTgt spid="181"/>
                                        </p:tgtEl>
                                        <p:attrNameLst>
                                          <p:attrName>r</p:attrName>
                                        </p:attrNameLst>
                                      </p:cBhvr>
                                    </p:animRot>
                                    <p:animRot by="240000">
                                      <p:cBhvr>
                                        <p:cTn id="287" dur="200" fill="hold">
                                          <p:stCondLst>
                                            <p:cond delay="400"/>
                                          </p:stCondLst>
                                        </p:cTn>
                                        <p:tgtEl>
                                          <p:spTgt spid="181"/>
                                        </p:tgtEl>
                                        <p:attrNameLst>
                                          <p:attrName>r</p:attrName>
                                        </p:attrNameLst>
                                      </p:cBhvr>
                                    </p:animRot>
                                    <p:animRot by="-240000">
                                      <p:cBhvr>
                                        <p:cTn id="288" dur="200" fill="hold">
                                          <p:stCondLst>
                                            <p:cond delay="600"/>
                                          </p:stCondLst>
                                        </p:cTn>
                                        <p:tgtEl>
                                          <p:spTgt spid="181"/>
                                        </p:tgtEl>
                                        <p:attrNameLst>
                                          <p:attrName>r</p:attrName>
                                        </p:attrNameLst>
                                      </p:cBhvr>
                                    </p:animRot>
                                    <p:animRot by="120000">
                                      <p:cBhvr>
                                        <p:cTn id="289" dur="200" fill="hold">
                                          <p:stCondLst>
                                            <p:cond delay="800"/>
                                          </p:stCondLst>
                                        </p:cTn>
                                        <p:tgtEl>
                                          <p:spTgt spid="181"/>
                                        </p:tgtEl>
                                        <p:attrNameLst>
                                          <p:attrName>r</p:attrName>
                                        </p:attrNameLst>
                                      </p:cBhvr>
                                    </p:animRot>
                                  </p:childTnLst>
                                  <p:subTnLst>
                                    <p:audio>
                                      <p:cMediaNode>
                                        <p:cTn display="0" masterRel="sameClick">
                                          <p:stCondLst>
                                            <p:cond evt="begin" delay="0">
                                              <p:tn val="28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1"/>
                  </p:tgtEl>
                </p:cond>
              </p:nextCondLst>
            </p:seq>
          </p:childTnLst>
        </p:cTn>
      </p:par>
    </p:tnLst>
    <p:bldLst>
      <p:bldP spid="150" grpId="0"/>
      <p:bldP spid="151" grpId="0"/>
      <p:bldP spid="152" grpId="0"/>
      <p:bldP spid="153" grpId="0"/>
      <p:bldP spid="154" grpId="0"/>
      <p:bldP spid="155" grpId="0"/>
      <p:bldP spid="156" grpId="0"/>
      <p:bldP spid="157" grpId="0"/>
      <p:bldP spid="158" grpId="0"/>
      <p:bldP spid="159" grpId="0"/>
      <p:bldP spid="160" grpId="0"/>
      <p:bldP spid="162" grpId="0"/>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2" y="142852"/>
            <a:ext cx="5786478" cy="6370975"/>
          </a:xfrm>
          <a:prstGeom prst="rect">
            <a:avLst/>
          </a:prstGeom>
        </p:spPr>
        <p:txBody>
          <a:bodyPr wrap="square">
            <a:spAutoFit/>
          </a:bodyPr>
          <a:lstStyle/>
          <a:p>
            <a:pPr algn="ctr"/>
            <a:r>
              <a:rPr lang="ru-RU" sz="2400" dirty="0" smtClean="0">
                <a:solidFill>
                  <a:srgbClr val="002060"/>
                </a:solidFill>
                <a:latin typeface="Times New Roman" pitchFamily="18" charset="0"/>
                <a:cs typeface="Times New Roman" pitchFamily="18" charset="0"/>
              </a:rPr>
              <a:t>Дорогая Земля - </a:t>
            </a:r>
            <a:r>
              <a:rPr lang="ru-RU" sz="2400" dirty="0" err="1" smtClean="0">
                <a:solidFill>
                  <a:srgbClr val="002060"/>
                </a:solidFill>
                <a:latin typeface="Times New Roman" pitchFamily="18" charset="0"/>
                <a:cs typeface="Times New Roman" pitchFamily="18" charset="0"/>
              </a:rPr>
              <a:t>голубая</a:t>
            </a:r>
            <a:r>
              <a:rPr lang="ru-RU" sz="2400" dirty="0" smtClean="0">
                <a:solidFill>
                  <a:srgbClr val="002060"/>
                </a:solidFill>
                <a:latin typeface="Times New Roman" pitchFamily="18" charset="0"/>
                <a:cs typeface="Times New Roman" pitchFamily="18" charset="0"/>
              </a:rPr>
              <a:t> планета,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Нет прекрасней тебя, нет дороже, родней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В ясный день залита ярким </a:t>
            </a:r>
          </a:p>
          <a:p>
            <a:pPr algn="ctr"/>
            <a:r>
              <a:rPr lang="ru-RU" sz="2400" dirty="0" smtClean="0">
                <a:solidFill>
                  <a:srgbClr val="002060"/>
                </a:solidFill>
                <a:latin typeface="Times New Roman" pitchFamily="18" charset="0"/>
                <a:cs typeface="Times New Roman" pitchFamily="18" charset="0"/>
              </a:rPr>
              <a:t>солнечным светом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Омывают тебя воды рек и морей.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Белоснежные горы упираются в небо,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Утопают вершины в седых облаках,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И хрустальные льды под </a:t>
            </a:r>
          </a:p>
          <a:p>
            <a:pPr algn="ctr"/>
            <a:r>
              <a:rPr lang="ru-RU" sz="2400" dirty="0" smtClean="0">
                <a:solidFill>
                  <a:srgbClr val="002060"/>
                </a:solidFill>
                <a:latin typeface="Times New Roman" pitchFamily="18" charset="0"/>
                <a:cs typeface="Times New Roman" pitchFamily="18" charset="0"/>
              </a:rPr>
              <a:t>сверкающим снегом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Стынут мудро под солнцем , </a:t>
            </a:r>
          </a:p>
          <a:p>
            <a:pPr algn="ctr"/>
            <a:r>
              <a:rPr lang="ru-RU" sz="2400" dirty="0" smtClean="0">
                <a:solidFill>
                  <a:srgbClr val="002060"/>
                </a:solidFill>
                <a:latin typeface="Times New Roman" pitchFamily="18" charset="0"/>
                <a:cs typeface="Times New Roman" pitchFamily="18" charset="0"/>
              </a:rPr>
              <a:t>отражаясь в веках.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Как тебя не любить? </a:t>
            </a:r>
          </a:p>
          <a:p>
            <a:pPr algn="ctr"/>
            <a:r>
              <a:rPr lang="ru-RU" sz="2400" dirty="0" smtClean="0">
                <a:solidFill>
                  <a:srgbClr val="002060"/>
                </a:solidFill>
                <a:latin typeface="Times New Roman" pitchFamily="18" charset="0"/>
                <a:cs typeface="Times New Roman" pitchFamily="18" charset="0"/>
              </a:rPr>
              <a:t>Не дышать полной грудью?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Как такую красу, не ценить, не беречь?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Знаем: лучше тебя во вселенной не будет </a:t>
            </a:r>
            <a:br>
              <a:rPr lang="ru-RU" sz="2400" dirty="0" smtClean="0">
                <a:solidFill>
                  <a:srgbClr val="002060"/>
                </a:solidFill>
                <a:latin typeface="Times New Roman" pitchFamily="18" charset="0"/>
                <a:cs typeface="Times New Roman" pitchFamily="18" charset="0"/>
              </a:rPr>
            </a:br>
            <a:r>
              <a:rPr lang="ru-RU" sz="2400" dirty="0" smtClean="0">
                <a:solidFill>
                  <a:srgbClr val="002060"/>
                </a:solidFill>
                <a:latin typeface="Times New Roman" pitchFamily="18" charset="0"/>
                <a:cs typeface="Times New Roman" pitchFamily="18" charset="0"/>
              </a:rPr>
              <a:t>И всем сердцем стремимся </a:t>
            </a:r>
          </a:p>
          <a:p>
            <a:pPr algn="ctr"/>
            <a:r>
              <a:rPr lang="ru-RU" sz="2400" dirty="0" smtClean="0">
                <a:solidFill>
                  <a:srgbClr val="002060"/>
                </a:solidFill>
                <a:latin typeface="Times New Roman" pitchFamily="18" charset="0"/>
                <a:cs typeface="Times New Roman" pitchFamily="18" charset="0"/>
              </a:rPr>
              <a:t>от беды уберечь.</a:t>
            </a:r>
            <a:endParaRPr lang="ru-RU" sz="2400" dirty="0">
              <a:solidFill>
                <a:srgbClr val="002060"/>
              </a:solidFill>
              <a:latin typeface="Times New Roman" pitchFamily="18" charset="0"/>
              <a:cs typeface="Times New Roman" pitchFamily="18" charset="0"/>
            </a:endParaRPr>
          </a:p>
        </p:txBody>
      </p:sp>
      <p:pic>
        <p:nvPicPr>
          <p:cNvPr id="2" name="Picture 2" descr="C:\Documents and Settings\Admin\Рабочий стол\1.PNG"/>
          <p:cNvPicPr>
            <a:picLocks noChangeAspect="1" noChangeArrowheads="1"/>
          </p:cNvPicPr>
          <p:nvPr/>
        </p:nvPicPr>
        <p:blipFill>
          <a:blip r:embed="rId2">
            <a:clrChange>
              <a:clrFrom>
                <a:srgbClr val="FFFFFF"/>
              </a:clrFrom>
              <a:clrTo>
                <a:srgbClr val="FFFFFF">
                  <a:alpha val="0"/>
                </a:srgbClr>
              </a:clrTo>
            </a:clrChange>
          </a:blip>
          <a:srcRect t="2472"/>
          <a:stretch>
            <a:fillRect/>
          </a:stretch>
        </p:blipFill>
        <p:spPr bwMode="auto">
          <a:xfrm>
            <a:off x="5214942" y="1571612"/>
            <a:ext cx="3857620" cy="3429000"/>
          </a:xfrm>
          <a:prstGeom prst="rect">
            <a:avLst/>
          </a:prstGeom>
          <a:noFill/>
        </p:spPr>
      </p:pic>
      <p:sp>
        <p:nvSpPr>
          <p:cNvPr id="4" name="Управляющая кнопка: в конец 3">
            <a:hlinkClick r:id="" action="ppaction://hlinkshowjump?jump=endshow"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071802" y="500042"/>
            <a:ext cx="5643602" cy="5786478"/>
          </a:xfrm>
          <a:prstGeom prst="roundRect">
            <a:avLst/>
          </a:prstGeom>
          <a:solidFill>
            <a:schemeClr val="accent5">
              <a:lumMod val="40000"/>
              <a:lumOff val="60000"/>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2"/>
                </a:solidFill>
                <a:latin typeface="Times New Roman" pitchFamily="18" charset="0"/>
                <a:cs typeface="Times New Roman" pitchFamily="18" charset="0"/>
              </a:rPr>
              <a:t>Дорогой друг! С древнейших времён человек использует в своей жизни глину, песок, известняки, торф, нефть и другие богатства природы. Предлагаю тебе проверить свои знания о полезных ископаемых и разгадать кроссворд. Разгадывая кроссворд, внимательно читай вопрос и ответ набирай на клавиатуре. </a:t>
            </a:r>
            <a:endParaRPr lang="ru-RU" sz="2400" b="1" dirty="0">
              <a:solidFill>
                <a:schemeClr val="tx2"/>
              </a:solidFill>
              <a:latin typeface="Times New Roman" pitchFamily="18" charset="0"/>
              <a:cs typeface="Times New Roman" pitchFamily="18" charset="0"/>
            </a:endParaRPr>
          </a:p>
        </p:txBody>
      </p:sp>
      <p:pic>
        <p:nvPicPr>
          <p:cNvPr id="2050" name="Picture 2" descr="C:\Documents and Settings\Admin\Рабочий стол\1.png"/>
          <p:cNvPicPr>
            <a:picLocks noChangeAspect="1" noChangeArrowheads="1"/>
          </p:cNvPicPr>
          <p:nvPr/>
        </p:nvPicPr>
        <p:blipFill>
          <a:blip r:embed="rId2"/>
          <a:srcRect/>
          <a:stretch>
            <a:fillRect/>
          </a:stretch>
        </p:blipFill>
        <p:spPr bwMode="auto">
          <a:xfrm flipH="1">
            <a:off x="157111" y="1928802"/>
            <a:ext cx="2914689" cy="4000528"/>
          </a:xfrm>
          <a:prstGeom prst="rect">
            <a:avLst/>
          </a:prstGeom>
          <a:noFill/>
        </p:spPr>
      </p:pic>
      <p:sp>
        <p:nvSpPr>
          <p:cNvPr id="4" name="Управляющая кнопка: в конец 3">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Использованные источники</a:t>
            </a:r>
            <a:endParaRPr lang="ru-RU" dirty="0"/>
          </a:p>
        </p:txBody>
      </p:sp>
      <p:sp>
        <p:nvSpPr>
          <p:cNvPr id="3" name="Содержимое 2"/>
          <p:cNvSpPr>
            <a:spLocks noGrp="1"/>
          </p:cNvSpPr>
          <p:nvPr>
            <p:ph idx="1"/>
          </p:nvPr>
        </p:nvSpPr>
        <p:spPr>
          <a:xfrm>
            <a:off x="285720" y="1600200"/>
            <a:ext cx="8643998" cy="4525963"/>
          </a:xfrm>
        </p:spPr>
        <p:txBody>
          <a:bodyPr>
            <a:normAutofit/>
          </a:bodyPr>
          <a:lstStyle/>
          <a:p>
            <a:pPr>
              <a:buNone/>
            </a:pPr>
            <a:r>
              <a:rPr lang="ru-RU" sz="1600" dirty="0" smtClean="0"/>
              <a:t>Литература:</a:t>
            </a:r>
          </a:p>
          <a:p>
            <a:pPr>
              <a:buNone/>
            </a:pPr>
            <a:r>
              <a:rPr lang="ru-RU" sz="1600" dirty="0" smtClean="0"/>
              <a:t>Учебник: А.И Никишов. Биология 6 класс «Неживая природа», Москва «Просвещение», 2014.</a:t>
            </a:r>
          </a:p>
          <a:p>
            <a:pPr>
              <a:buNone/>
            </a:pPr>
            <a:r>
              <a:rPr lang="ru-RU" sz="1600" dirty="0" smtClean="0">
                <a:hlinkClick r:id="rId2"/>
              </a:rPr>
              <a:t>Стихотворение</a:t>
            </a:r>
            <a:r>
              <a:rPr lang="ru-RU" sz="1600" dirty="0" smtClean="0"/>
              <a:t> </a:t>
            </a:r>
          </a:p>
          <a:p>
            <a:pPr>
              <a:buNone/>
            </a:pPr>
            <a:r>
              <a:rPr lang="ru-RU" sz="1600" dirty="0" smtClean="0"/>
              <a:t>Иллюстрации:</a:t>
            </a:r>
          </a:p>
          <a:p>
            <a:pPr>
              <a:buNone/>
            </a:pPr>
            <a:r>
              <a:rPr lang="ru-RU" sz="1600" dirty="0" smtClean="0">
                <a:hlinkClick r:id="rId3"/>
              </a:rPr>
              <a:t>Фон</a:t>
            </a:r>
            <a:r>
              <a:rPr lang="ru-RU" sz="1600" dirty="0" smtClean="0"/>
              <a:t>, </a:t>
            </a:r>
            <a:r>
              <a:rPr lang="ru-RU" sz="1600" dirty="0" smtClean="0">
                <a:hlinkClick r:id="rId4"/>
              </a:rPr>
              <a:t>слайд 1</a:t>
            </a:r>
            <a:r>
              <a:rPr lang="ru-RU" sz="1600" dirty="0" smtClean="0"/>
              <a:t>, </a:t>
            </a:r>
            <a:r>
              <a:rPr lang="ru-RU" sz="1600" dirty="0" smtClean="0">
                <a:hlinkClick r:id="rId5"/>
              </a:rPr>
              <a:t>слайд 2</a:t>
            </a:r>
            <a:r>
              <a:rPr lang="ru-RU" sz="1600" dirty="0" smtClean="0"/>
              <a:t>,  </a:t>
            </a:r>
            <a:r>
              <a:rPr lang="ru-RU" sz="1600" dirty="0" smtClean="0">
                <a:hlinkClick r:id="rId6"/>
              </a:rPr>
              <a:t>слайд 19</a:t>
            </a:r>
            <a:endParaRPr lang="ru-RU" sz="1600" dirty="0"/>
          </a:p>
        </p:txBody>
      </p:sp>
      <p:sp>
        <p:nvSpPr>
          <p:cNvPr id="4" name="Управляющая кнопка: в конец 3">
            <a:hlinkClick r:id="" action="ppaction://hlinkshowjump?jump=firs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66"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192880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Таинственный «белый камень». Именно этот камень стали добывать на Руси по приказу Дмитрия Донского, который решил обнести Кремль надежной стеной. И с тех пор он стал главным материалом для сооружения строительных конструкций и для их изысканного оформления.</a:t>
            </a: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3539294" y="2318566"/>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2"/>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2"/>
                                        </p:tgtEl>
                                        <p:attrNameLst>
                                          <p:attrName>r</p:attrName>
                                        </p:attrNameLst>
                                      </p:cBhvr>
                                    </p:animRot>
                                    <p:animRot by="-240000">
                                      <p:cBhvr>
                                        <p:cTn id="25" dur="200" fill="hold">
                                          <p:stCondLst>
                                            <p:cond delay="200"/>
                                          </p:stCondLst>
                                        </p:cTn>
                                        <p:tgtEl>
                                          <p:spTgt spid="152"/>
                                        </p:tgtEl>
                                        <p:attrNameLst>
                                          <p:attrName>r</p:attrName>
                                        </p:attrNameLst>
                                      </p:cBhvr>
                                    </p:animRot>
                                    <p:animRot by="240000">
                                      <p:cBhvr>
                                        <p:cTn id="26" dur="200" fill="hold">
                                          <p:stCondLst>
                                            <p:cond delay="400"/>
                                          </p:stCondLst>
                                        </p:cTn>
                                        <p:tgtEl>
                                          <p:spTgt spid="152"/>
                                        </p:tgtEl>
                                        <p:attrNameLst>
                                          <p:attrName>r</p:attrName>
                                        </p:attrNameLst>
                                      </p:cBhvr>
                                    </p:animRot>
                                    <p:animRot by="-240000">
                                      <p:cBhvr>
                                        <p:cTn id="27" dur="200" fill="hold">
                                          <p:stCondLst>
                                            <p:cond delay="600"/>
                                          </p:stCondLst>
                                        </p:cTn>
                                        <p:tgtEl>
                                          <p:spTgt spid="152"/>
                                        </p:tgtEl>
                                        <p:attrNameLst>
                                          <p:attrName>r</p:attrName>
                                        </p:attrNameLst>
                                      </p:cBhvr>
                                    </p:animRot>
                                    <p:animRot by="120000">
                                      <p:cBhvr>
                                        <p:cTn id="28" dur="200" fill="hold">
                                          <p:stCondLst>
                                            <p:cond delay="800"/>
                                          </p:stCondLst>
                                        </p:cTn>
                                        <p:tgtEl>
                                          <p:spTgt spid="152"/>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29" restart="whenNotActive" fill="hold" evtFilter="cancelBubble" nodeType="interactiveSeq">
                <p:stCondLst>
                  <p:cond evt="onClick" delay="0">
                    <p:tgtEl>
                      <p:spTgt spid="153"/>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3"/>
                                        </p:tgtEl>
                                        <p:attrNameLst>
                                          <p:attrName>r</p:attrName>
                                        </p:attrNameLst>
                                      </p:cBhvr>
                                    </p:animRot>
                                    <p:animRot by="-240000">
                                      <p:cBhvr>
                                        <p:cTn id="34" dur="200" fill="hold">
                                          <p:stCondLst>
                                            <p:cond delay="200"/>
                                          </p:stCondLst>
                                        </p:cTn>
                                        <p:tgtEl>
                                          <p:spTgt spid="153"/>
                                        </p:tgtEl>
                                        <p:attrNameLst>
                                          <p:attrName>r</p:attrName>
                                        </p:attrNameLst>
                                      </p:cBhvr>
                                    </p:animRot>
                                    <p:animRot by="240000">
                                      <p:cBhvr>
                                        <p:cTn id="35" dur="200" fill="hold">
                                          <p:stCondLst>
                                            <p:cond delay="400"/>
                                          </p:stCondLst>
                                        </p:cTn>
                                        <p:tgtEl>
                                          <p:spTgt spid="153"/>
                                        </p:tgtEl>
                                        <p:attrNameLst>
                                          <p:attrName>r</p:attrName>
                                        </p:attrNameLst>
                                      </p:cBhvr>
                                    </p:animRot>
                                    <p:animRot by="-240000">
                                      <p:cBhvr>
                                        <p:cTn id="36" dur="200" fill="hold">
                                          <p:stCondLst>
                                            <p:cond delay="600"/>
                                          </p:stCondLst>
                                        </p:cTn>
                                        <p:tgtEl>
                                          <p:spTgt spid="153"/>
                                        </p:tgtEl>
                                        <p:attrNameLst>
                                          <p:attrName>r</p:attrName>
                                        </p:attrNameLst>
                                      </p:cBhvr>
                                    </p:animRot>
                                    <p:animRot by="120000">
                                      <p:cBhvr>
                                        <p:cTn id="37" dur="200" fill="hold">
                                          <p:stCondLst>
                                            <p:cond delay="800"/>
                                          </p:stCondLst>
                                        </p:cTn>
                                        <p:tgtEl>
                                          <p:spTgt spid="153"/>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38" restart="whenNotActive" fill="hold" evtFilter="cancelBubble" nodeType="interactiveSeq">
                <p:stCondLst>
                  <p:cond evt="onClick" delay="0">
                    <p:tgtEl>
                      <p:spTgt spid="155"/>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5"/>
                                        </p:tgtEl>
                                        <p:attrNameLst>
                                          <p:attrName>r</p:attrName>
                                        </p:attrNameLst>
                                      </p:cBhvr>
                                    </p:animRot>
                                    <p:animRot by="-240000">
                                      <p:cBhvr>
                                        <p:cTn id="43" dur="200" fill="hold">
                                          <p:stCondLst>
                                            <p:cond delay="200"/>
                                          </p:stCondLst>
                                        </p:cTn>
                                        <p:tgtEl>
                                          <p:spTgt spid="155"/>
                                        </p:tgtEl>
                                        <p:attrNameLst>
                                          <p:attrName>r</p:attrName>
                                        </p:attrNameLst>
                                      </p:cBhvr>
                                    </p:animRot>
                                    <p:animRot by="240000">
                                      <p:cBhvr>
                                        <p:cTn id="44" dur="200" fill="hold">
                                          <p:stCondLst>
                                            <p:cond delay="400"/>
                                          </p:stCondLst>
                                        </p:cTn>
                                        <p:tgtEl>
                                          <p:spTgt spid="155"/>
                                        </p:tgtEl>
                                        <p:attrNameLst>
                                          <p:attrName>r</p:attrName>
                                        </p:attrNameLst>
                                      </p:cBhvr>
                                    </p:animRot>
                                    <p:animRot by="-240000">
                                      <p:cBhvr>
                                        <p:cTn id="45" dur="200" fill="hold">
                                          <p:stCondLst>
                                            <p:cond delay="600"/>
                                          </p:stCondLst>
                                        </p:cTn>
                                        <p:tgtEl>
                                          <p:spTgt spid="155"/>
                                        </p:tgtEl>
                                        <p:attrNameLst>
                                          <p:attrName>r</p:attrName>
                                        </p:attrNameLst>
                                      </p:cBhvr>
                                    </p:animRot>
                                    <p:animRot by="120000">
                                      <p:cBhvr>
                                        <p:cTn id="46" dur="200" fill="hold">
                                          <p:stCondLst>
                                            <p:cond delay="800"/>
                                          </p:stCondLst>
                                        </p:cTn>
                                        <p:tgtEl>
                                          <p:spTgt spid="155"/>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47" restart="whenNotActive" fill="hold" evtFilter="cancelBubble" nodeType="interactiveSeq">
                <p:stCondLst>
                  <p:cond evt="onClick" delay="0">
                    <p:tgtEl>
                      <p:spTgt spid="156"/>
                    </p:tgtEl>
                  </p:cond>
                </p:stCondLst>
                <p:endSync evt="end" delay="0">
                  <p:rtn val="all"/>
                </p:endSync>
                <p:childTnLst>
                  <p:par>
                    <p:cTn id="48" fill="hold">
                      <p:stCondLst>
                        <p:cond delay="0"/>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56"/>
                                        </p:tgtEl>
                                        <p:attrNameLst>
                                          <p:attrName>r</p:attrName>
                                        </p:attrNameLst>
                                      </p:cBhvr>
                                    </p:animRot>
                                    <p:animRot by="-240000">
                                      <p:cBhvr>
                                        <p:cTn id="52" dur="200" fill="hold">
                                          <p:stCondLst>
                                            <p:cond delay="200"/>
                                          </p:stCondLst>
                                        </p:cTn>
                                        <p:tgtEl>
                                          <p:spTgt spid="156"/>
                                        </p:tgtEl>
                                        <p:attrNameLst>
                                          <p:attrName>r</p:attrName>
                                        </p:attrNameLst>
                                      </p:cBhvr>
                                    </p:animRot>
                                    <p:animRot by="240000">
                                      <p:cBhvr>
                                        <p:cTn id="53" dur="200" fill="hold">
                                          <p:stCondLst>
                                            <p:cond delay="400"/>
                                          </p:stCondLst>
                                        </p:cTn>
                                        <p:tgtEl>
                                          <p:spTgt spid="156"/>
                                        </p:tgtEl>
                                        <p:attrNameLst>
                                          <p:attrName>r</p:attrName>
                                        </p:attrNameLst>
                                      </p:cBhvr>
                                    </p:animRot>
                                    <p:animRot by="-240000">
                                      <p:cBhvr>
                                        <p:cTn id="54" dur="200" fill="hold">
                                          <p:stCondLst>
                                            <p:cond delay="600"/>
                                          </p:stCondLst>
                                        </p:cTn>
                                        <p:tgtEl>
                                          <p:spTgt spid="156"/>
                                        </p:tgtEl>
                                        <p:attrNameLst>
                                          <p:attrName>r</p:attrName>
                                        </p:attrNameLst>
                                      </p:cBhvr>
                                    </p:animRot>
                                    <p:animRot by="120000">
                                      <p:cBhvr>
                                        <p:cTn id="55" dur="200" fill="hold">
                                          <p:stCondLst>
                                            <p:cond delay="800"/>
                                          </p:stCondLst>
                                        </p:cTn>
                                        <p:tgtEl>
                                          <p:spTgt spid="156"/>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56" restart="whenNotActive" fill="hold" evtFilter="cancelBubble" nodeType="interactiveSeq">
                <p:stCondLst>
                  <p:cond evt="onClick" delay="0">
                    <p:tgtEl>
                      <p:spTgt spid="159"/>
                    </p:tgtEl>
                  </p:cond>
                </p:stCondLst>
                <p:endSync evt="end" delay="0">
                  <p:rtn val="all"/>
                </p:endSync>
                <p:childTnLst>
                  <p:par>
                    <p:cTn id="57" fill="hold">
                      <p:stCondLst>
                        <p:cond delay="0"/>
                      </p:stCondLst>
                      <p:childTnLst>
                        <p:par>
                          <p:cTn id="58" fill="hold">
                            <p:stCondLst>
                              <p:cond delay="0"/>
                            </p:stCondLst>
                            <p:childTnLst>
                              <p:par>
                                <p:cTn id="59" presetID="32" presetClass="emph" presetSubtype="0" fill="hold" grpId="0" nodeType="clickEffect">
                                  <p:stCondLst>
                                    <p:cond delay="0"/>
                                  </p:stCondLst>
                                  <p:childTnLst>
                                    <p:animRot by="120000">
                                      <p:cBhvr>
                                        <p:cTn id="60" dur="100" fill="hold">
                                          <p:stCondLst>
                                            <p:cond delay="0"/>
                                          </p:stCondLst>
                                        </p:cTn>
                                        <p:tgtEl>
                                          <p:spTgt spid="159"/>
                                        </p:tgtEl>
                                        <p:attrNameLst>
                                          <p:attrName>r</p:attrName>
                                        </p:attrNameLst>
                                      </p:cBhvr>
                                    </p:animRot>
                                    <p:animRot by="-240000">
                                      <p:cBhvr>
                                        <p:cTn id="61" dur="200" fill="hold">
                                          <p:stCondLst>
                                            <p:cond delay="200"/>
                                          </p:stCondLst>
                                        </p:cTn>
                                        <p:tgtEl>
                                          <p:spTgt spid="159"/>
                                        </p:tgtEl>
                                        <p:attrNameLst>
                                          <p:attrName>r</p:attrName>
                                        </p:attrNameLst>
                                      </p:cBhvr>
                                    </p:animRot>
                                    <p:animRot by="240000">
                                      <p:cBhvr>
                                        <p:cTn id="62" dur="200" fill="hold">
                                          <p:stCondLst>
                                            <p:cond delay="400"/>
                                          </p:stCondLst>
                                        </p:cTn>
                                        <p:tgtEl>
                                          <p:spTgt spid="159"/>
                                        </p:tgtEl>
                                        <p:attrNameLst>
                                          <p:attrName>r</p:attrName>
                                        </p:attrNameLst>
                                      </p:cBhvr>
                                    </p:animRot>
                                    <p:animRot by="-240000">
                                      <p:cBhvr>
                                        <p:cTn id="63" dur="200" fill="hold">
                                          <p:stCondLst>
                                            <p:cond delay="600"/>
                                          </p:stCondLst>
                                        </p:cTn>
                                        <p:tgtEl>
                                          <p:spTgt spid="159"/>
                                        </p:tgtEl>
                                        <p:attrNameLst>
                                          <p:attrName>r</p:attrName>
                                        </p:attrNameLst>
                                      </p:cBhvr>
                                    </p:animRot>
                                    <p:animRot by="120000">
                                      <p:cBhvr>
                                        <p:cTn id="64" dur="200" fill="hold">
                                          <p:stCondLst>
                                            <p:cond delay="800"/>
                                          </p:stCondLst>
                                        </p:cTn>
                                        <p:tgtEl>
                                          <p:spTgt spid="159"/>
                                        </p:tgtEl>
                                        <p:attrNameLst>
                                          <p:attrName>r</p:attrName>
                                        </p:attrNameLst>
                                      </p:cBhvr>
                                    </p:animRot>
                                  </p:childTnLst>
                                  <p:subTnLst>
                                    <p:audio>
                                      <p:cMediaNode>
                                        <p:cTn display="0" masterRel="sameClick">
                                          <p:stCondLst>
                                            <p:cond evt="begin" delay="0">
                                              <p:tn val="5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65" restart="whenNotActive" fill="hold" evtFilter="cancelBubble" nodeType="interactiveSeq">
                <p:stCondLst>
                  <p:cond evt="onClick" delay="0">
                    <p:tgtEl>
                      <p:spTgt spid="161"/>
                    </p:tgtEl>
                  </p:cond>
                </p:stCondLst>
                <p:endSync evt="end" delay="0">
                  <p:rtn val="all"/>
                </p:endSync>
                <p:childTnLst>
                  <p:par>
                    <p:cTn id="66" fill="hold">
                      <p:stCondLst>
                        <p:cond delay="0"/>
                      </p:stCondLst>
                      <p:childTnLst>
                        <p:par>
                          <p:cTn id="67" fill="hold">
                            <p:stCondLst>
                              <p:cond delay="0"/>
                            </p:stCondLst>
                            <p:childTnLst>
                              <p:par>
                                <p:cTn id="68" presetID="32" presetClass="emph" presetSubtype="0" fill="hold" grpId="0" nodeType="clickEffect">
                                  <p:stCondLst>
                                    <p:cond delay="0"/>
                                  </p:stCondLst>
                                  <p:childTnLst>
                                    <p:animRot by="120000">
                                      <p:cBhvr>
                                        <p:cTn id="69" dur="100" fill="hold">
                                          <p:stCondLst>
                                            <p:cond delay="0"/>
                                          </p:stCondLst>
                                        </p:cTn>
                                        <p:tgtEl>
                                          <p:spTgt spid="161"/>
                                        </p:tgtEl>
                                        <p:attrNameLst>
                                          <p:attrName>r</p:attrName>
                                        </p:attrNameLst>
                                      </p:cBhvr>
                                    </p:animRot>
                                    <p:animRot by="-240000">
                                      <p:cBhvr>
                                        <p:cTn id="70" dur="200" fill="hold">
                                          <p:stCondLst>
                                            <p:cond delay="200"/>
                                          </p:stCondLst>
                                        </p:cTn>
                                        <p:tgtEl>
                                          <p:spTgt spid="161"/>
                                        </p:tgtEl>
                                        <p:attrNameLst>
                                          <p:attrName>r</p:attrName>
                                        </p:attrNameLst>
                                      </p:cBhvr>
                                    </p:animRot>
                                    <p:animRot by="240000">
                                      <p:cBhvr>
                                        <p:cTn id="71" dur="200" fill="hold">
                                          <p:stCondLst>
                                            <p:cond delay="400"/>
                                          </p:stCondLst>
                                        </p:cTn>
                                        <p:tgtEl>
                                          <p:spTgt spid="161"/>
                                        </p:tgtEl>
                                        <p:attrNameLst>
                                          <p:attrName>r</p:attrName>
                                        </p:attrNameLst>
                                      </p:cBhvr>
                                    </p:animRot>
                                    <p:animRot by="-240000">
                                      <p:cBhvr>
                                        <p:cTn id="72" dur="200" fill="hold">
                                          <p:stCondLst>
                                            <p:cond delay="600"/>
                                          </p:stCondLst>
                                        </p:cTn>
                                        <p:tgtEl>
                                          <p:spTgt spid="161"/>
                                        </p:tgtEl>
                                        <p:attrNameLst>
                                          <p:attrName>r</p:attrName>
                                        </p:attrNameLst>
                                      </p:cBhvr>
                                    </p:animRot>
                                    <p:animRot by="120000">
                                      <p:cBhvr>
                                        <p:cTn id="73" dur="200" fill="hold">
                                          <p:stCondLst>
                                            <p:cond delay="800"/>
                                          </p:stCondLst>
                                        </p:cTn>
                                        <p:tgtEl>
                                          <p:spTgt spid="161"/>
                                        </p:tgtEl>
                                        <p:attrNameLst>
                                          <p:attrName>r</p:attrName>
                                        </p:attrNameLst>
                                      </p:cBhvr>
                                    </p:animRot>
                                  </p:childTnLst>
                                  <p:subTnLst>
                                    <p:audio>
                                      <p:cMediaNode>
                                        <p:cTn display="0" masterRel="sameClick">
                                          <p:stCondLst>
                                            <p:cond evt="begin" delay="0">
                                              <p:tn val="6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74" restart="whenNotActive" fill="hold" evtFilter="cancelBubble" nodeType="interactiveSeq">
                <p:stCondLst>
                  <p:cond evt="onClick" delay="0">
                    <p:tgtEl>
                      <p:spTgt spid="162"/>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grpId="0" nodeType="clickEffect">
                                  <p:stCondLst>
                                    <p:cond delay="0"/>
                                  </p:stCondLst>
                                  <p:childTnLst>
                                    <p:animRot by="120000">
                                      <p:cBhvr>
                                        <p:cTn id="78" dur="100" fill="hold">
                                          <p:stCondLst>
                                            <p:cond delay="0"/>
                                          </p:stCondLst>
                                        </p:cTn>
                                        <p:tgtEl>
                                          <p:spTgt spid="162"/>
                                        </p:tgtEl>
                                        <p:attrNameLst>
                                          <p:attrName>r</p:attrName>
                                        </p:attrNameLst>
                                      </p:cBhvr>
                                    </p:animRot>
                                    <p:animRot by="-240000">
                                      <p:cBhvr>
                                        <p:cTn id="79" dur="200" fill="hold">
                                          <p:stCondLst>
                                            <p:cond delay="200"/>
                                          </p:stCondLst>
                                        </p:cTn>
                                        <p:tgtEl>
                                          <p:spTgt spid="162"/>
                                        </p:tgtEl>
                                        <p:attrNameLst>
                                          <p:attrName>r</p:attrName>
                                        </p:attrNameLst>
                                      </p:cBhvr>
                                    </p:animRot>
                                    <p:animRot by="240000">
                                      <p:cBhvr>
                                        <p:cTn id="80" dur="200" fill="hold">
                                          <p:stCondLst>
                                            <p:cond delay="400"/>
                                          </p:stCondLst>
                                        </p:cTn>
                                        <p:tgtEl>
                                          <p:spTgt spid="162"/>
                                        </p:tgtEl>
                                        <p:attrNameLst>
                                          <p:attrName>r</p:attrName>
                                        </p:attrNameLst>
                                      </p:cBhvr>
                                    </p:animRot>
                                    <p:animRot by="-240000">
                                      <p:cBhvr>
                                        <p:cTn id="81" dur="200" fill="hold">
                                          <p:stCondLst>
                                            <p:cond delay="600"/>
                                          </p:stCondLst>
                                        </p:cTn>
                                        <p:tgtEl>
                                          <p:spTgt spid="162"/>
                                        </p:tgtEl>
                                        <p:attrNameLst>
                                          <p:attrName>r</p:attrName>
                                        </p:attrNameLst>
                                      </p:cBhvr>
                                    </p:animRot>
                                    <p:animRot by="120000">
                                      <p:cBhvr>
                                        <p:cTn id="82" dur="200" fill="hold">
                                          <p:stCondLst>
                                            <p:cond delay="800"/>
                                          </p:stCondLst>
                                        </p:cTn>
                                        <p:tgtEl>
                                          <p:spTgt spid="162"/>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83" restart="whenNotActive" fill="hold" evtFilter="cancelBubble" nodeType="interactiveSeq">
                <p:stCondLst>
                  <p:cond evt="onClick" delay="0">
                    <p:tgtEl>
                      <p:spTgt spid="164"/>
                    </p:tgtEl>
                  </p:cond>
                </p:stCondLst>
                <p:endSync evt="end" delay="0">
                  <p:rtn val="all"/>
                </p:endSync>
                <p:childTnLst>
                  <p:par>
                    <p:cTn id="84" fill="hold">
                      <p:stCondLst>
                        <p:cond delay="0"/>
                      </p:stCondLst>
                      <p:childTnLst>
                        <p:par>
                          <p:cTn id="85" fill="hold">
                            <p:stCondLst>
                              <p:cond delay="0"/>
                            </p:stCondLst>
                            <p:childTnLst>
                              <p:par>
                                <p:cTn id="86" presetID="32" presetClass="emph" presetSubtype="0" fill="hold" grpId="0" nodeType="clickEffect">
                                  <p:stCondLst>
                                    <p:cond delay="0"/>
                                  </p:stCondLst>
                                  <p:childTnLst>
                                    <p:animRot by="120000">
                                      <p:cBhvr>
                                        <p:cTn id="87" dur="100" fill="hold">
                                          <p:stCondLst>
                                            <p:cond delay="0"/>
                                          </p:stCondLst>
                                        </p:cTn>
                                        <p:tgtEl>
                                          <p:spTgt spid="164"/>
                                        </p:tgtEl>
                                        <p:attrNameLst>
                                          <p:attrName>r</p:attrName>
                                        </p:attrNameLst>
                                      </p:cBhvr>
                                    </p:animRot>
                                    <p:animRot by="-240000">
                                      <p:cBhvr>
                                        <p:cTn id="88" dur="200" fill="hold">
                                          <p:stCondLst>
                                            <p:cond delay="200"/>
                                          </p:stCondLst>
                                        </p:cTn>
                                        <p:tgtEl>
                                          <p:spTgt spid="164"/>
                                        </p:tgtEl>
                                        <p:attrNameLst>
                                          <p:attrName>r</p:attrName>
                                        </p:attrNameLst>
                                      </p:cBhvr>
                                    </p:animRot>
                                    <p:animRot by="240000">
                                      <p:cBhvr>
                                        <p:cTn id="89" dur="200" fill="hold">
                                          <p:stCondLst>
                                            <p:cond delay="400"/>
                                          </p:stCondLst>
                                        </p:cTn>
                                        <p:tgtEl>
                                          <p:spTgt spid="164"/>
                                        </p:tgtEl>
                                        <p:attrNameLst>
                                          <p:attrName>r</p:attrName>
                                        </p:attrNameLst>
                                      </p:cBhvr>
                                    </p:animRot>
                                    <p:animRot by="-240000">
                                      <p:cBhvr>
                                        <p:cTn id="90" dur="200" fill="hold">
                                          <p:stCondLst>
                                            <p:cond delay="600"/>
                                          </p:stCondLst>
                                        </p:cTn>
                                        <p:tgtEl>
                                          <p:spTgt spid="164"/>
                                        </p:tgtEl>
                                        <p:attrNameLst>
                                          <p:attrName>r</p:attrName>
                                        </p:attrNameLst>
                                      </p:cBhvr>
                                    </p:animRot>
                                    <p:animRot by="120000">
                                      <p:cBhvr>
                                        <p:cTn id="91" dur="200" fill="hold">
                                          <p:stCondLst>
                                            <p:cond delay="800"/>
                                          </p:stCondLst>
                                        </p:cTn>
                                        <p:tgtEl>
                                          <p:spTgt spid="164"/>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4"/>
                  </p:tgtEl>
                </p:cond>
              </p:nextCondLst>
            </p:seq>
            <p:seq concurrent="1" nextAc="seek">
              <p:cTn id="92" restart="whenNotActive" fill="hold" evtFilter="cancelBubble" nodeType="interactiveSeq">
                <p:stCondLst>
                  <p:cond evt="onClick" delay="0">
                    <p:tgtEl>
                      <p:spTgt spid="165"/>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165"/>
                                        </p:tgtEl>
                                        <p:attrNameLst>
                                          <p:attrName>r</p:attrName>
                                        </p:attrNameLst>
                                      </p:cBhvr>
                                    </p:animRot>
                                    <p:animRot by="-240000">
                                      <p:cBhvr>
                                        <p:cTn id="97" dur="200" fill="hold">
                                          <p:stCondLst>
                                            <p:cond delay="200"/>
                                          </p:stCondLst>
                                        </p:cTn>
                                        <p:tgtEl>
                                          <p:spTgt spid="165"/>
                                        </p:tgtEl>
                                        <p:attrNameLst>
                                          <p:attrName>r</p:attrName>
                                        </p:attrNameLst>
                                      </p:cBhvr>
                                    </p:animRot>
                                    <p:animRot by="240000">
                                      <p:cBhvr>
                                        <p:cTn id="98" dur="200" fill="hold">
                                          <p:stCondLst>
                                            <p:cond delay="400"/>
                                          </p:stCondLst>
                                        </p:cTn>
                                        <p:tgtEl>
                                          <p:spTgt spid="165"/>
                                        </p:tgtEl>
                                        <p:attrNameLst>
                                          <p:attrName>r</p:attrName>
                                        </p:attrNameLst>
                                      </p:cBhvr>
                                    </p:animRot>
                                    <p:animRot by="-240000">
                                      <p:cBhvr>
                                        <p:cTn id="99" dur="200" fill="hold">
                                          <p:stCondLst>
                                            <p:cond delay="600"/>
                                          </p:stCondLst>
                                        </p:cTn>
                                        <p:tgtEl>
                                          <p:spTgt spid="165"/>
                                        </p:tgtEl>
                                        <p:attrNameLst>
                                          <p:attrName>r</p:attrName>
                                        </p:attrNameLst>
                                      </p:cBhvr>
                                    </p:animRot>
                                    <p:animRot by="120000">
                                      <p:cBhvr>
                                        <p:cTn id="100" dur="200" fill="hold">
                                          <p:stCondLst>
                                            <p:cond delay="800"/>
                                          </p:stCondLst>
                                        </p:cTn>
                                        <p:tgtEl>
                                          <p:spTgt spid="165"/>
                                        </p:tgtEl>
                                        <p:attrNameLst>
                                          <p:attrName>r</p:attrName>
                                        </p:attrNameLst>
                                      </p:cBhvr>
                                    </p:animRot>
                                  </p:childTnLst>
                                  <p:subTnLst>
                                    <p:audio>
                                      <p:cMediaNode>
                                        <p:cTn display="0" masterRel="sameClick">
                                          <p:stCondLst>
                                            <p:cond evt="begin" delay="0">
                                              <p:tn val="9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01" restart="whenNotActive" fill="hold" evtFilter="cancelBubble" nodeType="interactiveSeq">
                <p:stCondLst>
                  <p:cond evt="onClick" delay="0">
                    <p:tgtEl>
                      <p:spTgt spid="166"/>
                    </p:tgtEl>
                  </p:cond>
                </p:stCondLst>
                <p:endSync evt="end" delay="0">
                  <p:rtn val="all"/>
                </p:endSync>
                <p:childTnLst>
                  <p:par>
                    <p:cTn id="102" fill="hold">
                      <p:stCondLst>
                        <p:cond delay="0"/>
                      </p:stCondLst>
                      <p:childTnLst>
                        <p:par>
                          <p:cTn id="103" fill="hold">
                            <p:stCondLst>
                              <p:cond delay="0"/>
                            </p:stCondLst>
                            <p:childTnLst>
                              <p:par>
                                <p:cTn id="104" presetID="32" presetClass="emph" presetSubtype="0" fill="hold" grpId="0" nodeType="clickEffect">
                                  <p:stCondLst>
                                    <p:cond delay="0"/>
                                  </p:stCondLst>
                                  <p:childTnLst>
                                    <p:animRot by="120000">
                                      <p:cBhvr>
                                        <p:cTn id="105" dur="100" fill="hold">
                                          <p:stCondLst>
                                            <p:cond delay="0"/>
                                          </p:stCondLst>
                                        </p:cTn>
                                        <p:tgtEl>
                                          <p:spTgt spid="166"/>
                                        </p:tgtEl>
                                        <p:attrNameLst>
                                          <p:attrName>r</p:attrName>
                                        </p:attrNameLst>
                                      </p:cBhvr>
                                    </p:animRot>
                                    <p:animRot by="-240000">
                                      <p:cBhvr>
                                        <p:cTn id="106" dur="200" fill="hold">
                                          <p:stCondLst>
                                            <p:cond delay="200"/>
                                          </p:stCondLst>
                                        </p:cTn>
                                        <p:tgtEl>
                                          <p:spTgt spid="166"/>
                                        </p:tgtEl>
                                        <p:attrNameLst>
                                          <p:attrName>r</p:attrName>
                                        </p:attrNameLst>
                                      </p:cBhvr>
                                    </p:animRot>
                                    <p:animRot by="240000">
                                      <p:cBhvr>
                                        <p:cTn id="107" dur="200" fill="hold">
                                          <p:stCondLst>
                                            <p:cond delay="400"/>
                                          </p:stCondLst>
                                        </p:cTn>
                                        <p:tgtEl>
                                          <p:spTgt spid="166"/>
                                        </p:tgtEl>
                                        <p:attrNameLst>
                                          <p:attrName>r</p:attrName>
                                        </p:attrNameLst>
                                      </p:cBhvr>
                                    </p:animRot>
                                    <p:animRot by="-240000">
                                      <p:cBhvr>
                                        <p:cTn id="108" dur="200" fill="hold">
                                          <p:stCondLst>
                                            <p:cond delay="600"/>
                                          </p:stCondLst>
                                        </p:cTn>
                                        <p:tgtEl>
                                          <p:spTgt spid="166"/>
                                        </p:tgtEl>
                                        <p:attrNameLst>
                                          <p:attrName>r</p:attrName>
                                        </p:attrNameLst>
                                      </p:cBhvr>
                                    </p:animRot>
                                    <p:animRot by="120000">
                                      <p:cBhvr>
                                        <p:cTn id="109" dur="200" fill="hold">
                                          <p:stCondLst>
                                            <p:cond delay="800"/>
                                          </p:stCondLst>
                                        </p:cTn>
                                        <p:tgtEl>
                                          <p:spTgt spid="166"/>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10" restart="whenNotActive" fill="hold" evtFilter="cancelBubble" nodeType="interactiveSeq">
                <p:stCondLst>
                  <p:cond evt="onClick" delay="0">
                    <p:tgtEl>
                      <p:spTgt spid="169"/>
                    </p:tgtEl>
                  </p:cond>
                </p:stCondLst>
                <p:endSync evt="end" delay="0">
                  <p:rtn val="all"/>
                </p:endSync>
                <p:childTnLst>
                  <p:par>
                    <p:cTn id="111" fill="hold">
                      <p:stCondLst>
                        <p:cond delay="0"/>
                      </p:stCondLst>
                      <p:childTnLst>
                        <p:par>
                          <p:cTn id="112" fill="hold">
                            <p:stCondLst>
                              <p:cond delay="0"/>
                            </p:stCondLst>
                            <p:childTnLst>
                              <p:par>
                                <p:cTn id="113" presetID="32" presetClass="emph" presetSubtype="0" fill="hold" grpId="0" nodeType="clickEffect">
                                  <p:stCondLst>
                                    <p:cond delay="0"/>
                                  </p:stCondLst>
                                  <p:childTnLst>
                                    <p:animRot by="120000">
                                      <p:cBhvr>
                                        <p:cTn id="114" dur="100" fill="hold">
                                          <p:stCondLst>
                                            <p:cond delay="0"/>
                                          </p:stCondLst>
                                        </p:cTn>
                                        <p:tgtEl>
                                          <p:spTgt spid="169"/>
                                        </p:tgtEl>
                                        <p:attrNameLst>
                                          <p:attrName>r</p:attrName>
                                        </p:attrNameLst>
                                      </p:cBhvr>
                                    </p:animRot>
                                    <p:animRot by="-240000">
                                      <p:cBhvr>
                                        <p:cTn id="115" dur="200" fill="hold">
                                          <p:stCondLst>
                                            <p:cond delay="200"/>
                                          </p:stCondLst>
                                        </p:cTn>
                                        <p:tgtEl>
                                          <p:spTgt spid="169"/>
                                        </p:tgtEl>
                                        <p:attrNameLst>
                                          <p:attrName>r</p:attrName>
                                        </p:attrNameLst>
                                      </p:cBhvr>
                                    </p:animRot>
                                    <p:animRot by="240000">
                                      <p:cBhvr>
                                        <p:cTn id="116" dur="200" fill="hold">
                                          <p:stCondLst>
                                            <p:cond delay="400"/>
                                          </p:stCondLst>
                                        </p:cTn>
                                        <p:tgtEl>
                                          <p:spTgt spid="169"/>
                                        </p:tgtEl>
                                        <p:attrNameLst>
                                          <p:attrName>r</p:attrName>
                                        </p:attrNameLst>
                                      </p:cBhvr>
                                    </p:animRot>
                                    <p:animRot by="-240000">
                                      <p:cBhvr>
                                        <p:cTn id="117" dur="200" fill="hold">
                                          <p:stCondLst>
                                            <p:cond delay="600"/>
                                          </p:stCondLst>
                                        </p:cTn>
                                        <p:tgtEl>
                                          <p:spTgt spid="169"/>
                                        </p:tgtEl>
                                        <p:attrNameLst>
                                          <p:attrName>r</p:attrName>
                                        </p:attrNameLst>
                                      </p:cBhvr>
                                    </p:animRot>
                                    <p:animRot by="120000">
                                      <p:cBhvr>
                                        <p:cTn id="118" dur="200" fill="hold">
                                          <p:stCondLst>
                                            <p:cond delay="800"/>
                                          </p:stCondLst>
                                        </p:cTn>
                                        <p:tgtEl>
                                          <p:spTgt spid="169"/>
                                        </p:tgtEl>
                                        <p:attrNameLst>
                                          <p:attrName>r</p:attrName>
                                        </p:attrNameLst>
                                      </p:cBhvr>
                                    </p:animRo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19" restart="whenNotActive" fill="hold" evtFilter="cancelBubble" nodeType="interactiveSeq">
                <p:stCondLst>
                  <p:cond evt="onClick" delay="0">
                    <p:tgtEl>
                      <p:spTgt spid="170"/>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170"/>
                                        </p:tgtEl>
                                        <p:attrNameLst>
                                          <p:attrName>r</p:attrName>
                                        </p:attrNameLst>
                                      </p:cBhvr>
                                    </p:animRot>
                                    <p:animRot by="-240000">
                                      <p:cBhvr>
                                        <p:cTn id="124" dur="200" fill="hold">
                                          <p:stCondLst>
                                            <p:cond delay="200"/>
                                          </p:stCondLst>
                                        </p:cTn>
                                        <p:tgtEl>
                                          <p:spTgt spid="170"/>
                                        </p:tgtEl>
                                        <p:attrNameLst>
                                          <p:attrName>r</p:attrName>
                                        </p:attrNameLst>
                                      </p:cBhvr>
                                    </p:animRot>
                                    <p:animRot by="240000">
                                      <p:cBhvr>
                                        <p:cTn id="125" dur="200" fill="hold">
                                          <p:stCondLst>
                                            <p:cond delay="400"/>
                                          </p:stCondLst>
                                        </p:cTn>
                                        <p:tgtEl>
                                          <p:spTgt spid="170"/>
                                        </p:tgtEl>
                                        <p:attrNameLst>
                                          <p:attrName>r</p:attrName>
                                        </p:attrNameLst>
                                      </p:cBhvr>
                                    </p:animRot>
                                    <p:animRot by="-240000">
                                      <p:cBhvr>
                                        <p:cTn id="126" dur="200" fill="hold">
                                          <p:stCondLst>
                                            <p:cond delay="600"/>
                                          </p:stCondLst>
                                        </p:cTn>
                                        <p:tgtEl>
                                          <p:spTgt spid="170"/>
                                        </p:tgtEl>
                                        <p:attrNameLst>
                                          <p:attrName>r</p:attrName>
                                        </p:attrNameLst>
                                      </p:cBhvr>
                                    </p:animRot>
                                    <p:animRot by="120000">
                                      <p:cBhvr>
                                        <p:cTn id="127" dur="200" fill="hold">
                                          <p:stCondLst>
                                            <p:cond delay="800"/>
                                          </p:stCondLst>
                                        </p:cTn>
                                        <p:tgtEl>
                                          <p:spTgt spid="170"/>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28" restart="whenNotActive" fill="hold" evtFilter="cancelBubble" nodeType="interactiveSeq">
                <p:stCondLst>
                  <p:cond evt="onClick" delay="0">
                    <p:tgtEl>
                      <p:spTgt spid="171"/>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71"/>
                                        </p:tgtEl>
                                        <p:attrNameLst>
                                          <p:attrName>r</p:attrName>
                                        </p:attrNameLst>
                                      </p:cBhvr>
                                    </p:animRot>
                                    <p:animRot by="-240000">
                                      <p:cBhvr>
                                        <p:cTn id="133" dur="200" fill="hold">
                                          <p:stCondLst>
                                            <p:cond delay="200"/>
                                          </p:stCondLst>
                                        </p:cTn>
                                        <p:tgtEl>
                                          <p:spTgt spid="171"/>
                                        </p:tgtEl>
                                        <p:attrNameLst>
                                          <p:attrName>r</p:attrName>
                                        </p:attrNameLst>
                                      </p:cBhvr>
                                    </p:animRot>
                                    <p:animRot by="240000">
                                      <p:cBhvr>
                                        <p:cTn id="134" dur="200" fill="hold">
                                          <p:stCondLst>
                                            <p:cond delay="400"/>
                                          </p:stCondLst>
                                        </p:cTn>
                                        <p:tgtEl>
                                          <p:spTgt spid="171"/>
                                        </p:tgtEl>
                                        <p:attrNameLst>
                                          <p:attrName>r</p:attrName>
                                        </p:attrNameLst>
                                      </p:cBhvr>
                                    </p:animRot>
                                    <p:animRot by="-240000">
                                      <p:cBhvr>
                                        <p:cTn id="135" dur="200" fill="hold">
                                          <p:stCondLst>
                                            <p:cond delay="600"/>
                                          </p:stCondLst>
                                        </p:cTn>
                                        <p:tgtEl>
                                          <p:spTgt spid="171"/>
                                        </p:tgtEl>
                                        <p:attrNameLst>
                                          <p:attrName>r</p:attrName>
                                        </p:attrNameLst>
                                      </p:cBhvr>
                                    </p:animRot>
                                    <p:animRot by="120000">
                                      <p:cBhvr>
                                        <p:cTn id="136" dur="200" fill="hold">
                                          <p:stCondLst>
                                            <p:cond delay="800"/>
                                          </p:stCondLst>
                                        </p:cTn>
                                        <p:tgtEl>
                                          <p:spTgt spid="171"/>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137" restart="whenNotActive" fill="hold" evtFilter="cancelBubble" nodeType="interactiveSeq">
                <p:stCondLst>
                  <p:cond evt="onClick" delay="0">
                    <p:tgtEl>
                      <p:spTgt spid="172"/>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72"/>
                                        </p:tgtEl>
                                        <p:attrNameLst>
                                          <p:attrName>r</p:attrName>
                                        </p:attrNameLst>
                                      </p:cBhvr>
                                    </p:animRot>
                                    <p:animRot by="-240000">
                                      <p:cBhvr>
                                        <p:cTn id="142" dur="200" fill="hold">
                                          <p:stCondLst>
                                            <p:cond delay="200"/>
                                          </p:stCondLst>
                                        </p:cTn>
                                        <p:tgtEl>
                                          <p:spTgt spid="172"/>
                                        </p:tgtEl>
                                        <p:attrNameLst>
                                          <p:attrName>r</p:attrName>
                                        </p:attrNameLst>
                                      </p:cBhvr>
                                    </p:animRot>
                                    <p:animRot by="240000">
                                      <p:cBhvr>
                                        <p:cTn id="143" dur="200" fill="hold">
                                          <p:stCondLst>
                                            <p:cond delay="400"/>
                                          </p:stCondLst>
                                        </p:cTn>
                                        <p:tgtEl>
                                          <p:spTgt spid="172"/>
                                        </p:tgtEl>
                                        <p:attrNameLst>
                                          <p:attrName>r</p:attrName>
                                        </p:attrNameLst>
                                      </p:cBhvr>
                                    </p:animRot>
                                    <p:animRot by="-240000">
                                      <p:cBhvr>
                                        <p:cTn id="144" dur="200" fill="hold">
                                          <p:stCondLst>
                                            <p:cond delay="600"/>
                                          </p:stCondLst>
                                        </p:cTn>
                                        <p:tgtEl>
                                          <p:spTgt spid="172"/>
                                        </p:tgtEl>
                                        <p:attrNameLst>
                                          <p:attrName>r</p:attrName>
                                        </p:attrNameLst>
                                      </p:cBhvr>
                                    </p:animRot>
                                    <p:animRot by="120000">
                                      <p:cBhvr>
                                        <p:cTn id="145" dur="200" fill="hold">
                                          <p:stCondLst>
                                            <p:cond delay="800"/>
                                          </p:stCondLst>
                                        </p:cTn>
                                        <p:tgtEl>
                                          <p:spTgt spid="172"/>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146" restart="whenNotActive" fill="hold" evtFilter="cancelBubble" nodeType="interactiveSeq">
                <p:stCondLst>
                  <p:cond evt="onClick" delay="0">
                    <p:tgtEl>
                      <p:spTgt spid="173"/>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73"/>
                                        </p:tgtEl>
                                        <p:attrNameLst>
                                          <p:attrName>r</p:attrName>
                                        </p:attrNameLst>
                                      </p:cBhvr>
                                    </p:animRot>
                                    <p:animRot by="-240000">
                                      <p:cBhvr>
                                        <p:cTn id="151" dur="200" fill="hold">
                                          <p:stCondLst>
                                            <p:cond delay="200"/>
                                          </p:stCondLst>
                                        </p:cTn>
                                        <p:tgtEl>
                                          <p:spTgt spid="173"/>
                                        </p:tgtEl>
                                        <p:attrNameLst>
                                          <p:attrName>r</p:attrName>
                                        </p:attrNameLst>
                                      </p:cBhvr>
                                    </p:animRot>
                                    <p:animRot by="240000">
                                      <p:cBhvr>
                                        <p:cTn id="152" dur="200" fill="hold">
                                          <p:stCondLst>
                                            <p:cond delay="400"/>
                                          </p:stCondLst>
                                        </p:cTn>
                                        <p:tgtEl>
                                          <p:spTgt spid="173"/>
                                        </p:tgtEl>
                                        <p:attrNameLst>
                                          <p:attrName>r</p:attrName>
                                        </p:attrNameLst>
                                      </p:cBhvr>
                                    </p:animRot>
                                    <p:animRot by="-240000">
                                      <p:cBhvr>
                                        <p:cTn id="153" dur="200" fill="hold">
                                          <p:stCondLst>
                                            <p:cond delay="600"/>
                                          </p:stCondLst>
                                        </p:cTn>
                                        <p:tgtEl>
                                          <p:spTgt spid="173"/>
                                        </p:tgtEl>
                                        <p:attrNameLst>
                                          <p:attrName>r</p:attrName>
                                        </p:attrNameLst>
                                      </p:cBhvr>
                                    </p:animRot>
                                    <p:animRot by="120000">
                                      <p:cBhvr>
                                        <p:cTn id="154" dur="200" fill="hold">
                                          <p:stCondLst>
                                            <p:cond delay="800"/>
                                          </p:stCondLst>
                                        </p:cTn>
                                        <p:tgtEl>
                                          <p:spTgt spid="173"/>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155" restart="whenNotActive" fill="hold" evtFilter="cancelBubble" nodeType="interactiveSeq">
                <p:stCondLst>
                  <p:cond evt="onClick" delay="0">
                    <p:tgtEl>
                      <p:spTgt spid="174"/>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74"/>
                                        </p:tgtEl>
                                        <p:attrNameLst>
                                          <p:attrName>r</p:attrName>
                                        </p:attrNameLst>
                                      </p:cBhvr>
                                    </p:animRot>
                                    <p:animRot by="-240000">
                                      <p:cBhvr>
                                        <p:cTn id="160" dur="200" fill="hold">
                                          <p:stCondLst>
                                            <p:cond delay="200"/>
                                          </p:stCondLst>
                                        </p:cTn>
                                        <p:tgtEl>
                                          <p:spTgt spid="174"/>
                                        </p:tgtEl>
                                        <p:attrNameLst>
                                          <p:attrName>r</p:attrName>
                                        </p:attrNameLst>
                                      </p:cBhvr>
                                    </p:animRot>
                                    <p:animRot by="240000">
                                      <p:cBhvr>
                                        <p:cTn id="161" dur="200" fill="hold">
                                          <p:stCondLst>
                                            <p:cond delay="400"/>
                                          </p:stCondLst>
                                        </p:cTn>
                                        <p:tgtEl>
                                          <p:spTgt spid="174"/>
                                        </p:tgtEl>
                                        <p:attrNameLst>
                                          <p:attrName>r</p:attrName>
                                        </p:attrNameLst>
                                      </p:cBhvr>
                                    </p:animRot>
                                    <p:animRot by="-240000">
                                      <p:cBhvr>
                                        <p:cTn id="162" dur="200" fill="hold">
                                          <p:stCondLst>
                                            <p:cond delay="600"/>
                                          </p:stCondLst>
                                        </p:cTn>
                                        <p:tgtEl>
                                          <p:spTgt spid="174"/>
                                        </p:tgtEl>
                                        <p:attrNameLst>
                                          <p:attrName>r</p:attrName>
                                        </p:attrNameLst>
                                      </p:cBhvr>
                                    </p:animRot>
                                    <p:animRot by="120000">
                                      <p:cBhvr>
                                        <p:cTn id="163" dur="200" fill="hold">
                                          <p:stCondLst>
                                            <p:cond delay="800"/>
                                          </p:stCondLst>
                                        </p:cTn>
                                        <p:tgtEl>
                                          <p:spTgt spid="174"/>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164" restart="whenNotActive" fill="hold" evtFilter="cancelBubble" nodeType="interactiveSeq">
                <p:stCondLst>
                  <p:cond evt="onClick" delay="0">
                    <p:tgtEl>
                      <p:spTgt spid="175"/>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75"/>
                                        </p:tgtEl>
                                        <p:attrNameLst>
                                          <p:attrName>r</p:attrName>
                                        </p:attrNameLst>
                                      </p:cBhvr>
                                    </p:animRot>
                                    <p:animRot by="-240000">
                                      <p:cBhvr>
                                        <p:cTn id="169" dur="200" fill="hold">
                                          <p:stCondLst>
                                            <p:cond delay="200"/>
                                          </p:stCondLst>
                                        </p:cTn>
                                        <p:tgtEl>
                                          <p:spTgt spid="175"/>
                                        </p:tgtEl>
                                        <p:attrNameLst>
                                          <p:attrName>r</p:attrName>
                                        </p:attrNameLst>
                                      </p:cBhvr>
                                    </p:animRot>
                                    <p:animRot by="240000">
                                      <p:cBhvr>
                                        <p:cTn id="170" dur="200" fill="hold">
                                          <p:stCondLst>
                                            <p:cond delay="400"/>
                                          </p:stCondLst>
                                        </p:cTn>
                                        <p:tgtEl>
                                          <p:spTgt spid="175"/>
                                        </p:tgtEl>
                                        <p:attrNameLst>
                                          <p:attrName>r</p:attrName>
                                        </p:attrNameLst>
                                      </p:cBhvr>
                                    </p:animRot>
                                    <p:animRot by="-240000">
                                      <p:cBhvr>
                                        <p:cTn id="171" dur="200" fill="hold">
                                          <p:stCondLst>
                                            <p:cond delay="600"/>
                                          </p:stCondLst>
                                        </p:cTn>
                                        <p:tgtEl>
                                          <p:spTgt spid="175"/>
                                        </p:tgtEl>
                                        <p:attrNameLst>
                                          <p:attrName>r</p:attrName>
                                        </p:attrNameLst>
                                      </p:cBhvr>
                                    </p:animRot>
                                    <p:animRot by="120000">
                                      <p:cBhvr>
                                        <p:cTn id="172" dur="200" fill="hold">
                                          <p:stCondLst>
                                            <p:cond delay="800"/>
                                          </p:stCondLst>
                                        </p:cTn>
                                        <p:tgtEl>
                                          <p:spTgt spid="175"/>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173" restart="whenNotActive" fill="hold" evtFilter="cancelBubble" nodeType="interactiveSeq">
                <p:stCondLst>
                  <p:cond evt="onClick" delay="0">
                    <p:tgtEl>
                      <p:spTgt spid="176"/>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76"/>
                                        </p:tgtEl>
                                        <p:attrNameLst>
                                          <p:attrName>r</p:attrName>
                                        </p:attrNameLst>
                                      </p:cBhvr>
                                    </p:animRot>
                                    <p:animRot by="-240000">
                                      <p:cBhvr>
                                        <p:cTn id="178" dur="200" fill="hold">
                                          <p:stCondLst>
                                            <p:cond delay="200"/>
                                          </p:stCondLst>
                                        </p:cTn>
                                        <p:tgtEl>
                                          <p:spTgt spid="176"/>
                                        </p:tgtEl>
                                        <p:attrNameLst>
                                          <p:attrName>r</p:attrName>
                                        </p:attrNameLst>
                                      </p:cBhvr>
                                    </p:animRot>
                                    <p:animRot by="240000">
                                      <p:cBhvr>
                                        <p:cTn id="179" dur="200" fill="hold">
                                          <p:stCondLst>
                                            <p:cond delay="400"/>
                                          </p:stCondLst>
                                        </p:cTn>
                                        <p:tgtEl>
                                          <p:spTgt spid="176"/>
                                        </p:tgtEl>
                                        <p:attrNameLst>
                                          <p:attrName>r</p:attrName>
                                        </p:attrNameLst>
                                      </p:cBhvr>
                                    </p:animRot>
                                    <p:animRot by="-240000">
                                      <p:cBhvr>
                                        <p:cTn id="180" dur="200" fill="hold">
                                          <p:stCondLst>
                                            <p:cond delay="600"/>
                                          </p:stCondLst>
                                        </p:cTn>
                                        <p:tgtEl>
                                          <p:spTgt spid="176"/>
                                        </p:tgtEl>
                                        <p:attrNameLst>
                                          <p:attrName>r</p:attrName>
                                        </p:attrNameLst>
                                      </p:cBhvr>
                                    </p:animRot>
                                    <p:animRot by="120000">
                                      <p:cBhvr>
                                        <p:cTn id="181" dur="200" fill="hold">
                                          <p:stCondLst>
                                            <p:cond delay="800"/>
                                          </p:stCondLst>
                                        </p:cTn>
                                        <p:tgtEl>
                                          <p:spTgt spid="176"/>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182" restart="whenNotActive" fill="hold" evtFilter="cancelBubble" nodeType="interactiveSeq">
                <p:stCondLst>
                  <p:cond evt="onClick" delay="0">
                    <p:tgtEl>
                      <p:spTgt spid="177"/>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7"/>
                                        </p:tgtEl>
                                        <p:attrNameLst>
                                          <p:attrName>r</p:attrName>
                                        </p:attrNameLst>
                                      </p:cBhvr>
                                    </p:animRot>
                                    <p:animRot by="-240000">
                                      <p:cBhvr>
                                        <p:cTn id="187" dur="200" fill="hold">
                                          <p:stCondLst>
                                            <p:cond delay="200"/>
                                          </p:stCondLst>
                                        </p:cTn>
                                        <p:tgtEl>
                                          <p:spTgt spid="177"/>
                                        </p:tgtEl>
                                        <p:attrNameLst>
                                          <p:attrName>r</p:attrName>
                                        </p:attrNameLst>
                                      </p:cBhvr>
                                    </p:animRot>
                                    <p:animRot by="240000">
                                      <p:cBhvr>
                                        <p:cTn id="188" dur="200" fill="hold">
                                          <p:stCondLst>
                                            <p:cond delay="400"/>
                                          </p:stCondLst>
                                        </p:cTn>
                                        <p:tgtEl>
                                          <p:spTgt spid="177"/>
                                        </p:tgtEl>
                                        <p:attrNameLst>
                                          <p:attrName>r</p:attrName>
                                        </p:attrNameLst>
                                      </p:cBhvr>
                                    </p:animRot>
                                    <p:animRot by="-240000">
                                      <p:cBhvr>
                                        <p:cTn id="189" dur="200" fill="hold">
                                          <p:stCondLst>
                                            <p:cond delay="600"/>
                                          </p:stCondLst>
                                        </p:cTn>
                                        <p:tgtEl>
                                          <p:spTgt spid="177"/>
                                        </p:tgtEl>
                                        <p:attrNameLst>
                                          <p:attrName>r</p:attrName>
                                        </p:attrNameLst>
                                      </p:cBhvr>
                                    </p:animRot>
                                    <p:animRot by="120000">
                                      <p:cBhvr>
                                        <p:cTn id="190" dur="200" fill="hold">
                                          <p:stCondLst>
                                            <p:cond delay="800"/>
                                          </p:stCondLst>
                                        </p:cTn>
                                        <p:tgtEl>
                                          <p:spTgt spid="177"/>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191" restart="whenNotActive" fill="hold" evtFilter="cancelBubble" nodeType="interactiveSeq">
                <p:stCondLst>
                  <p:cond evt="onClick" delay="0">
                    <p:tgtEl>
                      <p:spTgt spid="178"/>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8"/>
                                        </p:tgtEl>
                                        <p:attrNameLst>
                                          <p:attrName>r</p:attrName>
                                        </p:attrNameLst>
                                      </p:cBhvr>
                                    </p:animRot>
                                    <p:animRot by="-240000">
                                      <p:cBhvr>
                                        <p:cTn id="196" dur="200" fill="hold">
                                          <p:stCondLst>
                                            <p:cond delay="200"/>
                                          </p:stCondLst>
                                        </p:cTn>
                                        <p:tgtEl>
                                          <p:spTgt spid="178"/>
                                        </p:tgtEl>
                                        <p:attrNameLst>
                                          <p:attrName>r</p:attrName>
                                        </p:attrNameLst>
                                      </p:cBhvr>
                                    </p:animRot>
                                    <p:animRot by="240000">
                                      <p:cBhvr>
                                        <p:cTn id="197" dur="200" fill="hold">
                                          <p:stCondLst>
                                            <p:cond delay="400"/>
                                          </p:stCondLst>
                                        </p:cTn>
                                        <p:tgtEl>
                                          <p:spTgt spid="178"/>
                                        </p:tgtEl>
                                        <p:attrNameLst>
                                          <p:attrName>r</p:attrName>
                                        </p:attrNameLst>
                                      </p:cBhvr>
                                    </p:animRot>
                                    <p:animRot by="-240000">
                                      <p:cBhvr>
                                        <p:cTn id="198" dur="200" fill="hold">
                                          <p:stCondLst>
                                            <p:cond delay="600"/>
                                          </p:stCondLst>
                                        </p:cTn>
                                        <p:tgtEl>
                                          <p:spTgt spid="178"/>
                                        </p:tgtEl>
                                        <p:attrNameLst>
                                          <p:attrName>r</p:attrName>
                                        </p:attrNameLst>
                                      </p:cBhvr>
                                    </p:animRot>
                                    <p:animRot by="120000">
                                      <p:cBhvr>
                                        <p:cTn id="199" dur="200" fill="hold">
                                          <p:stCondLst>
                                            <p:cond delay="800"/>
                                          </p:stCondLst>
                                        </p:cTn>
                                        <p:tgtEl>
                                          <p:spTgt spid="178"/>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00" restart="whenNotActive" fill="hold" evtFilter="cancelBubble" nodeType="interactiveSeq">
                <p:stCondLst>
                  <p:cond evt="onClick" delay="0">
                    <p:tgtEl>
                      <p:spTgt spid="179"/>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9"/>
                                        </p:tgtEl>
                                        <p:attrNameLst>
                                          <p:attrName>r</p:attrName>
                                        </p:attrNameLst>
                                      </p:cBhvr>
                                    </p:animRot>
                                    <p:animRot by="-240000">
                                      <p:cBhvr>
                                        <p:cTn id="205" dur="200" fill="hold">
                                          <p:stCondLst>
                                            <p:cond delay="200"/>
                                          </p:stCondLst>
                                        </p:cTn>
                                        <p:tgtEl>
                                          <p:spTgt spid="179"/>
                                        </p:tgtEl>
                                        <p:attrNameLst>
                                          <p:attrName>r</p:attrName>
                                        </p:attrNameLst>
                                      </p:cBhvr>
                                    </p:animRot>
                                    <p:animRot by="240000">
                                      <p:cBhvr>
                                        <p:cTn id="206" dur="200" fill="hold">
                                          <p:stCondLst>
                                            <p:cond delay="400"/>
                                          </p:stCondLst>
                                        </p:cTn>
                                        <p:tgtEl>
                                          <p:spTgt spid="179"/>
                                        </p:tgtEl>
                                        <p:attrNameLst>
                                          <p:attrName>r</p:attrName>
                                        </p:attrNameLst>
                                      </p:cBhvr>
                                    </p:animRot>
                                    <p:animRot by="-240000">
                                      <p:cBhvr>
                                        <p:cTn id="207" dur="200" fill="hold">
                                          <p:stCondLst>
                                            <p:cond delay="600"/>
                                          </p:stCondLst>
                                        </p:cTn>
                                        <p:tgtEl>
                                          <p:spTgt spid="179"/>
                                        </p:tgtEl>
                                        <p:attrNameLst>
                                          <p:attrName>r</p:attrName>
                                        </p:attrNameLst>
                                      </p:cBhvr>
                                    </p:animRot>
                                    <p:animRot by="120000">
                                      <p:cBhvr>
                                        <p:cTn id="208" dur="200" fill="hold">
                                          <p:stCondLst>
                                            <p:cond delay="800"/>
                                          </p:stCondLst>
                                        </p:cTn>
                                        <p:tgtEl>
                                          <p:spTgt spid="179"/>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09" restart="whenNotActive" fill="hold" evtFilter="cancelBubble" nodeType="interactiveSeq">
                <p:stCondLst>
                  <p:cond evt="onClick" delay="0">
                    <p:tgtEl>
                      <p:spTgt spid="180"/>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80"/>
                                        </p:tgtEl>
                                        <p:attrNameLst>
                                          <p:attrName>r</p:attrName>
                                        </p:attrNameLst>
                                      </p:cBhvr>
                                    </p:animRot>
                                    <p:animRot by="-240000">
                                      <p:cBhvr>
                                        <p:cTn id="214" dur="200" fill="hold">
                                          <p:stCondLst>
                                            <p:cond delay="200"/>
                                          </p:stCondLst>
                                        </p:cTn>
                                        <p:tgtEl>
                                          <p:spTgt spid="180"/>
                                        </p:tgtEl>
                                        <p:attrNameLst>
                                          <p:attrName>r</p:attrName>
                                        </p:attrNameLst>
                                      </p:cBhvr>
                                    </p:animRot>
                                    <p:animRot by="240000">
                                      <p:cBhvr>
                                        <p:cTn id="215" dur="200" fill="hold">
                                          <p:stCondLst>
                                            <p:cond delay="400"/>
                                          </p:stCondLst>
                                        </p:cTn>
                                        <p:tgtEl>
                                          <p:spTgt spid="180"/>
                                        </p:tgtEl>
                                        <p:attrNameLst>
                                          <p:attrName>r</p:attrName>
                                        </p:attrNameLst>
                                      </p:cBhvr>
                                    </p:animRot>
                                    <p:animRot by="-240000">
                                      <p:cBhvr>
                                        <p:cTn id="216" dur="200" fill="hold">
                                          <p:stCondLst>
                                            <p:cond delay="600"/>
                                          </p:stCondLst>
                                        </p:cTn>
                                        <p:tgtEl>
                                          <p:spTgt spid="180"/>
                                        </p:tgtEl>
                                        <p:attrNameLst>
                                          <p:attrName>r</p:attrName>
                                        </p:attrNameLst>
                                      </p:cBhvr>
                                    </p:animRot>
                                    <p:animRot by="120000">
                                      <p:cBhvr>
                                        <p:cTn id="217" dur="200" fill="hold">
                                          <p:stCondLst>
                                            <p:cond delay="800"/>
                                          </p:stCondLst>
                                        </p:cTn>
                                        <p:tgtEl>
                                          <p:spTgt spid="180"/>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18" restart="whenNotActive" fill="hold" evtFilter="cancelBubble" nodeType="interactiveSeq">
                <p:stCondLst>
                  <p:cond evt="onClick" delay="0">
                    <p:tgtEl>
                      <p:spTgt spid="158"/>
                    </p:tgtEl>
                  </p:cond>
                </p:stCondLst>
                <p:endSync evt="end" delay="0">
                  <p:rtn val="all"/>
                </p:endSync>
                <p:childTnLst>
                  <p:par>
                    <p:cTn id="219" fill="hold">
                      <p:stCondLst>
                        <p:cond delay="0"/>
                      </p:stCondLst>
                      <p:childTnLst>
                        <p:par>
                          <p:cTn id="220" fill="hold">
                            <p:stCondLst>
                              <p:cond delay="0"/>
                            </p:stCondLst>
                            <p:childTnLst>
                              <p:par>
                                <p:cTn id="221" presetID="4" presetClass="entr" presetSubtype="16" fill="hold" nodeType="clickEffect">
                                  <p:stCondLst>
                                    <p:cond delay="0"/>
                                  </p:stCondLst>
                                  <p:childTnLst>
                                    <p:set>
                                      <p:cBhvr>
                                        <p:cTn id="222" dur="1" fill="hold">
                                          <p:stCondLst>
                                            <p:cond delay="0"/>
                                          </p:stCondLst>
                                        </p:cTn>
                                        <p:tgtEl>
                                          <p:spTgt spid="183">
                                            <p:txEl>
                                              <p:pRg st="0" end="0"/>
                                            </p:txEl>
                                          </p:spTgt>
                                        </p:tgtEl>
                                        <p:attrNameLst>
                                          <p:attrName>style.visibility</p:attrName>
                                        </p:attrNameLst>
                                      </p:cBhvr>
                                      <p:to>
                                        <p:strVal val="visible"/>
                                      </p:to>
                                    </p:set>
                                    <p:animEffect transition="in" filter="box(in)">
                                      <p:cBhvr>
                                        <p:cTn id="223" dur="500"/>
                                        <p:tgtEl>
                                          <p:spTgt spid="183">
                                            <p:txEl>
                                              <p:pRg st="0" end="0"/>
                                            </p:txEl>
                                          </p:spTgt>
                                        </p:tgtEl>
                                      </p:cBhvr>
                                    </p:animEffect>
                                  </p:childTnLst>
                                  <p:subTnLst>
                                    <p:audio>
                                      <p:cMediaNode>
                                        <p:cTn display="0" masterRel="sameClick">
                                          <p:stCondLst>
                                            <p:cond evt="begin" delay="0">
                                              <p:tn val="22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8"/>
                  </p:tgtEl>
                </p:cond>
              </p:nextCondLst>
            </p:seq>
            <p:seq concurrent="1" nextAc="seek">
              <p:cTn id="224" restart="whenNotActive" fill="hold" evtFilter="cancelBubble" nodeType="interactiveSeq">
                <p:stCondLst>
                  <p:cond evt="onClick" delay="0">
                    <p:tgtEl>
                      <p:spTgt spid="157"/>
                    </p:tgtEl>
                  </p:cond>
                </p:stCondLst>
                <p:endSync evt="end" delay="0">
                  <p:rtn val="all"/>
                </p:endSync>
                <p:childTnLst>
                  <p:par>
                    <p:cTn id="225" fill="hold">
                      <p:stCondLst>
                        <p:cond delay="0"/>
                      </p:stCondLst>
                      <p:childTnLst>
                        <p:par>
                          <p:cTn id="226" fill="hold">
                            <p:stCondLst>
                              <p:cond delay="0"/>
                            </p:stCondLst>
                            <p:childTnLst>
                              <p:par>
                                <p:cTn id="227" presetID="4" presetClass="entr" presetSubtype="16" fill="hold" nodeType="clickEffect">
                                  <p:stCondLst>
                                    <p:cond delay="0"/>
                                  </p:stCondLst>
                                  <p:childTnLst>
                                    <p:set>
                                      <p:cBhvr>
                                        <p:cTn id="228" dur="1" fill="hold">
                                          <p:stCondLst>
                                            <p:cond delay="0"/>
                                          </p:stCondLst>
                                        </p:cTn>
                                        <p:tgtEl>
                                          <p:spTgt spid="184">
                                            <p:txEl>
                                              <p:pRg st="0" end="0"/>
                                            </p:txEl>
                                          </p:spTgt>
                                        </p:tgtEl>
                                        <p:attrNameLst>
                                          <p:attrName>style.visibility</p:attrName>
                                        </p:attrNameLst>
                                      </p:cBhvr>
                                      <p:to>
                                        <p:strVal val="visible"/>
                                      </p:to>
                                    </p:set>
                                    <p:animEffect transition="in" filter="box(in)">
                                      <p:cBhvr>
                                        <p:cTn id="229" dur="500"/>
                                        <p:tgtEl>
                                          <p:spTgt spid="184">
                                            <p:txEl>
                                              <p:pRg st="0" end="0"/>
                                            </p:txEl>
                                          </p:spTgt>
                                        </p:tgtEl>
                                      </p:cBhvr>
                                    </p:animEffect>
                                  </p:childTnLst>
                                  <p:subTnLst>
                                    <p:audio>
                                      <p:cMediaNode>
                                        <p:cTn display="0" masterRel="sameClick">
                                          <p:stCondLst>
                                            <p:cond evt="begin" delay="0">
                                              <p:tn val="22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7"/>
                  </p:tgtEl>
                </p:cond>
              </p:nextCondLst>
            </p:seq>
            <p:seq concurrent="1" nextAc="seek">
              <p:cTn id="230" restart="whenNotActive" fill="hold" evtFilter="cancelBubble" nodeType="interactiveSeq">
                <p:stCondLst>
                  <p:cond evt="onClick" delay="0">
                    <p:tgtEl>
                      <p:spTgt spid="151"/>
                    </p:tgtEl>
                  </p:cond>
                </p:stCondLst>
                <p:endSync evt="end" delay="0">
                  <p:rtn val="all"/>
                </p:endSync>
                <p:childTnLst>
                  <p:par>
                    <p:cTn id="231" fill="hold">
                      <p:stCondLst>
                        <p:cond delay="0"/>
                      </p:stCondLst>
                      <p:childTnLst>
                        <p:par>
                          <p:cTn id="232" fill="hold">
                            <p:stCondLst>
                              <p:cond delay="0"/>
                            </p:stCondLst>
                            <p:childTnLst>
                              <p:par>
                                <p:cTn id="233" presetID="4" presetClass="entr" presetSubtype="16" fill="hold" nodeType="clickEffect">
                                  <p:stCondLst>
                                    <p:cond delay="0"/>
                                  </p:stCondLst>
                                  <p:childTnLst>
                                    <p:set>
                                      <p:cBhvr>
                                        <p:cTn id="234" dur="1" fill="hold">
                                          <p:stCondLst>
                                            <p:cond delay="0"/>
                                          </p:stCondLst>
                                        </p:cTn>
                                        <p:tgtEl>
                                          <p:spTgt spid="185">
                                            <p:txEl>
                                              <p:pRg st="0" end="0"/>
                                            </p:txEl>
                                          </p:spTgt>
                                        </p:tgtEl>
                                        <p:attrNameLst>
                                          <p:attrName>style.visibility</p:attrName>
                                        </p:attrNameLst>
                                      </p:cBhvr>
                                      <p:to>
                                        <p:strVal val="visible"/>
                                      </p:to>
                                    </p:set>
                                    <p:animEffect transition="in" filter="box(in)">
                                      <p:cBhvr>
                                        <p:cTn id="235" dur="500"/>
                                        <p:tgtEl>
                                          <p:spTgt spid="185">
                                            <p:txEl>
                                              <p:pRg st="0" end="0"/>
                                            </p:txEl>
                                          </p:spTgt>
                                        </p:tgtEl>
                                      </p:cBhvr>
                                    </p:animEffect>
                                  </p:childTnLst>
                                  <p:subTnLst>
                                    <p:audio>
                                      <p:cMediaNode>
                                        <p:cTn display="0" masterRel="sameClick">
                                          <p:stCondLst>
                                            <p:cond evt="begin" delay="0">
                                              <p:tn val="23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1"/>
                  </p:tgtEl>
                </p:cond>
              </p:nextCondLst>
            </p:seq>
            <p:seq concurrent="1" nextAc="seek">
              <p:cTn id="236" restart="whenNotActive" fill="hold" evtFilter="cancelBubble" nodeType="interactiveSeq">
                <p:stCondLst>
                  <p:cond evt="onClick" delay="0">
                    <p:tgtEl>
                      <p:spTgt spid="154"/>
                    </p:tgtEl>
                  </p:cond>
                </p:stCondLst>
                <p:endSync evt="end" delay="0">
                  <p:rtn val="all"/>
                </p:endSync>
                <p:childTnLst>
                  <p:par>
                    <p:cTn id="237" fill="hold">
                      <p:stCondLst>
                        <p:cond delay="0"/>
                      </p:stCondLst>
                      <p:childTnLst>
                        <p:par>
                          <p:cTn id="238" fill="hold">
                            <p:stCondLst>
                              <p:cond delay="0"/>
                            </p:stCondLst>
                            <p:childTnLst>
                              <p:par>
                                <p:cTn id="239" presetID="4" presetClass="entr" presetSubtype="16" fill="hold" nodeType="clickEffect">
                                  <p:stCondLst>
                                    <p:cond delay="0"/>
                                  </p:stCondLst>
                                  <p:childTnLst>
                                    <p:set>
                                      <p:cBhvr>
                                        <p:cTn id="240" dur="1" fill="hold">
                                          <p:stCondLst>
                                            <p:cond delay="0"/>
                                          </p:stCondLst>
                                        </p:cTn>
                                        <p:tgtEl>
                                          <p:spTgt spid="186">
                                            <p:txEl>
                                              <p:pRg st="0" end="0"/>
                                            </p:txEl>
                                          </p:spTgt>
                                        </p:tgtEl>
                                        <p:attrNameLst>
                                          <p:attrName>style.visibility</p:attrName>
                                        </p:attrNameLst>
                                      </p:cBhvr>
                                      <p:to>
                                        <p:strVal val="visible"/>
                                      </p:to>
                                    </p:set>
                                    <p:animEffect transition="in" filter="box(in)">
                                      <p:cBhvr>
                                        <p:cTn id="241" dur="500"/>
                                        <p:tgtEl>
                                          <p:spTgt spid="186">
                                            <p:txEl>
                                              <p:pRg st="0" end="0"/>
                                            </p:txEl>
                                          </p:spTgt>
                                        </p:tgtEl>
                                      </p:cBhvr>
                                    </p:animEffect>
                                  </p:childTnLst>
                                  <p:subTnLst>
                                    <p:audio>
                                      <p:cMediaNode>
                                        <p:cTn display="0" masterRel="sameClick">
                                          <p:stCondLst>
                                            <p:cond evt="begin" delay="0">
                                              <p:tn val="23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4"/>
                  </p:tgtEl>
                </p:cond>
              </p:nextCondLst>
            </p:seq>
            <p:seq concurrent="1" nextAc="seek">
              <p:cTn id="242" restart="whenNotActive" fill="hold" evtFilter="cancelBubble" nodeType="interactiveSeq">
                <p:stCondLst>
                  <p:cond evt="onClick" delay="0">
                    <p:tgtEl>
                      <p:spTgt spid="167"/>
                    </p:tgtEl>
                  </p:cond>
                </p:stCondLst>
                <p:endSync evt="end" delay="0">
                  <p:rtn val="all"/>
                </p:endSync>
                <p:childTnLst>
                  <p:par>
                    <p:cTn id="243" fill="hold">
                      <p:stCondLst>
                        <p:cond delay="0"/>
                      </p:stCondLst>
                      <p:childTnLst>
                        <p:par>
                          <p:cTn id="244" fill="hold">
                            <p:stCondLst>
                              <p:cond delay="0"/>
                            </p:stCondLst>
                            <p:childTnLst>
                              <p:par>
                                <p:cTn id="245" presetID="4" presetClass="entr" presetSubtype="16" fill="hold" nodeType="clickEffect">
                                  <p:stCondLst>
                                    <p:cond delay="0"/>
                                  </p:stCondLst>
                                  <p:childTnLst>
                                    <p:set>
                                      <p:cBhvr>
                                        <p:cTn id="246" dur="1" fill="hold">
                                          <p:stCondLst>
                                            <p:cond delay="0"/>
                                          </p:stCondLst>
                                        </p:cTn>
                                        <p:tgtEl>
                                          <p:spTgt spid="187">
                                            <p:txEl>
                                              <p:pRg st="0" end="0"/>
                                            </p:txEl>
                                          </p:spTgt>
                                        </p:tgtEl>
                                        <p:attrNameLst>
                                          <p:attrName>style.visibility</p:attrName>
                                        </p:attrNameLst>
                                      </p:cBhvr>
                                      <p:to>
                                        <p:strVal val="visible"/>
                                      </p:to>
                                    </p:set>
                                    <p:animEffect transition="in" filter="box(in)">
                                      <p:cBhvr>
                                        <p:cTn id="247" dur="500"/>
                                        <p:tgtEl>
                                          <p:spTgt spid="187">
                                            <p:txEl>
                                              <p:pRg st="0" end="0"/>
                                            </p:txEl>
                                          </p:spTgt>
                                        </p:tgtEl>
                                      </p:cBhvr>
                                    </p:animEffect>
                                  </p:childTnLst>
                                  <p:subTnLst>
                                    <p:audio>
                                      <p:cMediaNode>
                                        <p:cTn display="0" masterRel="sameClick">
                                          <p:stCondLst>
                                            <p:cond evt="begin" delay="0">
                                              <p:tn val="24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7"/>
                  </p:tgtEl>
                </p:cond>
              </p:nextCondLst>
            </p:seq>
            <p:seq concurrent="1" nextAc="seek">
              <p:cTn id="248" restart="whenNotActive" fill="hold" evtFilter="cancelBubble" nodeType="interactiveSeq">
                <p:stCondLst>
                  <p:cond evt="onClick" delay="0">
                    <p:tgtEl>
                      <p:spTgt spid="168"/>
                    </p:tgtEl>
                  </p:cond>
                </p:stCondLst>
                <p:endSync evt="end" delay="0">
                  <p:rtn val="all"/>
                </p:endSync>
                <p:childTnLst>
                  <p:par>
                    <p:cTn id="249" fill="hold">
                      <p:stCondLst>
                        <p:cond delay="0"/>
                      </p:stCondLst>
                      <p:childTnLst>
                        <p:par>
                          <p:cTn id="250" fill="hold">
                            <p:stCondLst>
                              <p:cond delay="0"/>
                            </p:stCondLst>
                            <p:childTnLst>
                              <p:par>
                                <p:cTn id="251" presetID="4" presetClass="entr" presetSubtype="16" fill="hold" nodeType="clickEffect">
                                  <p:stCondLst>
                                    <p:cond delay="0"/>
                                  </p:stCondLst>
                                  <p:childTnLst>
                                    <p:set>
                                      <p:cBhvr>
                                        <p:cTn id="252" dur="1" fill="hold">
                                          <p:stCondLst>
                                            <p:cond delay="0"/>
                                          </p:stCondLst>
                                        </p:cTn>
                                        <p:tgtEl>
                                          <p:spTgt spid="182">
                                            <p:txEl>
                                              <p:pRg st="0" end="0"/>
                                            </p:txEl>
                                          </p:spTgt>
                                        </p:tgtEl>
                                        <p:attrNameLst>
                                          <p:attrName>style.visibility</p:attrName>
                                        </p:attrNameLst>
                                      </p:cBhvr>
                                      <p:to>
                                        <p:strVal val="visible"/>
                                      </p:to>
                                    </p:set>
                                    <p:animEffect transition="in" filter="box(in)">
                                      <p:cBhvr>
                                        <p:cTn id="253" dur="500"/>
                                        <p:tgtEl>
                                          <p:spTgt spid="182">
                                            <p:txEl>
                                              <p:pRg st="0" end="0"/>
                                            </p:txEl>
                                          </p:spTgt>
                                        </p:tgtEl>
                                      </p:cBhvr>
                                    </p:animEffect>
                                  </p:childTnLst>
                                  <p:subTnLst>
                                    <p:audio>
                                      <p:cMediaNode>
                                        <p:cTn display="0" masterRel="sameClick">
                                          <p:stCondLst>
                                            <p:cond evt="begin" delay="0">
                                              <p:tn val="25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8"/>
                  </p:tgtEl>
                </p:cond>
              </p:nextCondLst>
            </p:seq>
            <p:seq concurrent="1" nextAc="seek">
              <p:cTn id="254" restart="whenNotActive" fill="hold" evtFilter="cancelBubble" nodeType="interactiveSeq">
                <p:stCondLst>
                  <p:cond evt="onClick" delay="0">
                    <p:tgtEl>
                      <p:spTgt spid="163"/>
                    </p:tgtEl>
                  </p:cond>
                </p:stCondLst>
                <p:endSync evt="end" delay="0">
                  <p:rtn val="all"/>
                </p:endSync>
                <p:childTnLst>
                  <p:par>
                    <p:cTn id="255" fill="hold">
                      <p:stCondLst>
                        <p:cond delay="0"/>
                      </p:stCondLst>
                      <p:childTnLst>
                        <p:par>
                          <p:cTn id="256" fill="hold">
                            <p:stCondLst>
                              <p:cond delay="0"/>
                            </p:stCondLst>
                            <p:childTnLst>
                              <p:par>
                                <p:cTn id="257" presetID="4" presetClass="entr" presetSubtype="16" fill="hold" nodeType="clickEffect">
                                  <p:stCondLst>
                                    <p:cond delay="0"/>
                                  </p:stCondLst>
                                  <p:childTnLst>
                                    <p:set>
                                      <p:cBhvr>
                                        <p:cTn id="258" dur="1" fill="hold">
                                          <p:stCondLst>
                                            <p:cond delay="0"/>
                                          </p:stCondLst>
                                        </p:cTn>
                                        <p:tgtEl>
                                          <p:spTgt spid="188">
                                            <p:txEl>
                                              <p:pRg st="0" end="0"/>
                                            </p:txEl>
                                          </p:spTgt>
                                        </p:tgtEl>
                                        <p:attrNameLst>
                                          <p:attrName>style.visibility</p:attrName>
                                        </p:attrNameLst>
                                      </p:cBhvr>
                                      <p:to>
                                        <p:strVal val="visible"/>
                                      </p:to>
                                    </p:set>
                                    <p:animEffect transition="in" filter="box(in)">
                                      <p:cBhvr>
                                        <p:cTn id="259" dur="500"/>
                                        <p:tgtEl>
                                          <p:spTgt spid="188">
                                            <p:txEl>
                                              <p:pRg st="0" end="0"/>
                                            </p:txEl>
                                          </p:spTgt>
                                        </p:tgtEl>
                                      </p:cBhvr>
                                    </p:animEffect>
                                  </p:childTnLst>
                                  <p:subTnLst>
                                    <p:audio>
                                      <p:cMediaNode>
                                        <p:cTn display="0" masterRel="sameClick">
                                          <p:stCondLst>
                                            <p:cond evt="begin" delay="0">
                                              <p:tn val="25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3"/>
                  </p:tgtEl>
                </p:cond>
              </p:nextCondLst>
            </p:seq>
            <p:seq concurrent="1" nextAc="seek">
              <p:cTn id="260" restart="whenNotActive" fill="hold" evtFilter="cancelBubble" nodeType="interactiveSeq">
                <p:stCondLst>
                  <p:cond evt="onClick" delay="0">
                    <p:tgtEl>
                      <p:spTgt spid="181"/>
                    </p:tgtEl>
                  </p:cond>
                </p:stCondLst>
                <p:endSync evt="end" delay="0">
                  <p:rtn val="all"/>
                </p:endSync>
                <p:childTnLst>
                  <p:par>
                    <p:cTn id="261" fill="hold">
                      <p:stCondLst>
                        <p:cond delay="0"/>
                      </p:stCondLst>
                      <p:childTnLst>
                        <p:par>
                          <p:cTn id="262" fill="hold">
                            <p:stCondLst>
                              <p:cond delay="0"/>
                            </p:stCondLst>
                            <p:childTnLst>
                              <p:par>
                                <p:cTn id="263" presetID="4" presetClass="entr" presetSubtype="16" fill="hold" nodeType="clickEffect">
                                  <p:stCondLst>
                                    <p:cond delay="0"/>
                                  </p:stCondLst>
                                  <p:childTnLst>
                                    <p:set>
                                      <p:cBhvr>
                                        <p:cTn id="264" dur="1" fill="hold">
                                          <p:stCondLst>
                                            <p:cond delay="0"/>
                                          </p:stCondLst>
                                        </p:cTn>
                                        <p:tgtEl>
                                          <p:spTgt spid="189">
                                            <p:txEl>
                                              <p:pRg st="0" end="0"/>
                                            </p:txEl>
                                          </p:spTgt>
                                        </p:tgtEl>
                                        <p:attrNameLst>
                                          <p:attrName>style.visibility</p:attrName>
                                        </p:attrNameLst>
                                      </p:cBhvr>
                                      <p:to>
                                        <p:strVal val="visible"/>
                                      </p:to>
                                    </p:set>
                                    <p:animEffect transition="in" filter="box(in)">
                                      <p:cBhvr>
                                        <p:cTn id="265" dur="500"/>
                                        <p:tgtEl>
                                          <p:spTgt spid="189">
                                            <p:txEl>
                                              <p:pRg st="0" end="0"/>
                                            </p:txEl>
                                          </p:spTgt>
                                        </p:tgtEl>
                                      </p:cBhvr>
                                    </p:animEffect>
                                  </p:childTnLst>
                                  <p:subTnLst>
                                    <p:audio>
                                      <p:cMediaNode>
                                        <p:cTn display="0" masterRel="sameClick">
                                          <p:stCondLst>
                                            <p:cond evt="begin" delay="0">
                                              <p:tn val="26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81"/>
                  </p:tgtEl>
                </p:cond>
              </p:nextCondLst>
            </p:seq>
            <p:seq concurrent="1" nextAc="seek">
              <p:cTn id="266" restart="whenNotActive" fill="hold" evtFilter="cancelBubble" nodeType="interactiveSeq">
                <p:stCondLst>
                  <p:cond evt="onClick" delay="0">
                    <p:tgtEl>
                      <p:spTgt spid="160"/>
                    </p:tgtEl>
                  </p:cond>
                </p:stCondLst>
                <p:endSync evt="end" delay="0">
                  <p:rtn val="all"/>
                </p:endSync>
                <p:childTnLst>
                  <p:par>
                    <p:cTn id="267" fill="hold">
                      <p:stCondLst>
                        <p:cond delay="0"/>
                      </p:stCondLst>
                      <p:childTnLst>
                        <p:par>
                          <p:cTn id="268" fill="hold">
                            <p:stCondLst>
                              <p:cond delay="0"/>
                            </p:stCondLst>
                            <p:childTnLst>
                              <p:par>
                                <p:cTn id="269" presetID="4" presetClass="entr" presetSubtype="16" fill="hold" nodeType="clickEffect">
                                  <p:stCondLst>
                                    <p:cond delay="0"/>
                                  </p:stCondLst>
                                  <p:childTnLst>
                                    <p:set>
                                      <p:cBhvr>
                                        <p:cTn id="270" dur="1" fill="hold">
                                          <p:stCondLst>
                                            <p:cond delay="0"/>
                                          </p:stCondLst>
                                        </p:cTn>
                                        <p:tgtEl>
                                          <p:spTgt spid="190">
                                            <p:txEl>
                                              <p:pRg st="0" end="0"/>
                                            </p:txEl>
                                          </p:spTgt>
                                        </p:tgtEl>
                                        <p:attrNameLst>
                                          <p:attrName>style.visibility</p:attrName>
                                        </p:attrNameLst>
                                      </p:cBhvr>
                                      <p:to>
                                        <p:strVal val="visible"/>
                                      </p:to>
                                    </p:set>
                                    <p:animEffect transition="in" filter="box(in)">
                                      <p:cBhvr>
                                        <p:cTn id="271" dur="500"/>
                                        <p:tgtEl>
                                          <p:spTgt spid="190">
                                            <p:txEl>
                                              <p:pRg st="0" end="0"/>
                                            </p:txEl>
                                          </p:spTgt>
                                        </p:tgtEl>
                                      </p:cBhvr>
                                    </p:animEffect>
                                  </p:childTnLst>
                                  <p:subTnLst>
                                    <p:audio>
                                      <p:cMediaNode>
                                        <p:cTn display="0" masterRel="sameClick">
                                          <p:stCondLst>
                                            <p:cond evt="begin" delay="0">
                                              <p:tn val="26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0"/>
                  </p:tgtEl>
                </p:cond>
              </p:nextCondLst>
            </p:seq>
          </p:childTnLst>
        </p:cTn>
      </p:par>
    </p:tnLst>
    <p:bldLst>
      <p:bldP spid="149" grpId="0"/>
      <p:bldP spid="150" grpId="0"/>
      <p:bldP spid="152" grpId="0"/>
      <p:bldP spid="153" grpId="0"/>
      <p:bldP spid="155" grpId="0"/>
      <p:bldP spid="156" grpId="0"/>
      <p:bldP spid="159" grpId="0"/>
      <p:bldP spid="161" grpId="0"/>
      <p:bldP spid="162" grpId="0"/>
      <p:bldP spid="164" grpId="0"/>
      <p:bldP spid="165" grpId="0"/>
      <p:bldP spid="166" grpId="0"/>
      <p:bldP spid="169" grpId="0"/>
      <p:bldP spid="170" grpId="0"/>
      <p:bldP spid="171" grpId="0"/>
      <p:bldP spid="172" grpId="0"/>
      <p:bldP spid="173" grpId="0"/>
      <p:bldP spid="174" grpId="0"/>
      <p:bldP spid="175" grpId="0"/>
      <p:bldP spid="176" grpId="0"/>
      <p:bldP spid="177" grpId="0"/>
      <p:bldP spid="178" grpId="0"/>
      <p:bldP spid="179" grpId="0"/>
      <p:bldP spid="18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5753872" y="1675624"/>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428868"/>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полезное ископаемое называют камнями плодородия. Их внешний вид необычайно разнообразен от камней причудливой формы до шаров и огромных плит толщиной до 1 метра. Мука из этого полезного ископаемого  используется для удобрения почвы</a:t>
            </a:r>
          </a:p>
          <a:p>
            <a:pPr algn="ctr"/>
            <a:endParaRPr lang="ru-RU" sz="2400" dirty="0">
              <a:solidFill>
                <a:schemeClr val="tx1"/>
              </a:solidFill>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3"/>
                                        </p:tgtEl>
                                        <p:attrNameLst>
                                          <p:attrName>r</p:attrName>
                                        </p:attrNameLst>
                                      </p:cBhvr>
                                    </p:animRot>
                                    <p:animRot by="-240000">
                                      <p:cBhvr>
                                        <p:cTn id="43" dur="200" fill="hold">
                                          <p:stCondLst>
                                            <p:cond delay="200"/>
                                          </p:stCondLst>
                                        </p:cTn>
                                        <p:tgtEl>
                                          <p:spTgt spid="153"/>
                                        </p:tgtEl>
                                        <p:attrNameLst>
                                          <p:attrName>r</p:attrName>
                                        </p:attrNameLst>
                                      </p:cBhvr>
                                    </p:animRot>
                                    <p:animRot by="240000">
                                      <p:cBhvr>
                                        <p:cTn id="44" dur="200" fill="hold">
                                          <p:stCondLst>
                                            <p:cond delay="400"/>
                                          </p:stCondLst>
                                        </p:cTn>
                                        <p:tgtEl>
                                          <p:spTgt spid="153"/>
                                        </p:tgtEl>
                                        <p:attrNameLst>
                                          <p:attrName>r</p:attrName>
                                        </p:attrNameLst>
                                      </p:cBhvr>
                                    </p:animRot>
                                    <p:animRot by="-240000">
                                      <p:cBhvr>
                                        <p:cTn id="45" dur="200" fill="hold">
                                          <p:stCondLst>
                                            <p:cond delay="600"/>
                                          </p:stCondLst>
                                        </p:cTn>
                                        <p:tgtEl>
                                          <p:spTgt spid="153"/>
                                        </p:tgtEl>
                                        <p:attrNameLst>
                                          <p:attrName>r</p:attrName>
                                        </p:attrNameLst>
                                      </p:cBhvr>
                                    </p:animRot>
                                    <p:animRot by="120000">
                                      <p:cBhvr>
                                        <p:cTn id="46" dur="200" fill="hold">
                                          <p:stCondLst>
                                            <p:cond delay="800"/>
                                          </p:stCondLst>
                                        </p:cTn>
                                        <p:tgtEl>
                                          <p:spTgt spid="153"/>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7" restart="whenNotActive" fill="hold" evtFilter="cancelBubble" nodeType="interactiveSeq">
                <p:stCondLst>
                  <p:cond evt="onClick" delay="0">
                    <p:tgtEl>
                      <p:spTgt spid="154"/>
                    </p:tgtEl>
                  </p:cond>
                </p:stCondLst>
                <p:endSync evt="end" delay="0">
                  <p:rtn val="all"/>
                </p:endSync>
                <p:childTnLst>
                  <p:par>
                    <p:cTn id="48" fill="hold">
                      <p:stCondLst>
                        <p:cond delay="0"/>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54"/>
                                        </p:tgtEl>
                                        <p:attrNameLst>
                                          <p:attrName>r</p:attrName>
                                        </p:attrNameLst>
                                      </p:cBhvr>
                                    </p:animRot>
                                    <p:animRot by="-240000">
                                      <p:cBhvr>
                                        <p:cTn id="52" dur="200" fill="hold">
                                          <p:stCondLst>
                                            <p:cond delay="200"/>
                                          </p:stCondLst>
                                        </p:cTn>
                                        <p:tgtEl>
                                          <p:spTgt spid="154"/>
                                        </p:tgtEl>
                                        <p:attrNameLst>
                                          <p:attrName>r</p:attrName>
                                        </p:attrNameLst>
                                      </p:cBhvr>
                                    </p:animRot>
                                    <p:animRot by="240000">
                                      <p:cBhvr>
                                        <p:cTn id="53" dur="200" fill="hold">
                                          <p:stCondLst>
                                            <p:cond delay="400"/>
                                          </p:stCondLst>
                                        </p:cTn>
                                        <p:tgtEl>
                                          <p:spTgt spid="154"/>
                                        </p:tgtEl>
                                        <p:attrNameLst>
                                          <p:attrName>r</p:attrName>
                                        </p:attrNameLst>
                                      </p:cBhvr>
                                    </p:animRot>
                                    <p:animRot by="-240000">
                                      <p:cBhvr>
                                        <p:cTn id="54" dur="200" fill="hold">
                                          <p:stCondLst>
                                            <p:cond delay="600"/>
                                          </p:stCondLst>
                                        </p:cTn>
                                        <p:tgtEl>
                                          <p:spTgt spid="154"/>
                                        </p:tgtEl>
                                        <p:attrNameLst>
                                          <p:attrName>r</p:attrName>
                                        </p:attrNameLst>
                                      </p:cBhvr>
                                    </p:animRot>
                                    <p:animRot by="120000">
                                      <p:cBhvr>
                                        <p:cTn id="55" dur="200" fill="hold">
                                          <p:stCondLst>
                                            <p:cond delay="800"/>
                                          </p:stCondLst>
                                        </p:cTn>
                                        <p:tgtEl>
                                          <p:spTgt spid="154"/>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4"/>
                  </p:tgtEl>
                </p:cond>
              </p:nextCondLst>
            </p:seq>
            <p:seq concurrent="1" nextAc="seek">
              <p:cTn id="56" restart="whenNotActive" fill="hold" evtFilter="cancelBubble" nodeType="interactiveSeq">
                <p:stCondLst>
                  <p:cond evt="onClick" delay="0">
                    <p:tgtEl>
                      <p:spTgt spid="155"/>
                    </p:tgtEl>
                  </p:cond>
                </p:stCondLst>
                <p:endSync evt="end" delay="0">
                  <p:rtn val="all"/>
                </p:endSync>
                <p:childTnLst>
                  <p:par>
                    <p:cTn id="57" fill="hold">
                      <p:stCondLst>
                        <p:cond delay="0"/>
                      </p:stCondLst>
                      <p:childTnLst>
                        <p:par>
                          <p:cTn id="58" fill="hold">
                            <p:stCondLst>
                              <p:cond delay="0"/>
                            </p:stCondLst>
                            <p:childTnLst>
                              <p:par>
                                <p:cTn id="59" presetID="32" presetClass="emph" presetSubtype="0" fill="hold" grpId="0" nodeType="clickEffect">
                                  <p:stCondLst>
                                    <p:cond delay="0"/>
                                  </p:stCondLst>
                                  <p:childTnLst>
                                    <p:animRot by="120000">
                                      <p:cBhvr>
                                        <p:cTn id="60" dur="100" fill="hold">
                                          <p:stCondLst>
                                            <p:cond delay="0"/>
                                          </p:stCondLst>
                                        </p:cTn>
                                        <p:tgtEl>
                                          <p:spTgt spid="155"/>
                                        </p:tgtEl>
                                        <p:attrNameLst>
                                          <p:attrName>r</p:attrName>
                                        </p:attrNameLst>
                                      </p:cBhvr>
                                    </p:animRot>
                                    <p:animRot by="-240000">
                                      <p:cBhvr>
                                        <p:cTn id="61" dur="200" fill="hold">
                                          <p:stCondLst>
                                            <p:cond delay="200"/>
                                          </p:stCondLst>
                                        </p:cTn>
                                        <p:tgtEl>
                                          <p:spTgt spid="155"/>
                                        </p:tgtEl>
                                        <p:attrNameLst>
                                          <p:attrName>r</p:attrName>
                                        </p:attrNameLst>
                                      </p:cBhvr>
                                    </p:animRot>
                                    <p:animRot by="240000">
                                      <p:cBhvr>
                                        <p:cTn id="62" dur="200" fill="hold">
                                          <p:stCondLst>
                                            <p:cond delay="400"/>
                                          </p:stCondLst>
                                        </p:cTn>
                                        <p:tgtEl>
                                          <p:spTgt spid="155"/>
                                        </p:tgtEl>
                                        <p:attrNameLst>
                                          <p:attrName>r</p:attrName>
                                        </p:attrNameLst>
                                      </p:cBhvr>
                                    </p:animRot>
                                    <p:animRot by="-240000">
                                      <p:cBhvr>
                                        <p:cTn id="63" dur="200" fill="hold">
                                          <p:stCondLst>
                                            <p:cond delay="600"/>
                                          </p:stCondLst>
                                        </p:cTn>
                                        <p:tgtEl>
                                          <p:spTgt spid="155"/>
                                        </p:tgtEl>
                                        <p:attrNameLst>
                                          <p:attrName>r</p:attrName>
                                        </p:attrNameLst>
                                      </p:cBhvr>
                                    </p:animRot>
                                    <p:animRot by="120000">
                                      <p:cBhvr>
                                        <p:cTn id="64" dur="200" fill="hold">
                                          <p:stCondLst>
                                            <p:cond delay="800"/>
                                          </p:stCondLst>
                                        </p:cTn>
                                        <p:tgtEl>
                                          <p:spTgt spid="155"/>
                                        </p:tgtEl>
                                        <p:attrNameLst>
                                          <p:attrName>r</p:attrName>
                                        </p:attrNameLst>
                                      </p:cBhvr>
                                    </p:animRot>
                                  </p:childTnLst>
                                  <p:subTnLst>
                                    <p:audio>
                                      <p:cMediaNode>
                                        <p:cTn display="0" masterRel="sameClick">
                                          <p:stCondLst>
                                            <p:cond evt="begin" delay="0">
                                              <p:tn val="5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65" restart="whenNotActive" fill="hold" evtFilter="cancelBubble" nodeType="interactiveSeq">
                <p:stCondLst>
                  <p:cond evt="onClick" delay="0">
                    <p:tgtEl>
                      <p:spTgt spid="156"/>
                    </p:tgtEl>
                  </p:cond>
                </p:stCondLst>
                <p:endSync evt="end" delay="0">
                  <p:rtn val="all"/>
                </p:endSync>
                <p:childTnLst>
                  <p:par>
                    <p:cTn id="66" fill="hold">
                      <p:stCondLst>
                        <p:cond delay="0"/>
                      </p:stCondLst>
                      <p:childTnLst>
                        <p:par>
                          <p:cTn id="67" fill="hold">
                            <p:stCondLst>
                              <p:cond delay="0"/>
                            </p:stCondLst>
                            <p:childTnLst>
                              <p:par>
                                <p:cTn id="68" presetID="32" presetClass="emph" presetSubtype="0" fill="hold" grpId="0" nodeType="clickEffect">
                                  <p:stCondLst>
                                    <p:cond delay="0"/>
                                  </p:stCondLst>
                                  <p:childTnLst>
                                    <p:animRot by="120000">
                                      <p:cBhvr>
                                        <p:cTn id="69" dur="100" fill="hold">
                                          <p:stCondLst>
                                            <p:cond delay="0"/>
                                          </p:stCondLst>
                                        </p:cTn>
                                        <p:tgtEl>
                                          <p:spTgt spid="156"/>
                                        </p:tgtEl>
                                        <p:attrNameLst>
                                          <p:attrName>r</p:attrName>
                                        </p:attrNameLst>
                                      </p:cBhvr>
                                    </p:animRot>
                                    <p:animRot by="-240000">
                                      <p:cBhvr>
                                        <p:cTn id="70" dur="200" fill="hold">
                                          <p:stCondLst>
                                            <p:cond delay="200"/>
                                          </p:stCondLst>
                                        </p:cTn>
                                        <p:tgtEl>
                                          <p:spTgt spid="156"/>
                                        </p:tgtEl>
                                        <p:attrNameLst>
                                          <p:attrName>r</p:attrName>
                                        </p:attrNameLst>
                                      </p:cBhvr>
                                    </p:animRot>
                                    <p:animRot by="240000">
                                      <p:cBhvr>
                                        <p:cTn id="71" dur="200" fill="hold">
                                          <p:stCondLst>
                                            <p:cond delay="400"/>
                                          </p:stCondLst>
                                        </p:cTn>
                                        <p:tgtEl>
                                          <p:spTgt spid="156"/>
                                        </p:tgtEl>
                                        <p:attrNameLst>
                                          <p:attrName>r</p:attrName>
                                        </p:attrNameLst>
                                      </p:cBhvr>
                                    </p:animRot>
                                    <p:animRot by="-240000">
                                      <p:cBhvr>
                                        <p:cTn id="72" dur="200" fill="hold">
                                          <p:stCondLst>
                                            <p:cond delay="600"/>
                                          </p:stCondLst>
                                        </p:cTn>
                                        <p:tgtEl>
                                          <p:spTgt spid="156"/>
                                        </p:tgtEl>
                                        <p:attrNameLst>
                                          <p:attrName>r</p:attrName>
                                        </p:attrNameLst>
                                      </p:cBhvr>
                                    </p:animRot>
                                    <p:animRot by="120000">
                                      <p:cBhvr>
                                        <p:cTn id="73" dur="200" fill="hold">
                                          <p:stCondLst>
                                            <p:cond delay="800"/>
                                          </p:stCondLst>
                                        </p:cTn>
                                        <p:tgtEl>
                                          <p:spTgt spid="156"/>
                                        </p:tgtEl>
                                        <p:attrNameLst>
                                          <p:attrName>r</p:attrName>
                                        </p:attrNameLst>
                                      </p:cBhvr>
                                    </p:animRot>
                                  </p:childTnLst>
                                  <p:subTnLst>
                                    <p:audio>
                                      <p:cMediaNode>
                                        <p:cTn display="0" masterRel="sameClick">
                                          <p:stCondLst>
                                            <p:cond evt="begin" delay="0">
                                              <p:tn val="6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74" restart="whenNotActive" fill="hold" evtFilter="cancelBubble" nodeType="interactiveSeq">
                <p:stCondLst>
                  <p:cond evt="onClick" delay="0">
                    <p:tgtEl>
                      <p:spTgt spid="157"/>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grpId="0" nodeType="clickEffect">
                                  <p:stCondLst>
                                    <p:cond delay="0"/>
                                  </p:stCondLst>
                                  <p:childTnLst>
                                    <p:animRot by="120000">
                                      <p:cBhvr>
                                        <p:cTn id="78" dur="100" fill="hold">
                                          <p:stCondLst>
                                            <p:cond delay="0"/>
                                          </p:stCondLst>
                                        </p:cTn>
                                        <p:tgtEl>
                                          <p:spTgt spid="157"/>
                                        </p:tgtEl>
                                        <p:attrNameLst>
                                          <p:attrName>r</p:attrName>
                                        </p:attrNameLst>
                                      </p:cBhvr>
                                    </p:animRot>
                                    <p:animRot by="-240000">
                                      <p:cBhvr>
                                        <p:cTn id="79" dur="200" fill="hold">
                                          <p:stCondLst>
                                            <p:cond delay="200"/>
                                          </p:stCondLst>
                                        </p:cTn>
                                        <p:tgtEl>
                                          <p:spTgt spid="157"/>
                                        </p:tgtEl>
                                        <p:attrNameLst>
                                          <p:attrName>r</p:attrName>
                                        </p:attrNameLst>
                                      </p:cBhvr>
                                    </p:animRot>
                                    <p:animRot by="240000">
                                      <p:cBhvr>
                                        <p:cTn id="80" dur="200" fill="hold">
                                          <p:stCondLst>
                                            <p:cond delay="400"/>
                                          </p:stCondLst>
                                        </p:cTn>
                                        <p:tgtEl>
                                          <p:spTgt spid="157"/>
                                        </p:tgtEl>
                                        <p:attrNameLst>
                                          <p:attrName>r</p:attrName>
                                        </p:attrNameLst>
                                      </p:cBhvr>
                                    </p:animRot>
                                    <p:animRot by="-240000">
                                      <p:cBhvr>
                                        <p:cTn id="81" dur="200" fill="hold">
                                          <p:stCondLst>
                                            <p:cond delay="600"/>
                                          </p:stCondLst>
                                        </p:cTn>
                                        <p:tgtEl>
                                          <p:spTgt spid="157"/>
                                        </p:tgtEl>
                                        <p:attrNameLst>
                                          <p:attrName>r</p:attrName>
                                        </p:attrNameLst>
                                      </p:cBhvr>
                                    </p:animRot>
                                    <p:animRot by="120000">
                                      <p:cBhvr>
                                        <p:cTn id="82" dur="200" fill="hold">
                                          <p:stCondLst>
                                            <p:cond delay="800"/>
                                          </p:stCondLst>
                                        </p:cTn>
                                        <p:tgtEl>
                                          <p:spTgt spid="15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83" restart="whenNotActive" fill="hold" evtFilter="cancelBubble" nodeType="interactiveSeq">
                <p:stCondLst>
                  <p:cond evt="onClick" delay="0">
                    <p:tgtEl>
                      <p:spTgt spid="159"/>
                    </p:tgtEl>
                  </p:cond>
                </p:stCondLst>
                <p:endSync evt="end" delay="0">
                  <p:rtn val="all"/>
                </p:endSync>
                <p:childTnLst>
                  <p:par>
                    <p:cTn id="84" fill="hold">
                      <p:stCondLst>
                        <p:cond delay="0"/>
                      </p:stCondLst>
                      <p:childTnLst>
                        <p:par>
                          <p:cTn id="85" fill="hold">
                            <p:stCondLst>
                              <p:cond delay="0"/>
                            </p:stCondLst>
                            <p:childTnLst>
                              <p:par>
                                <p:cTn id="86" presetID="32" presetClass="emph" presetSubtype="0" fill="hold" grpId="0" nodeType="clickEffect">
                                  <p:stCondLst>
                                    <p:cond delay="0"/>
                                  </p:stCondLst>
                                  <p:childTnLst>
                                    <p:animRot by="120000">
                                      <p:cBhvr>
                                        <p:cTn id="87" dur="100" fill="hold">
                                          <p:stCondLst>
                                            <p:cond delay="0"/>
                                          </p:stCondLst>
                                        </p:cTn>
                                        <p:tgtEl>
                                          <p:spTgt spid="159"/>
                                        </p:tgtEl>
                                        <p:attrNameLst>
                                          <p:attrName>r</p:attrName>
                                        </p:attrNameLst>
                                      </p:cBhvr>
                                    </p:animRot>
                                    <p:animRot by="-240000">
                                      <p:cBhvr>
                                        <p:cTn id="88" dur="200" fill="hold">
                                          <p:stCondLst>
                                            <p:cond delay="200"/>
                                          </p:stCondLst>
                                        </p:cTn>
                                        <p:tgtEl>
                                          <p:spTgt spid="159"/>
                                        </p:tgtEl>
                                        <p:attrNameLst>
                                          <p:attrName>r</p:attrName>
                                        </p:attrNameLst>
                                      </p:cBhvr>
                                    </p:animRot>
                                    <p:animRot by="240000">
                                      <p:cBhvr>
                                        <p:cTn id="89" dur="200" fill="hold">
                                          <p:stCondLst>
                                            <p:cond delay="400"/>
                                          </p:stCondLst>
                                        </p:cTn>
                                        <p:tgtEl>
                                          <p:spTgt spid="159"/>
                                        </p:tgtEl>
                                        <p:attrNameLst>
                                          <p:attrName>r</p:attrName>
                                        </p:attrNameLst>
                                      </p:cBhvr>
                                    </p:animRot>
                                    <p:animRot by="-240000">
                                      <p:cBhvr>
                                        <p:cTn id="90" dur="200" fill="hold">
                                          <p:stCondLst>
                                            <p:cond delay="600"/>
                                          </p:stCondLst>
                                        </p:cTn>
                                        <p:tgtEl>
                                          <p:spTgt spid="159"/>
                                        </p:tgtEl>
                                        <p:attrNameLst>
                                          <p:attrName>r</p:attrName>
                                        </p:attrNameLst>
                                      </p:cBhvr>
                                    </p:animRot>
                                    <p:animRot by="120000">
                                      <p:cBhvr>
                                        <p:cTn id="91" dur="200" fill="hold">
                                          <p:stCondLst>
                                            <p:cond delay="800"/>
                                          </p:stCondLst>
                                        </p:cTn>
                                        <p:tgtEl>
                                          <p:spTgt spid="159"/>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2" restart="whenNotActive" fill="hold" evtFilter="cancelBubble" nodeType="interactiveSeq">
                <p:stCondLst>
                  <p:cond evt="onClick" delay="0">
                    <p:tgtEl>
                      <p:spTgt spid="160"/>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160"/>
                                        </p:tgtEl>
                                        <p:attrNameLst>
                                          <p:attrName>r</p:attrName>
                                        </p:attrNameLst>
                                      </p:cBhvr>
                                    </p:animRot>
                                    <p:animRot by="-240000">
                                      <p:cBhvr>
                                        <p:cTn id="97" dur="200" fill="hold">
                                          <p:stCondLst>
                                            <p:cond delay="200"/>
                                          </p:stCondLst>
                                        </p:cTn>
                                        <p:tgtEl>
                                          <p:spTgt spid="160"/>
                                        </p:tgtEl>
                                        <p:attrNameLst>
                                          <p:attrName>r</p:attrName>
                                        </p:attrNameLst>
                                      </p:cBhvr>
                                    </p:animRot>
                                    <p:animRot by="240000">
                                      <p:cBhvr>
                                        <p:cTn id="98" dur="200" fill="hold">
                                          <p:stCondLst>
                                            <p:cond delay="400"/>
                                          </p:stCondLst>
                                        </p:cTn>
                                        <p:tgtEl>
                                          <p:spTgt spid="160"/>
                                        </p:tgtEl>
                                        <p:attrNameLst>
                                          <p:attrName>r</p:attrName>
                                        </p:attrNameLst>
                                      </p:cBhvr>
                                    </p:animRot>
                                    <p:animRot by="-240000">
                                      <p:cBhvr>
                                        <p:cTn id="99" dur="200" fill="hold">
                                          <p:stCondLst>
                                            <p:cond delay="600"/>
                                          </p:stCondLst>
                                        </p:cTn>
                                        <p:tgtEl>
                                          <p:spTgt spid="160"/>
                                        </p:tgtEl>
                                        <p:attrNameLst>
                                          <p:attrName>r</p:attrName>
                                        </p:attrNameLst>
                                      </p:cBhvr>
                                    </p:animRot>
                                    <p:animRot by="120000">
                                      <p:cBhvr>
                                        <p:cTn id="100" dur="200" fill="hold">
                                          <p:stCondLst>
                                            <p:cond delay="800"/>
                                          </p:stCondLst>
                                        </p:cTn>
                                        <p:tgtEl>
                                          <p:spTgt spid="160"/>
                                        </p:tgtEl>
                                        <p:attrNameLst>
                                          <p:attrName>r</p:attrName>
                                        </p:attrNameLst>
                                      </p:cBhvr>
                                    </p:animRot>
                                  </p:childTnLst>
                                  <p:subTnLst>
                                    <p:audio>
                                      <p:cMediaNode>
                                        <p:cTn display="0" masterRel="sameClick">
                                          <p:stCondLst>
                                            <p:cond evt="begin" delay="0">
                                              <p:tn val="9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1" restart="whenNotActive" fill="hold" evtFilter="cancelBubble" nodeType="interactiveSeq">
                <p:stCondLst>
                  <p:cond evt="onClick" delay="0">
                    <p:tgtEl>
                      <p:spTgt spid="161"/>
                    </p:tgtEl>
                  </p:cond>
                </p:stCondLst>
                <p:endSync evt="end" delay="0">
                  <p:rtn val="all"/>
                </p:endSync>
                <p:childTnLst>
                  <p:par>
                    <p:cTn id="102" fill="hold">
                      <p:stCondLst>
                        <p:cond delay="0"/>
                      </p:stCondLst>
                      <p:childTnLst>
                        <p:par>
                          <p:cTn id="103" fill="hold">
                            <p:stCondLst>
                              <p:cond delay="0"/>
                            </p:stCondLst>
                            <p:childTnLst>
                              <p:par>
                                <p:cTn id="104" presetID="32" presetClass="emph" presetSubtype="0" fill="hold" grpId="0" nodeType="clickEffect">
                                  <p:stCondLst>
                                    <p:cond delay="0"/>
                                  </p:stCondLst>
                                  <p:childTnLst>
                                    <p:animRot by="120000">
                                      <p:cBhvr>
                                        <p:cTn id="105" dur="100" fill="hold">
                                          <p:stCondLst>
                                            <p:cond delay="0"/>
                                          </p:stCondLst>
                                        </p:cTn>
                                        <p:tgtEl>
                                          <p:spTgt spid="161"/>
                                        </p:tgtEl>
                                        <p:attrNameLst>
                                          <p:attrName>r</p:attrName>
                                        </p:attrNameLst>
                                      </p:cBhvr>
                                    </p:animRot>
                                    <p:animRot by="-240000">
                                      <p:cBhvr>
                                        <p:cTn id="106" dur="200" fill="hold">
                                          <p:stCondLst>
                                            <p:cond delay="200"/>
                                          </p:stCondLst>
                                        </p:cTn>
                                        <p:tgtEl>
                                          <p:spTgt spid="161"/>
                                        </p:tgtEl>
                                        <p:attrNameLst>
                                          <p:attrName>r</p:attrName>
                                        </p:attrNameLst>
                                      </p:cBhvr>
                                    </p:animRot>
                                    <p:animRot by="240000">
                                      <p:cBhvr>
                                        <p:cTn id="107" dur="200" fill="hold">
                                          <p:stCondLst>
                                            <p:cond delay="400"/>
                                          </p:stCondLst>
                                        </p:cTn>
                                        <p:tgtEl>
                                          <p:spTgt spid="161"/>
                                        </p:tgtEl>
                                        <p:attrNameLst>
                                          <p:attrName>r</p:attrName>
                                        </p:attrNameLst>
                                      </p:cBhvr>
                                    </p:animRot>
                                    <p:animRot by="-240000">
                                      <p:cBhvr>
                                        <p:cTn id="108" dur="200" fill="hold">
                                          <p:stCondLst>
                                            <p:cond delay="600"/>
                                          </p:stCondLst>
                                        </p:cTn>
                                        <p:tgtEl>
                                          <p:spTgt spid="161"/>
                                        </p:tgtEl>
                                        <p:attrNameLst>
                                          <p:attrName>r</p:attrName>
                                        </p:attrNameLst>
                                      </p:cBhvr>
                                    </p:animRot>
                                    <p:animRot by="120000">
                                      <p:cBhvr>
                                        <p:cTn id="109" dur="200" fill="hold">
                                          <p:stCondLst>
                                            <p:cond delay="800"/>
                                          </p:stCondLst>
                                        </p:cTn>
                                        <p:tgtEl>
                                          <p:spTgt spid="161"/>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110" restart="whenNotActive" fill="hold" evtFilter="cancelBubble" nodeType="interactiveSeq">
                <p:stCondLst>
                  <p:cond evt="onClick" delay="0">
                    <p:tgtEl>
                      <p:spTgt spid="162"/>
                    </p:tgtEl>
                  </p:cond>
                </p:stCondLst>
                <p:endSync evt="end" delay="0">
                  <p:rtn val="all"/>
                </p:endSync>
                <p:childTnLst>
                  <p:par>
                    <p:cTn id="111" fill="hold">
                      <p:stCondLst>
                        <p:cond delay="0"/>
                      </p:stCondLst>
                      <p:childTnLst>
                        <p:par>
                          <p:cTn id="112" fill="hold">
                            <p:stCondLst>
                              <p:cond delay="0"/>
                            </p:stCondLst>
                            <p:childTnLst>
                              <p:par>
                                <p:cTn id="113" presetID="32" presetClass="emph" presetSubtype="0" fill="hold" grpId="0" nodeType="clickEffect">
                                  <p:stCondLst>
                                    <p:cond delay="0"/>
                                  </p:stCondLst>
                                  <p:childTnLst>
                                    <p:animRot by="120000">
                                      <p:cBhvr>
                                        <p:cTn id="114" dur="100" fill="hold">
                                          <p:stCondLst>
                                            <p:cond delay="0"/>
                                          </p:stCondLst>
                                        </p:cTn>
                                        <p:tgtEl>
                                          <p:spTgt spid="162"/>
                                        </p:tgtEl>
                                        <p:attrNameLst>
                                          <p:attrName>r</p:attrName>
                                        </p:attrNameLst>
                                      </p:cBhvr>
                                    </p:animRot>
                                    <p:animRot by="-240000">
                                      <p:cBhvr>
                                        <p:cTn id="115" dur="200" fill="hold">
                                          <p:stCondLst>
                                            <p:cond delay="200"/>
                                          </p:stCondLst>
                                        </p:cTn>
                                        <p:tgtEl>
                                          <p:spTgt spid="162"/>
                                        </p:tgtEl>
                                        <p:attrNameLst>
                                          <p:attrName>r</p:attrName>
                                        </p:attrNameLst>
                                      </p:cBhvr>
                                    </p:animRot>
                                    <p:animRot by="240000">
                                      <p:cBhvr>
                                        <p:cTn id="116" dur="200" fill="hold">
                                          <p:stCondLst>
                                            <p:cond delay="400"/>
                                          </p:stCondLst>
                                        </p:cTn>
                                        <p:tgtEl>
                                          <p:spTgt spid="162"/>
                                        </p:tgtEl>
                                        <p:attrNameLst>
                                          <p:attrName>r</p:attrName>
                                        </p:attrNameLst>
                                      </p:cBhvr>
                                    </p:animRot>
                                    <p:animRot by="-240000">
                                      <p:cBhvr>
                                        <p:cTn id="117" dur="200" fill="hold">
                                          <p:stCondLst>
                                            <p:cond delay="600"/>
                                          </p:stCondLst>
                                        </p:cTn>
                                        <p:tgtEl>
                                          <p:spTgt spid="162"/>
                                        </p:tgtEl>
                                        <p:attrNameLst>
                                          <p:attrName>r</p:attrName>
                                        </p:attrNameLst>
                                      </p:cBhvr>
                                    </p:animRot>
                                    <p:animRot by="120000">
                                      <p:cBhvr>
                                        <p:cTn id="118" dur="200" fill="hold">
                                          <p:stCondLst>
                                            <p:cond delay="800"/>
                                          </p:stCondLst>
                                        </p:cTn>
                                        <p:tgtEl>
                                          <p:spTgt spid="162"/>
                                        </p:tgtEl>
                                        <p:attrNameLst>
                                          <p:attrName>r</p:attrName>
                                        </p:attrNameLst>
                                      </p:cBhvr>
                                    </p:animRo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19" restart="whenNotActive" fill="hold" evtFilter="cancelBubble" nodeType="interactiveSeq">
                <p:stCondLst>
                  <p:cond evt="onClick" delay="0">
                    <p:tgtEl>
                      <p:spTgt spid="163"/>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163"/>
                                        </p:tgtEl>
                                        <p:attrNameLst>
                                          <p:attrName>r</p:attrName>
                                        </p:attrNameLst>
                                      </p:cBhvr>
                                    </p:animRot>
                                    <p:animRot by="-240000">
                                      <p:cBhvr>
                                        <p:cTn id="124" dur="200" fill="hold">
                                          <p:stCondLst>
                                            <p:cond delay="200"/>
                                          </p:stCondLst>
                                        </p:cTn>
                                        <p:tgtEl>
                                          <p:spTgt spid="163"/>
                                        </p:tgtEl>
                                        <p:attrNameLst>
                                          <p:attrName>r</p:attrName>
                                        </p:attrNameLst>
                                      </p:cBhvr>
                                    </p:animRot>
                                    <p:animRot by="240000">
                                      <p:cBhvr>
                                        <p:cTn id="125" dur="200" fill="hold">
                                          <p:stCondLst>
                                            <p:cond delay="400"/>
                                          </p:stCondLst>
                                        </p:cTn>
                                        <p:tgtEl>
                                          <p:spTgt spid="163"/>
                                        </p:tgtEl>
                                        <p:attrNameLst>
                                          <p:attrName>r</p:attrName>
                                        </p:attrNameLst>
                                      </p:cBhvr>
                                    </p:animRot>
                                    <p:animRot by="-240000">
                                      <p:cBhvr>
                                        <p:cTn id="126" dur="200" fill="hold">
                                          <p:stCondLst>
                                            <p:cond delay="600"/>
                                          </p:stCondLst>
                                        </p:cTn>
                                        <p:tgtEl>
                                          <p:spTgt spid="163"/>
                                        </p:tgtEl>
                                        <p:attrNameLst>
                                          <p:attrName>r</p:attrName>
                                        </p:attrNameLst>
                                      </p:cBhvr>
                                    </p:animRot>
                                    <p:animRot by="120000">
                                      <p:cBhvr>
                                        <p:cTn id="127" dur="200" fill="hold">
                                          <p:stCondLst>
                                            <p:cond delay="800"/>
                                          </p:stCondLst>
                                        </p:cTn>
                                        <p:tgtEl>
                                          <p:spTgt spid="163"/>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28" restart="whenNotActive" fill="hold" evtFilter="cancelBubble" nodeType="interactiveSeq">
                <p:stCondLst>
                  <p:cond evt="onClick" delay="0">
                    <p:tgtEl>
                      <p:spTgt spid="165"/>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5"/>
                                        </p:tgtEl>
                                        <p:attrNameLst>
                                          <p:attrName>r</p:attrName>
                                        </p:attrNameLst>
                                      </p:cBhvr>
                                    </p:animRot>
                                    <p:animRot by="-240000">
                                      <p:cBhvr>
                                        <p:cTn id="133" dur="200" fill="hold">
                                          <p:stCondLst>
                                            <p:cond delay="200"/>
                                          </p:stCondLst>
                                        </p:cTn>
                                        <p:tgtEl>
                                          <p:spTgt spid="165"/>
                                        </p:tgtEl>
                                        <p:attrNameLst>
                                          <p:attrName>r</p:attrName>
                                        </p:attrNameLst>
                                      </p:cBhvr>
                                    </p:animRot>
                                    <p:animRot by="240000">
                                      <p:cBhvr>
                                        <p:cTn id="134" dur="200" fill="hold">
                                          <p:stCondLst>
                                            <p:cond delay="400"/>
                                          </p:stCondLst>
                                        </p:cTn>
                                        <p:tgtEl>
                                          <p:spTgt spid="165"/>
                                        </p:tgtEl>
                                        <p:attrNameLst>
                                          <p:attrName>r</p:attrName>
                                        </p:attrNameLst>
                                      </p:cBhvr>
                                    </p:animRot>
                                    <p:animRot by="-240000">
                                      <p:cBhvr>
                                        <p:cTn id="135" dur="200" fill="hold">
                                          <p:stCondLst>
                                            <p:cond delay="600"/>
                                          </p:stCondLst>
                                        </p:cTn>
                                        <p:tgtEl>
                                          <p:spTgt spid="165"/>
                                        </p:tgtEl>
                                        <p:attrNameLst>
                                          <p:attrName>r</p:attrName>
                                        </p:attrNameLst>
                                      </p:cBhvr>
                                    </p:animRot>
                                    <p:animRot by="120000">
                                      <p:cBhvr>
                                        <p:cTn id="136" dur="200" fill="hold">
                                          <p:stCondLst>
                                            <p:cond delay="800"/>
                                          </p:stCondLst>
                                        </p:cTn>
                                        <p:tgtEl>
                                          <p:spTgt spid="165"/>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37" restart="whenNotActive" fill="hold" evtFilter="cancelBubble" nodeType="interactiveSeq">
                <p:stCondLst>
                  <p:cond evt="onClick" delay="0">
                    <p:tgtEl>
                      <p:spTgt spid="169"/>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9"/>
                                        </p:tgtEl>
                                        <p:attrNameLst>
                                          <p:attrName>r</p:attrName>
                                        </p:attrNameLst>
                                      </p:cBhvr>
                                    </p:animRot>
                                    <p:animRot by="-240000">
                                      <p:cBhvr>
                                        <p:cTn id="142" dur="200" fill="hold">
                                          <p:stCondLst>
                                            <p:cond delay="200"/>
                                          </p:stCondLst>
                                        </p:cTn>
                                        <p:tgtEl>
                                          <p:spTgt spid="169"/>
                                        </p:tgtEl>
                                        <p:attrNameLst>
                                          <p:attrName>r</p:attrName>
                                        </p:attrNameLst>
                                      </p:cBhvr>
                                    </p:animRot>
                                    <p:animRot by="240000">
                                      <p:cBhvr>
                                        <p:cTn id="143" dur="200" fill="hold">
                                          <p:stCondLst>
                                            <p:cond delay="400"/>
                                          </p:stCondLst>
                                        </p:cTn>
                                        <p:tgtEl>
                                          <p:spTgt spid="169"/>
                                        </p:tgtEl>
                                        <p:attrNameLst>
                                          <p:attrName>r</p:attrName>
                                        </p:attrNameLst>
                                      </p:cBhvr>
                                    </p:animRot>
                                    <p:animRot by="-240000">
                                      <p:cBhvr>
                                        <p:cTn id="144" dur="200" fill="hold">
                                          <p:stCondLst>
                                            <p:cond delay="600"/>
                                          </p:stCondLst>
                                        </p:cTn>
                                        <p:tgtEl>
                                          <p:spTgt spid="169"/>
                                        </p:tgtEl>
                                        <p:attrNameLst>
                                          <p:attrName>r</p:attrName>
                                        </p:attrNameLst>
                                      </p:cBhvr>
                                    </p:animRot>
                                    <p:animRot by="120000">
                                      <p:cBhvr>
                                        <p:cTn id="145" dur="200" fill="hold">
                                          <p:stCondLst>
                                            <p:cond delay="800"/>
                                          </p:stCondLst>
                                        </p:cTn>
                                        <p:tgtEl>
                                          <p:spTgt spid="169"/>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46" restart="whenNotActive" fill="hold" evtFilter="cancelBubble" nodeType="interactiveSeq">
                <p:stCondLst>
                  <p:cond evt="onClick" delay="0">
                    <p:tgtEl>
                      <p:spTgt spid="171"/>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71"/>
                                        </p:tgtEl>
                                        <p:attrNameLst>
                                          <p:attrName>r</p:attrName>
                                        </p:attrNameLst>
                                      </p:cBhvr>
                                    </p:animRot>
                                    <p:animRot by="-240000">
                                      <p:cBhvr>
                                        <p:cTn id="151" dur="200" fill="hold">
                                          <p:stCondLst>
                                            <p:cond delay="200"/>
                                          </p:stCondLst>
                                        </p:cTn>
                                        <p:tgtEl>
                                          <p:spTgt spid="171"/>
                                        </p:tgtEl>
                                        <p:attrNameLst>
                                          <p:attrName>r</p:attrName>
                                        </p:attrNameLst>
                                      </p:cBhvr>
                                    </p:animRot>
                                    <p:animRot by="240000">
                                      <p:cBhvr>
                                        <p:cTn id="152" dur="200" fill="hold">
                                          <p:stCondLst>
                                            <p:cond delay="400"/>
                                          </p:stCondLst>
                                        </p:cTn>
                                        <p:tgtEl>
                                          <p:spTgt spid="171"/>
                                        </p:tgtEl>
                                        <p:attrNameLst>
                                          <p:attrName>r</p:attrName>
                                        </p:attrNameLst>
                                      </p:cBhvr>
                                    </p:animRot>
                                    <p:animRot by="-240000">
                                      <p:cBhvr>
                                        <p:cTn id="153" dur="200" fill="hold">
                                          <p:stCondLst>
                                            <p:cond delay="600"/>
                                          </p:stCondLst>
                                        </p:cTn>
                                        <p:tgtEl>
                                          <p:spTgt spid="171"/>
                                        </p:tgtEl>
                                        <p:attrNameLst>
                                          <p:attrName>r</p:attrName>
                                        </p:attrNameLst>
                                      </p:cBhvr>
                                    </p:animRot>
                                    <p:animRot by="120000">
                                      <p:cBhvr>
                                        <p:cTn id="154" dur="200" fill="hold">
                                          <p:stCondLst>
                                            <p:cond delay="800"/>
                                          </p:stCondLst>
                                        </p:cTn>
                                        <p:tgtEl>
                                          <p:spTgt spid="171"/>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155" restart="whenNotActive" fill="hold" evtFilter="cancelBubble" nodeType="interactiveSeq">
                <p:stCondLst>
                  <p:cond evt="onClick" delay="0">
                    <p:tgtEl>
                      <p:spTgt spid="172"/>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72"/>
                                        </p:tgtEl>
                                        <p:attrNameLst>
                                          <p:attrName>r</p:attrName>
                                        </p:attrNameLst>
                                      </p:cBhvr>
                                    </p:animRot>
                                    <p:animRot by="-240000">
                                      <p:cBhvr>
                                        <p:cTn id="160" dur="200" fill="hold">
                                          <p:stCondLst>
                                            <p:cond delay="200"/>
                                          </p:stCondLst>
                                        </p:cTn>
                                        <p:tgtEl>
                                          <p:spTgt spid="172"/>
                                        </p:tgtEl>
                                        <p:attrNameLst>
                                          <p:attrName>r</p:attrName>
                                        </p:attrNameLst>
                                      </p:cBhvr>
                                    </p:animRot>
                                    <p:animRot by="240000">
                                      <p:cBhvr>
                                        <p:cTn id="161" dur="200" fill="hold">
                                          <p:stCondLst>
                                            <p:cond delay="400"/>
                                          </p:stCondLst>
                                        </p:cTn>
                                        <p:tgtEl>
                                          <p:spTgt spid="172"/>
                                        </p:tgtEl>
                                        <p:attrNameLst>
                                          <p:attrName>r</p:attrName>
                                        </p:attrNameLst>
                                      </p:cBhvr>
                                    </p:animRot>
                                    <p:animRot by="-240000">
                                      <p:cBhvr>
                                        <p:cTn id="162" dur="200" fill="hold">
                                          <p:stCondLst>
                                            <p:cond delay="600"/>
                                          </p:stCondLst>
                                        </p:cTn>
                                        <p:tgtEl>
                                          <p:spTgt spid="172"/>
                                        </p:tgtEl>
                                        <p:attrNameLst>
                                          <p:attrName>r</p:attrName>
                                        </p:attrNameLst>
                                      </p:cBhvr>
                                    </p:animRot>
                                    <p:animRot by="120000">
                                      <p:cBhvr>
                                        <p:cTn id="163" dur="200" fill="hold">
                                          <p:stCondLst>
                                            <p:cond delay="800"/>
                                          </p:stCondLst>
                                        </p:cTn>
                                        <p:tgtEl>
                                          <p:spTgt spid="172"/>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164" restart="whenNotActive" fill="hold" evtFilter="cancelBubble" nodeType="interactiveSeq">
                <p:stCondLst>
                  <p:cond evt="onClick" delay="0">
                    <p:tgtEl>
                      <p:spTgt spid="173"/>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73"/>
                                        </p:tgtEl>
                                        <p:attrNameLst>
                                          <p:attrName>r</p:attrName>
                                        </p:attrNameLst>
                                      </p:cBhvr>
                                    </p:animRot>
                                    <p:animRot by="-240000">
                                      <p:cBhvr>
                                        <p:cTn id="169" dur="200" fill="hold">
                                          <p:stCondLst>
                                            <p:cond delay="200"/>
                                          </p:stCondLst>
                                        </p:cTn>
                                        <p:tgtEl>
                                          <p:spTgt spid="173"/>
                                        </p:tgtEl>
                                        <p:attrNameLst>
                                          <p:attrName>r</p:attrName>
                                        </p:attrNameLst>
                                      </p:cBhvr>
                                    </p:animRot>
                                    <p:animRot by="240000">
                                      <p:cBhvr>
                                        <p:cTn id="170" dur="200" fill="hold">
                                          <p:stCondLst>
                                            <p:cond delay="400"/>
                                          </p:stCondLst>
                                        </p:cTn>
                                        <p:tgtEl>
                                          <p:spTgt spid="173"/>
                                        </p:tgtEl>
                                        <p:attrNameLst>
                                          <p:attrName>r</p:attrName>
                                        </p:attrNameLst>
                                      </p:cBhvr>
                                    </p:animRot>
                                    <p:animRot by="-240000">
                                      <p:cBhvr>
                                        <p:cTn id="171" dur="200" fill="hold">
                                          <p:stCondLst>
                                            <p:cond delay="600"/>
                                          </p:stCondLst>
                                        </p:cTn>
                                        <p:tgtEl>
                                          <p:spTgt spid="173"/>
                                        </p:tgtEl>
                                        <p:attrNameLst>
                                          <p:attrName>r</p:attrName>
                                        </p:attrNameLst>
                                      </p:cBhvr>
                                    </p:animRot>
                                    <p:animRot by="120000">
                                      <p:cBhvr>
                                        <p:cTn id="172" dur="200" fill="hold">
                                          <p:stCondLst>
                                            <p:cond delay="800"/>
                                          </p:stCondLst>
                                        </p:cTn>
                                        <p:tgtEl>
                                          <p:spTgt spid="173"/>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173" restart="whenNotActive" fill="hold" evtFilter="cancelBubble" nodeType="interactiveSeq">
                <p:stCondLst>
                  <p:cond evt="onClick" delay="0">
                    <p:tgtEl>
                      <p:spTgt spid="174"/>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74"/>
                                        </p:tgtEl>
                                        <p:attrNameLst>
                                          <p:attrName>r</p:attrName>
                                        </p:attrNameLst>
                                      </p:cBhvr>
                                    </p:animRot>
                                    <p:animRot by="-240000">
                                      <p:cBhvr>
                                        <p:cTn id="178" dur="200" fill="hold">
                                          <p:stCondLst>
                                            <p:cond delay="200"/>
                                          </p:stCondLst>
                                        </p:cTn>
                                        <p:tgtEl>
                                          <p:spTgt spid="174"/>
                                        </p:tgtEl>
                                        <p:attrNameLst>
                                          <p:attrName>r</p:attrName>
                                        </p:attrNameLst>
                                      </p:cBhvr>
                                    </p:animRot>
                                    <p:animRot by="240000">
                                      <p:cBhvr>
                                        <p:cTn id="179" dur="200" fill="hold">
                                          <p:stCondLst>
                                            <p:cond delay="400"/>
                                          </p:stCondLst>
                                        </p:cTn>
                                        <p:tgtEl>
                                          <p:spTgt spid="174"/>
                                        </p:tgtEl>
                                        <p:attrNameLst>
                                          <p:attrName>r</p:attrName>
                                        </p:attrNameLst>
                                      </p:cBhvr>
                                    </p:animRot>
                                    <p:animRot by="-240000">
                                      <p:cBhvr>
                                        <p:cTn id="180" dur="200" fill="hold">
                                          <p:stCondLst>
                                            <p:cond delay="600"/>
                                          </p:stCondLst>
                                        </p:cTn>
                                        <p:tgtEl>
                                          <p:spTgt spid="174"/>
                                        </p:tgtEl>
                                        <p:attrNameLst>
                                          <p:attrName>r</p:attrName>
                                        </p:attrNameLst>
                                      </p:cBhvr>
                                    </p:animRot>
                                    <p:animRot by="120000">
                                      <p:cBhvr>
                                        <p:cTn id="181" dur="200" fill="hold">
                                          <p:stCondLst>
                                            <p:cond delay="800"/>
                                          </p:stCondLst>
                                        </p:cTn>
                                        <p:tgtEl>
                                          <p:spTgt spid="174"/>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182" restart="whenNotActive" fill="hold" evtFilter="cancelBubble" nodeType="interactiveSeq">
                <p:stCondLst>
                  <p:cond evt="onClick" delay="0">
                    <p:tgtEl>
                      <p:spTgt spid="175"/>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5"/>
                                        </p:tgtEl>
                                        <p:attrNameLst>
                                          <p:attrName>r</p:attrName>
                                        </p:attrNameLst>
                                      </p:cBhvr>
                                    </p:animRot>
                                    <p:animRot by="-240000">
                                      <p:cBhvr>
                                        <p:cTn id="187" dur="200" fill="hold">
                                          <p:stCondLst>
                                            <p:cond delay="200"/>
                                          </p:stCondLst>
                                        </p:cTn>
                                        <p:tgtEl>
                                          <p:spTgt spid="175"/>
                                        </p:tgtEl>
                                        <p:attrNameLst>
                                          <p:attrName>r</p:attrName>
                                        </p:attrNameLst>
                                      </p:cBhvr>
                                    </p:animRot>
                                    <p:animRot by="240000">
                                      <p:cBhvr>
                                        <p:cTn id="188" dur="200" fill="hold">
                                          <p:stCondLst>
                                            <p:cond delay="400"/>
                                          </p:stCondLst>
                                        </p:cTn>
                                        <p:tgtEl>
                                          <p:spTgt spid="175"/>
                                        </p:tgtEl>
                                        <p:attrNameLst>
                                          <p:attrName>r</p:attrName>
                                        </p:attrNameLst>
                                      </p:cBhvr>
                                    </p:animRot>
                                    <p:animRot by="-240000">
                                      <p:cBhvr>
                                        <p:cTn id="189" dur="200" fill="hold">
                                          <p:stCondLst>
                                            <p:cond delay="600"/>
                                          </p:stCondLst>
                                        </p:cTn>
                                        <p:tgtEl>
                                          <p:spTgt spid="175"/>
                                        </p:tgtEl>
                                        <p:attrNameLst>
                                          <p:attrName>r</p:attrName>
                                        </p:attrNameLst>
                                      </p:cBhvr>
                                    </p:animRot>
                                    <p:animRot by="120000">
                                      <p:cBhvr>
                                        <p:cTn id="190" dur="200" fill="hold">
                                          <p:stCondLst>
                                            <p:cond delay="800"/>
                                          </p:stCondLst>
                                        </p:cTn>
                                        <p:tgtEl>
                                          <p:spTgt spid="175"/>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191" restart="whenNotActive" fill="hold" evtFilter="cancelBubble" nodeType="interactiveSeq">
                <p:stCondLst>
                  <p:cond evt="onClick" delay="0">
                    <p:tgtEl>
                      <p:spTgt spid="176"/>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6"/>
                                        </p:tgtEl>
                                        <p:attrNameLst>
                                          <p:attrName>r</p:attrName>
                                        </p:attrNameLst>
                                      </p:cBhvr>
                                    </p:animRot>
                                    <p:animRot by="-240000">
                                      <p:cBhvr>
                                        <p:cTn id="196" dur="200" fill="hold">
                                          <p:stCondLst>
                                            <p:cond delay="200"/>
                                          </p:stCondLst>
                                        </p:cTn>
                                        <p:tgtEl>
                                          <p:spTgt spid="176"/>
                                        </p:tgtEl>
                                        <p:attrNameLst>
                                          <p:attrName>r</p:attrName>
                                        </p:attrNameLst>
                                      </p:cBhvr>
                                    </p:animRot>
                                    <p:animRot by="240000">
                                      <p:cBhvr>
                                        <p:cTn id="197" dur="200" fill="hold">
                                          <p:stCondLst>
                                            <p:cond delay="400"/>
                                          </p:stCondLst>
                                        </p:cTn>
                                        <p:tgtEl>
                                          <p:spTgt spid="176"/>
                                        </p:tgtEl>
                                        <p:attrNameLst>
                                          <p:attrName>r</p:attrName>
                                        </p:attrNameLst>
                                      </p:cBhvr>
                                    </p:animRot>
                                    <p:animRot by="-240000">
                                      <p:cBhvr>
                                        <p:cTn id="198" dur="200" fill="hold">
                                          <p:stCondLst>
                                            <p:cond delay="600"/>
                                          </p:stCondLst>
                                        </p:cTn>
                                        <p:tgtEl>
                                          <p:spTgt spid="176"/>
                                        </p:tgtEl>
                                        <p:attrNameLst>
                                          <p:attrName>r</p:attrName>
                                        </p:attrNameLst>
                                      </p:cBhvr>
                                    </p:animRot>
                                    <p:animRot by="120000">
                                      <p:cBhvr>
                                        <p:cTn id="199" dur="200" fill="hold">
                                          <p:stCondLst>
                                            <p:cond delay="800"/>
                                          </p:stCondLst>
                                        </p:cTn>
                                        <p:tgtEl>
                                          <p:spTgt spid="176"/>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00" restart="whenNotActive" fill="hold" evtFilter="cancelBubble" nodeType="interactiveSeq">
                <p:stCondLst>
                  <p:cond evt="onClick" delay="0">
                    <p:tgtEl>
                      <p:spTgt spid="178"/>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8"/>
                                        </p:tgtEl>
                                        <p:attrNameLst>
                                          <p:attrName>r</p:attrName>
                                        </p:attrNameLst>
                                      </p:cBhvr>
                                    </p:animRot>
                                    <p:animRot by="-240000">
                                      <p:cBhvr>
                                        <p:cTn id="205" dur="200" fill="hold">
                                          <p:stCondLst>
                                            <p:cond delay="200"/>
                                          </p:stCondLst>
                                        </p:cTn>
                                        <p:tgtEl>
                                          <p:spTgt spid="178"/>
                                        </p:tgtEl>
                                        <p:attrNameLst>
                                          <p:attrName>r</p:attrName>
                                        </p:attrNameLst>
                                      </p:cBhvr>
                                    </p:animRot>
                                    <p:animRot by="240000">
                                      <p:cBhvr>
                                        <p:cTn id="206" dur="200" fill="hold">
                                          <p:stCondLst>
                                            <p:cond delay="400"/>
                                          </p:stCondLst>
                                        </p:cTn>
                                        <p:tgtEl>
                                          <p:spTgt spid="178"/>
                                        </p:tgtEl>
                                        <p:attrNameLst>
                                          <p:attrName>r</p:attrName>
                                        </p:attrNameLst>
                                      </p:cBhvr>
                                    </p:animRot>
                                    <p:animRot by="-240000">
                                      <p:cBhvr>
                                        <p:cTn id="207" dur="200" fill="hold">
                                          <p:stCondLst>
                                            <p:cond delay="600"/>
                                          </p:stCondLst>
                                        </p:cTn>
                                        <p:tgtEl>
                                          <p:spTgt spid="178"/>
                                        </p:tgtEl>
                                        <p:attrNameLst>
                                          <p:attrName>r</p:attrName>
                                        </p:attrNameLst>
                                      </p:cBhvr>
                                    </p:animRot>
                                    <p:animRot by="120000">
                                      <p:cBhvr>
                                        <p:cTn id="208" dur="200" fill="hold">
                                          <p:stCondLst>
                                            <p:cond delay="800"/>
                                          </p:stCondLst>
                                        </p:cTn>
                                        <p:tgtEl>
                                          <p:spTgt spid="178"/>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09" restart="whenNotActive" fill="hold" evtFilter="cancelBubble" nodeType="interactiveSeq">
                <p:stCondLst>
                  <p:cond evt="onClick" delay="0">
                    <p:tgtEl>
                      <p:spTgt spid="179"/>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9"/>
                                        </p:tgtEl>
                                        <p:attrNameLst>
                                          <p:attrName>r</p:attrName>
                                        </p:attrNameLst>
                                      </p:cBhvr>
                                    </p:animRot>
                                    <p:animRot by="-240000">
                                      <p:cBhvr>
                                        <p:cTn id="214" dur="200" fill="hold">
                                          <p:stCondLst>
                                            <p:cond delay="200"/>
                                          </p:stCondLst>
                                        </p:cTn>
                                        <p:tgtEl>
                                          <p:spTgt spid="179"/>
                                        </p:tgtEl>
                                        <p:attrNameLst>
                                          <p:attrName>r</p:attrName>
                                        </p:attrNameLst>
                                      </p:cBhvr>
                                    </p:animRot>
                                    <p:animRot by="240000">
                                      <p:cBhvr>
                                        <p:cTn id="215" dur="200" fill="hold">
                                          <p:stCondLst>
                                            <p:cond delay="400"/>
                                          </p:stCondLst>
                                        </p:cTn>
                                        <p:tgtEl>
                                          <p:spTgt spid="179"/>
                                        </p:tgtEl>
                                        <p:attrNameLst>
                                          <p:attrName>r</p:attrName>
                                        </p:attrNameLst>
                                      </p:cBhvr>
                                    </p:animRot>
                                    <p:animRot by="-240000">
                                      <p:cBhvr>
                                        <p:cTn id="216" dur="200" fill="hold">
                                          <p:stCondLst>
                                            <p:cond delay="600"/>
                                          </p:stCondLst>
                                        </p:cTn>
                                        <p:tgtEl>
                                          <p:spTgt spid="179"/>
                                        </p:tgtEl>
                                        <p:attrNameLst>
                                          <p:attrName>r</p:attrName>
                                        </p:attrNameLst>
                                      </p:cBhvr>
                                    </p:animRot>
                                    <p:animRot by="120000">
                                      <p:cBhvr>
                                        <p:cTn id="217" dur="200" fill="hold">
                                          <p:stCondLst>
                                            <p:cond delay="800"/>
                                          </p:stCondLst>
                                        </p:cTn>
                                        <p:tgtEl>
                                          <p:spTgt spid="179"/>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18" restart="whenNotActive" fill="hold" evtFilter="cancelBubble" nodeType="interactiveSeq">
                <p:stCondLst>
                  <p:cond evt="onClick" delay="0">
                    <p:tgtEl>
                      <p:spTgt spid="180"/>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80"/>
                                        </p:tgtEl>
                                        <p:attrNameLst>
                                          <p:attrName>r</p:attrName>
                                        </p:attrNameLst>
                                      </p:cBhvr>
                                    </p:animRot>
                                    <p:animRot by="-240000">
                                      <p:cBhvr>
                                        <p:cTn id="223" dur="200" fill="hold">
                                          <p:stCondLst>
                                            <p:cond delay="200"/>
                                          </p:stCondLst>
                                        </p:cTn>
                                        <p:tgtEl>
                                          <p:spTgt spid="180"/>
                                        </p:tgtEl>
                                        <p:attrNameLst>
                                          <p:attrName>r</p:attrName>
                                        </p:attrNameLst>
                                      </p:cBhvr>
                                    </p:animRot>
                                    <p:animRot by="240000">
                                      <p:cBhvr>
                                        <p:cTn id="224" dur="200" fill="hold">
                                          <p:stCondLst>
                                            <p:cond delay="400"/>
                                          </p:stCondLst>
                                        </p:cTn>
                                        <p:tgtEl>
                                          <p:spTgt spid="180"/>
                                        </p:tgtEl>
                                        <p:attrNameLst>
                                          <p:attrName>r</p:attrName>
                                        </p:attrNameLst>
                                      </p:cBhvr>
                                    </p:animRot>
                                    <p:animRot by="-240000">
                                      <p:cBhvr>
                                        <p:cTn id="225" dur="200" fill="hold">
                                          <p:stCondLst>
                                            <p:cond delay="600"/>
                                          </p:stCondLst>
                                        </p:cTn>
                                        <p:tgtEl>
                                          <p:spTgt spid="180"/>
                                        </p:tgtEl>
                                        <p:attrNameLst>
                                          <p:attrName>r</p:attrName>
                                        </p:attrNameLst>
                                      </p:cBhvr>
                                    </p:animRot>
                                    <p:animRot by="120000">
                                      <p:cBhvr>
                                        <p:cTn id="226" dur="200" fill="hold">
                                          <p:stCondLst>
                                            <p:cond delay="800"/>
                                          </p:stCondLst>
                                        </p:cTn>
                                        <p:tgtEl>
                                          <p:spTgt spid="180"/>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27" restart="whenNotActive" fill="hold" evtFilter="cancelBubble" nodeType="interactiveSeq">
                <p:stCondLst>
                  <p:cond evt="onClick" delay="0">
                    <p:tgtEl>
                      <p:spTgt spid="181"/>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81"/>
                                        </p:tgtEl>
                                        <p:attrNameLst>
                                          <p:attrName>r</p:attrName>
                                        </p:attrNameLst>
                                      </p:cBhvr>
                                    </p:animRot>
                                    <p:animRot by="-240000">
                                      <p:cBhvr>
                                        <p:cTn id="232" dur="200" fill="hold">
                                          <p:stCondLst>
                                            <p:cond delay="200"/>
                                          </p:stCondLst>
                                        </p:cTn>
                                        <p:tgtEl>
                                          <p:spTgt spid="181"/>
                                        </p:tgtEl>
                                        <p:attrNameLst>
                                          <p:attrName>r</p:attrName>
                                        </p:attrNameLst>
                                      </p:cBhvr>
                                    </p:animRot>
                                    <p:animRot by="240000">
                                      <p:cBhvr>
                                        <p:cTn id="233" dur="200" fill="hold">
                                          <p:stCondLst>
                                            <p:cond delay="400"/>
                                          </p:stCondLst>
                                        </p:cTn>
                                        <p:tgtEl>
                                          <p:spTgt spid="181"/>
                                        </p:tgtEl>
                                        <p:attrNameLst>
                                          <p:attrName>r</p:attrName>
                                        </p:attrNameLst>
                                      </p:cBhvr>
                                    </p:animRot>
                                    <p:animRot by="-240000">
                                      <p:cBhvr>
                                        <p:cTn id="234" dur="200" fill="hold">
                                          <p:stCondLst>
                                            <p:cond delay="600"/>
                                          </p:stCondLst>
                                        </p:cTn>
                                        <p:tgtEl>
                                          <p:spTgt spid="181"/>
                                        </p:tgtEl>
                                        <p:attrNameLst>
                                          <p:attrName>r</p:attrName>
                                        </p:attrNameLst>
                                      </p:cBhvr>
                                    </p:animRot>
                                    <p:animRot by="120000">
                                      <p:cBhvr>
                                        <p:cTn id="235" dur="200" fill="hold">
                                          <p:stCondLst>
                                            <p:cond delay="800"/>
                                          </p:stCondLst>
                                        </p:cTn>
                                        <p:tgtEl>
                                          <p:spTgt spid="181"/>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seq concurrent="1" nextAc="seek">
              <p:cTn id="236" restart="whenNotActive" fill="hold" evtFilter="cancelBubble" nodeType="interactiveSeq">
                <p:stCondLst>
                  <p:cond evt="onClick" delay="0">
                    <p:tgtEl>
                      <p:spTgt spid="170"/>
                    </p:tgtEl>
                  </p:cond>
                </p:stCondLst>
                <p:endSync evt="end" delay="0">
                  <p:rtn val="all"/>
                </p:endSync>
                <p:childTnLst>
                  <p:par>
                    <p:cTn id="237" fill="hold">
                      <p:stCondLst>
                        <p:cond delay="0"/>
                      </p:stCondLst>
                      <p:childTnLst>
                        <p:par>
                          <p:cTn id="238" fill="hold">
                            <p:stCondLst>
                              <p:cond delay="0"/>
                            </p:stCondLst>
                            <p:childTnLst>
                              <p:par>
                                <p:cTn id="239" presetID="4" presetClass="entr" presetSubtype="16" fill="hold" nodeType="clickEffect">
                                  <p:stCondLst>
                                    <p:cond delay="0"/>
                                  </p:stCondLst>
                                  <p:childTnLst>
                                    <p:set>
                                      <p:cBhvr>
                                        <p:cTn id="240" dur="1" fill="hold">
                                          <p:stCondLst>
                                            <p:cond delay="0"/>
                                          </p:stCondLst>
                                        </p:cTn>
                                        <p:tgtEl>
                                          <p:spTgt spid="192">
                                            <p:txEl>
                                              <p:pRg st="0" end="0"/>
                                            </p:txEl>
                                          </p:spTgt>
                                        </p:tgtEl>
                                        <p:attrNameLst>
                                          <p:attrName>style.visibility</p:attrName>
                                        </p:attrNameLst>
                                      </p:cBhvr>
                                      <p:to>
                                        <p:strVal val="visible"/>
                                      </p:to>
                                    </p:set>
                                    <p:animEffect transition="in" filter="box(in)">
                                      <p:cBhvr>
                                        <p:cTn id="241" dur="500"/>
                                        <p:tgtEl>
                                          <p:spTgt spid="192">
                                            <p:txEl>
                                              <p:pRg st="0" end="0"/>
                                            </p:txEl>
                                          </p:spTgt>
                                        </p:tgtEl>
                                      </p:cBhvr>
                                    </p:animEffect>
                                  </p:childTnLst>
                                  <p:subTnLst>
                                    <p:audio>
                                      <p:cMediaNode>
                                        <p:cTn display="0" masterRel="sameClick">
                                          <p:stCondLst>
                                            <p:cond evt="begin" delay="0">
                                              <p:tn val="239"/>
                                            </p:cond>
                                          </p:stCondLst>
                                          <p:endCondLst>
                                            <p:cond evt="onStopAudio" delay="0">
                                              <p:tgtEl>
                                                <p:sldTgt/>
                                              </p:tgtEl>
                                            </p:cond>
                                          </p:endCondLst>
                                        </p:cTn>
                                        <p:tgtEl>
                                          <p:sndTgt r:embed="rId3" name="chimes.wav" builtIn="1"/>
                                        </p:tgtEl>
                                      </p:cMediaNode>
                                    </p:audio>
                                  </p:subTnLst>
                                </p:cTn>
                              </p:par>
                            </p:childTnLst>
                          </p:cTn>
                        </p:par>
                      </p:childTnLst>
                    </p:cTn>
                  </p:par>
                  <p:par>
                    <p:cTn id="242" fill="hold">
                      <p:stCondLst>
                        <p:cond delay="indefinite"/>
                      </p:stCondLst>
                      <p:childTnLst>
                        <p:par>
                          <p:cTn id="243" fill="hold">
                            <p:stCondLst>
                              <p:cond delay="0"/>
                            </p:stCondLst>
                            <p:childTnLst>
                              <p:par>
                                <p:cTn id="244" presetID="4" presetClass="entr" presetSubtype="16" fill="hold" nodeType="clickEffect">
                                  <p:stCondLst>
                                    <p:cond delay="0"/>
                                  </p:stCondLst>
                                  <p:childTnLst>
                                    <p:set>
                                      <p:cBhvr>
                                        <p:cTn id="245" dur="1" fill="hold">
                                          <p:stCondLst>
                                            <p:cond delay="0"/>
                                          </p:stCondLst>
                                        </p:cTn>
                                        <p:tgtEl>
                                          <p:spTgt spid="195">
                                            <p:txEl>
                                              <p:pRg st="0" end="0"/>
                                            </p:txEl>
                                          </p:spTgt>
                                        </p:tgtEl>
                                        <p:attrNameLst>
                                          <p:attrName>style.visibility</p:attrName>
                                        </p:attrNameLst>
                                      </p:cBhvr>
                                      <p:to>
                                        <p:strVal val="visible"/>
                                      </p:to>
                                    </p:set>
                                    <p:animEffect transition="in" filter="box(in)">
                                      <p:cBhvr>
                                        <p:cTn id="246" dur="500"/>
                                        <p:tgtEl>
                                          <p:spTgt spid="195">
                                            <p:txEl>
                                              <p:pRg st="0" end="0"/>
                                            </p:txEl>
                                          </p:spTgt>
                                        </p:tgtEl>
                                      </p:cBhvr>
                                    </p:animEffect>
                                  </p:childTnLst>
                                  <p:subTnLst>
                                    <p:audio>
                                      <p:cMediaNode>
                                        <p:cTn display="0" masterRel="sameClick">
                                          <p:stCondLst>
                                            <p:cond evt="begin" delay="0">
                                              <p:tn val="244"/>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70"/>
                  </p:tgtEl>
                </p:cond>
              </p:nextCondLst>
            </p:seq>
            <p:seq concurrent="1" nextAc="seek">
              <p:cTn id="247" restart="whenNotActive" fill="hold" evtFilter="cancelBubble" nodeType="interactiveSeq">
                <p:stCondLst>
                  <p:cond evt="onClick" delay="0">
                    <p:tgtEl>
                      <p:spTgt spid="164"/>
                    </p:tgtEl>
                  </p:cond>
                </p:stCondLst>
                <p:endSync evt="end" delay="0">
                  <p:rtn val="all"/>
                </p:endSync>
                <p:childTnLst>
                  <p:par>
                    <p:cTn id="248" fill="hold">
                      <p:stCondLst>
                        <p:cond delay="0"/>
                      </p:stCondLst>
                      <p:childTnLst>
                        <p:par>
                          <p:cTn id="249" fill="hold">
                            <p:stCondLst>
                              <p:cond delay="0"/>
                            </p:stCondLst>
                            <p:childTnLst>
                              <p:par>
                                <p:cTn id="250" presetID="4" presetClass="entr" presetSubtype="16" fill="hold" nodeType="clickEffect">
                                  <p:stCondLst>
                                    <p:cond delay="0"/>
                                  </p:stCondLst>
                                  <p:childTnLst>
                                    <p:set>
                                      <p:cBhvr>
                                        <p:cTn id="251" dur="1" fill="hold">
                                          <p:stCondLst>
                                            <p:cond delay="0"/>
                                          </p:stCondLst>
                                        </p:cTn>
                                        <p:tgtEl>
                                          <p:spTgt spid="193">
                                            <p:txEl>
                                              <p:pRg st="0" end="0"/>
                                            </p:txEl>
                                          </p:spTgt>
                                        </p:tgtEl>
                                        <p:attrNameLst>
                                          <p:attrName>style.visibility</p:attrName>
                                        </p:attrNameLst>
                                      </p:cBhvr>
                                      <p:to>
                                        <p:strVal val="visible"/>
                                      </p:to>
                                    </p:set>
                                    <p:animEffect transition="in" filter="box(in)">
                                      <p:cBhvr>
                                        <p:cTn id="252" dur="500"/>
                                        <p:tgtEl>
                                          <p:spTgt spid="193">
                                            <p:txEl>
                                              <p:pRg st="0" end="0"/>
                                            </p:txEl>
                                          </p:spTgt>
                                        </p:tgtEl>
                                      </p:cBhvr>
                                    </p:animEffect>
                                  </p:childTnLst>
                                  <p:subTnLst>
                                    <p:audio>
                                      <p:cMediaNode>
                                        <p:cTn display="0" masterRel="sameClick">
                                          <p:stCondLst>
                                            <p:cond evt="begin" delay="0">
                                              <p:tn val="250"/>
                                            </p:cond>
                                          </p:stCondLst>
                                          <p:endCondLst>
                                            <p:cond evt="onStopAudio" delay="0">
                                              <p:tgtEl>
                                                <p:sldTgt/>
                                              </p:tgtEl>
                                            </p:cond>
                                          </p:endCondLst>
                                        </p:cTn>
                                        <p:tgtEl>
                                          <p:sndTgt r:embed="rId3" name="chimes.wav" builtIn="1"/>
                                        </p:tgtEl>
                                      </p:cMediaNode>
                                    </p:audio>
                                  </p:subTnLst>
                                </p:cTn>
                              </p:par>
                            </p:childTnLst>
                          </p:cTn>
                        </p:par>
                      </p:childTnLst>
                    </p:cTn>
                  </p:par>
                  <p:par>
                    <p:cTn id="253" fill="hold">
                      <p:stCondLst>
                        <p:cond delay="indefinite"/>
                      </p:stCondLst>
                      <p:childTnLst>
                        <p:par>
                          <p:cTn id="254" fill="hold">
                            <p:stCondLst>
                              <p:cond delay="0"/>
                            </p:stCondLst>
                            <p:childTnLst>
                              <p:par>
                                <p:cTn id="255" presetID="4" presetClass="entr" presetSubtype="16" fill="hold" nodeType="clickEffect">
                                  <p:stCondLst>
                                    <p:cond delay="0"/>
                                  </p:stCondLst>
                                  <p:childTnLst>
                                    <p:set>
                                      <p:cBhvr>
                                        <p:cTn id="256" dur="1" fill="hold">
                                          <p:stCondLst>
                                            <p:cond delay="0"/>
                                          </p:stCondLst>
                                        </p:cTn>
                                        <p:tgtEl>
                                          <p:spTgt spid="196">
                                            <p:txEl>
                                              <p:pRg st="0" end="0"/>
                                            </p:txEl>
                                          </p:spTgt>
                                        </p:tgtEl>
                                        <p:attrNameLst>
                                          <p:attrName>style.visibility</p:attrName>
                                        </p:attrNameLst>
                                      </p:cBhvr>
                                      <p:to>
                                        <p:strVal val="visible"/>
                                      </p:to>
                                    </p:set>
                                    <p:animEffect transition="in" filter="box(in)">
                                      <p:cBhvr>
                                        <p:cTn id="257" dur="500"/>
                                        <p:tgtEl>
                                          <p:spTgt spid="196">
                                            <p:txEl>
                                              <p:pRg st="0" end="0"/>
                                            </p:txEl>
                                          </p:spTgt>
                                        </p:tgtEl>
                                      </p:cBhvr>
                                    </p:animEffect>
                                  </p:childTnLst>
                                  <p:subTnLst>
                                    <p:audio>
                                      <p:cMediaNode>
                                        <p:cTn display="0" masterRel="sameClick">
                                          <p:stCondLst>
                                            <p:cond evt="begin" delay="0">
                                              <p:tn val="25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4"/>
                  </p:tgtEl>
                </p:cond>
              </p:nextCondLst>
            </p:seq>
            <p:seq concurrent="1" nextAc="seek">
              <p:cTn id="258" restart="whenNotActive" fill="hold" evtFilter="cancelBubble" nodeType="interactiveSeq">
                <p:stCondLst>
                  <p:cond evt="onClick" delay="0">
                    <p:tgtEl>
                      <p:spTgt spid="167"/>
                    </p:tgtEl>
                  </p:cond>
                </p:stCondLst>
                <p:endSync evt="end" delay="0">
                  <p:rtn val="all"/>
                </p:endSync>
                <p:childTnLst>
                  <p:par>
                    <p:cTn id="259" fill="hold">
                      <p:stCondLst>
                        <p:cond delay="0"/>
                      </p:stCondLst>
                      <p:childTnLst>
                        <p:par>
                          <p:cTn id="260" fill="hold">
                            <p:stCondLst>
                              <p:cond delay="0"/>
                            </p:stCondLst>
                            <p:childTnLst>
                              <p:par>
                                <p:cTn id="261" presetID="4" presetClass="entr" presetSubtype="16" fill="hold" nodeType="clickEffect">
                                  <p:stCondLst>
                                    <p:cond delay="0"/>
                                  </p:stCondLst>
                                  <p:childTnLst>
                                    <p:set>
                                      <p:cBhvr>
                                        <p:cTn id="262" dur="1" fill="hold">
                                          <p:stCondLst>
                                            <p:cond delay="0"/>
                                          </p:stCondLst>
                                        </p:cTn>
                                        <p:tgtEl>
                                          <p:spTgt spid="194">
                                            <p:txEl>
                                              <p:pRg st="0" end="0"/>
                                            </p:txEl>
                                          </p:spTgt>
                                        </p:tgtEl>
                                        <p:attrNameLst>
                                          <p:attrName>style.visibility</p:attrName>
                                        </p:attrNameLst>
                                      </p:cBhvr>
                                      <p:to>
                                        <p:strVal val="visible"/>
                                      </p:to>
                                    </p:set>
                                    <p:animEffect transition="in" filter="box(in)">
                                      <p:cBhvr>
                                        <p:cTn id="263" dur="500"/>
                                        <p:tgtEl>
                                          <p:spTgt spid="194">
                                            <p:txEl>
                                              <p:pRg st="0" end="0"/>
                                            </p:txEl>
                                          </p:spTgt>
                                        </p:tgtEl>
                                      </p:cBhvr>
                                    </p:animEffect>
                                  </p:childTnLst>
                                  <p:subTnLst>
                                    <p:audio>
                                      <p:cMediaNode>
                                        <p:cTn display="0" masterRel="sameClick">
                                          <p:stCondLst>
                                            <p:cond evt="begin" delay="0">
                                              <p:tn val="26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7"/>
                  </p:tgtEl>
                </p:cond>
              </p:nextCondLst>
            </p:seq>
            <p:seq concurrent="1" nextAc="seek">
              <p:cTn id="264" restart="whenNotActive" fill="hold" evtFilter="cancelBubble" nodeType="interactiveSeq">
                <p:stCondLst>
                  <p:cond evt="onClick" delay="0">
                    <p:tgtEl>
                      <p:spTgt spid="166"/>
                    </p:tgtEl>
                  </p:cond>
                </p:stCondLst>
                <p:endSync evt="end" delay="0">
                  <p:rtn val="all"/>
                </p:endSync>
                <p:childTnLst>
                  <p:par>
                    <p:cTn id="265" fill="hold">
                      <p:stCondLst>
                        <p:cond delay="0"/>
                      </p:stCondLst>
                      <p:childTnLst>
                        <p:par>
                          <p:cTn id="266" fill="hold">
                            <p:stCondLst>
                              <p:cond delay="0"/>
                            </p:stCondLst>
                            <p:childTnLst>
                              <p:par>
                                <p:cTn id="267" presetID="4" presetClass="entr" presetSubtype="16" fill="hold" nodeType="clickEffect">
                                  <p:stCondLst>
                                    <p:cond delay="0"/>
                                  </p:stCondLst>
                                  <p:childTnLst>
                                    <p:set>
                                      <p:cBhvr>
                                        <p:cTn id="268" dur="1" fill="hold">
                                          <p:stCondLst>
                                            <p:cond delay="0"/>
                                          </p:stCondLst>
                                        </p:cTn>
                                        <p:tgtEl>
                                          <p:spTgt spid="197">
                                            <p:txEl>
                                              <p:pRg st="0" end="0"/>
                                            </p:txEl>
                                          </p:spTgt>
                                        </p:tgtEl>
                                        <p:attrNameLst>
                                          <p:attrName>style.visibility</p:attrName>
                                        </p:attrNameLst>
                                      </p:cBhvr>
                                      <p:to>
                                        <p:strVal val="visible"/>
                                      </p:to>
                                    </p:set>
                                    <p:animEffect transition="in" filter="box(in)">
                                      <p:cBhvr>
                                        <p:cTn id="269" dur="500"/>
                                        <p:tgtEl>
                                          <p:spTgt spid="197">
                                            <p:txEl>
                                              <p:pRg st="0" end="0"/>
                                            </p:txEl>
                                          </p:spTgt>
                                        </p:tgtEl>
                                      </p:cBhvr>
                                    </p:animEffect>
                                  </p:childTnLst>
                                  <p:subTnLst>
                                    <p:audio>
                                      <p:cMediaNode>
                                        <p:cTn display="0" masterRel="sameClick">
                                          <p:stCondLst>
                                            <p:cond evt="begin" delay="0">
                                              <p:tn val="26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6"/>
                  </p:tgtEl>
                </p:cond>
              </p:nextCondLst>
            </p:seq>
            <p:seq concurrent="1" nextAc="seek">
              <p:cTn id="270" restart="whenNotActive" fill="hold" evtFilter="cancelBubble" nodeType="interactiveSeq">
                <p:stCondLst>
                  <p:cond evt="onClick" delay="0">
                    <p:tgtEl>
                      <p:spTgt spid="158"/>
                    </p:tgtEl>
                  </p:cond>
                </p:stCondLst>
                <p:endSync evt="end" delay="0">
                  <p:rtn val="all"/>
                </p:endSync>
                <p:childTnLst>
                  <p:par>
                    <p:cTn id="271" fill="hold">
                      <p:stCondLst>
                        <p:cond delay="0"/>
                      </p:stCondLst>
                      <p:childTnLst>
                        <p:par>
                          <p:cTn id="272" fill="hold">
                            <p:stCondLst>
                              <p:cond delay="0"/>
                            </p:stCondLst>
                            <p:childTnLst>
                              <p:par>
                                <p:cTn id="273" presetID="4" presetClass="entr" presetSubtype="16" fill="hold" nodeType="clickEffect">
                                  <p:stCondLst>
                                    <p:cond delay="0"/>
                                  </p:stCondLst>
                                  <p:childTnLst>
                                    <p:set>
                                      <p:cBhvr>
                                        <p:cTn id="274" dur="1" fill="hold">
                                          <p:stCondLst>
                                            <p:cond delay="0"/>
                                          </p:stCondLst>
                                        </p:cTn>
                                        <p:tgtEl>
                                          <p:spTgt spid="198">
                                            <p:txEl>
                                              <p:pRg st="0" end="0"/>
                                            </p:txEl>
                                          </p:spTgt>
                                        </p:tgtEl>
                                        <p:attrNameLst>
                                          <p:attrName>style.visibility</p:attrName>
                                        </p:attrNameLst>
                                      </p:cBhvr>
                                      <p:to>
                                        <p:strVal val="visible"/>
                                      </p:to>
                                    </p:set>
                                    <p:animEffect transition="in" filter="box(in)">
                                      <p:cBhvr>
                                        <p:cTn id="275" dur="500"/>
                                        <p:tgtEl>
                                          <p:spTgt spid="198">
                                            <p:txEl>
                                              <p:pRg st="0" end="0"/>
                                            </p:txEl>
                                          </p:spTgt>
                                        </p:tgtEl>
                                      </p:cBhvr>
                                    </p:animEffect>
                                  </p:childTnLst>
                                  <p:subTnLst>
                                    <p:audio>
                                      <p:cMediaNode>
                                        <p:cTn display="0" masterRel="sameClick">
                                          <p:stCondLst>
                                            <p:cond evt="begin" delay="0">
                                              <p:tn val="27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8"/>
                  </p:tgtEl>
                </p:cond>
              </p:nextCondLst>
            </p:seq>
            <p:seq concurrent="1" nextAc="seek">
              <p:cTn id="276" restart="whenNotActive" fill="hold" evtFilter="cancelBubble" nodeType="interactiveSeq">
                <p:stCondLst>
                  <p:cond evt="onClick" delay="0">
                    <p:tgtEl>
                      <p:spTgt spid="168"/>
                    </p:tgtEl>
                  </p:cond>
                </p:stCondLst>
                <p:endSync evt="end" delay="0">
                  <p:rtn val="all"/>
                </p:endSync>
                <p:childTnLst>
                  <p:par>
                    <p:cTn id="277" fill="hold">
                      <p:stCondLst>
                        <p:cond delay="0"/>
                      </p:stCondLst>
                      <p:childTnLst>
                        <p:par>
                          <p:cTn id="278" fill="hold">
                            <p:stCondLst>
                              <p:cond delay="0"/>
                            </p:stCondLst>
                            <p:childTnLst>
                              <p:par>
                                <p:cTn id="279" presetID="4" presetClass="entr" presetSubtype="16" fill="hold" nodeType="clickEffect">
                                  <p:stCondLst>
                                    <p:cond delay="0"/>
                                  </p:stCondLst>
                                  <p:childTnLst>
                                    <p:set>
                                      <p:cBhvr>
                                        <p:cTn id="280" dur="1" fill="hold">
                                          <p:stCondLst>
                                            <p:cond delay="0"/>
                                          </p:stCondLst>
                                        </p:cTn>
                                        <p:tgtEl>
                                          <p:spTgt spid="199">
                                            <p:txEl>
                                              <p:pRg st="0" end="0"/>
                                            </p:txEl>
                                          </p:spTgt>
                                        </p:tgtEl>
                                        <p:attrNameLst>
                                          <p:attrName>style.visibility</p:attrName>
                                        </p:attrNameLst>
                                      </p:cBhvr>
                                      <p:to>
                                        <p:strVal val="visible"/>
                                      </p:to>
                                    </p:set>
                                    <p:animEffect transition="in" filter="box(in)">
                                      <p:cBhvr>
                                        <p:cTn id="281" dur="500"/>
                                        <p:tgtEl>
                                          <p:spTgt spid="199">
                                            <p:txEl>
                                              <p:pRg st="0" end="0"/>
                                            </p:txEl>
                                          </p:spTgt>
                                        </p:tgtEl>
                                      </p:cBhvr>
                                    </p:animEffect>
                                  </p:childTnLst>
                                  <p:subTnLst>
                                    <p:audio>
                                      <p:cMediaNode>
                                        <p:cTn display="0" masterRel="sameClick">
                                          <p:stCondLst>
                                            <p:cond evt="begin" delay="0">
                                              <p:tn val="27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8"/>
                  </p:tgtEl>
                </p:cond>
              </p:nextCondLst>
            </p:seq>
            <p:seq concurrent="1" nextAc="seek">
              <p:cTn id="282" restart="whenNotActive" fill="hold" evtFilter="cancelBubble" nodeType="interactiveSeq">
                <p:stCondLst>
                  <p:cond evt="onClick" delay="0">
                    <p:tgtEl>
                      <p:spTgt spid="177"/>
                    </p:tgtEl>
                  </p:cond>
                </p:stCondLst>
                <p:endSync evt="end" delay="0">
                  <p:rtn val="all"/>
                </p:endSync>
                <p:childTnLst>
                  <p:par>
                    <p:cTn id="283" fill="hold">
                      <p:stCondLst>
                        <p:cond delay="0"/>
                      </p:stCondLst>
                      <p:childTnLst>
                        <p:par>
                          <p:cTn id="284" fill="hold">
                            <p:stCondLst>
                              <p:cond delay="0"/>
                            </p:stCondLst>
                            <p:childTnLst>
                              <p:par>
                                <p:cTn id="285" presetID="4" presetClass="entr" presetSubtype="16" fill="hold" nodeType="clickEffect">
                                  <p:stCondLst>
                                    <p:cond delay="0"/>
                                  </p:stCondLst>
                                  <p:childTnLst>
                                    <p:set>
                                      <p:cBhvr>
                                        <p:cTn id="286" dur="1" fill="hold">
                                          <p:stCondLst>
                                            <p:cond delay="0"/>
                                          </p:stCondLst>
                                        </p:cTn>
                                        <p:tgtEl>
                                          <p:spTgt spid="200">
                                            <p:txEl>
                                              <p:pRg st="0" end="0"/>
                                            </p:txEl>
                                          </p:spTgt>
                                        </p:tgtEl>
                                        <p:attrNameLst>
                                          <p:attrName>style.visibility</p:attrName>
                                        </p:attrNameLst>
                                      </p:cBhvr>
                                      <p:to>
                                        <p:strVal val="visible"/>
                                      </p:to>
                                    </p:set>
                                    <p:animEffect transition="in" filter="box(in)">
                                      <p:cBhvr>
                                        <p:cTn id="287" dur="500"/>
                                        <p:tgtEl>
                                          <p:spTgt spid="200">
                                            <p:txEl>
                                              <p:pRg st="0" end="0"/>
                                            </p:txEl>
                                          </p:spTgt>
                                        </p:tgtEl>
                                      </p:cBhvr>
                                    </p:animEffect>
                                  </p:childTnLst>
                                  <p:subTnLst>
                                    <p:audio>
                                      <p:cMediaNode>
                                        <p:cTn display="0" masterRel="sameClick">
                                          <p:stCondLst>
                                            <p:cond evt="begin" delay="0">
                                              <p:tn val="28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77"/>
                  </p:tgtEl>
                </p:cond>
              </p:nextCondLst>
            </p:seq>
          </p:childTnLst>
        </p:cTn>
      </p:par>
    </p:tnLst>
    <p:bldLst>
      <p:bldP spid="149" grpId="0"/>
      <p:bldP spid="150" grpId="0"/>
      <p:bldP spid="151" grpId="0"/>
      <p:bldP spid="152" grpId="0"/>
      <p:bldP spid="153" grpId="0"/>
      <p:bldP spid="154" grpId="0"/>
      <p:bldP spid="155" grpId="0"/>
      <p:bldP spid="156" grpId="0"/>
      <p:bldP spid="157" grpId="0"/>
      <p:bldP spid="159" grpId="0"/>
      <p:bldP spid="160" grpId="0"/>
      <p:bldP spid="161" grpId="0"/>
      <p:bldP spid="162" grpId="0"/>
      <p:bldP spid="163" grpId="0"/>
      <p:bldP spid="165" grpId="0"/>
      <p:bldP spid="169" grpId="0"/>
      <p:bldP spid="171" grpId="0"/>
      <p:bldP spid="172" grpId="0"/>
      <p:bldP spid="173" grpId="0"/>
      <p:bldP spid="174" grpId="0"/>
      <p:bldP spid="175" grpId="0"/>
      <p:bldP spid="176" grpId="0"/>
      <p:bldP spid="178" grpId="0"/>
      <p:bldP spid="179" grpId="0"/>
      <p:bldP spid="180" grpId="0"/>
      <p:bldP spid="1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4253674" y="1032682"/>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142908" y="2428868"/>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горючее полезное ископаемое стало применяться гораздо позднее, чем торф и каменный уголь. Его называют «чёрным золотом» и используют главным образом для получения топлива для автомобилей, самолётов, ракет.</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3"/>
                                        </p:tgtEl>
                                        <p:attrNameLst>
                                          <p:attrName>r</p:attrName>
                                        </p:attrNameLst>
                                      </p:cBhvr>
                                    </p:animRot>
                                    <p:animRot by="-240000">
                                      <p:cBhvr>
                                        <p:cTn id="43" dur="200" fill="hold">
                                          <p:stCondLst>
                                            <p:cond delay="200"/>
                                          </p:stCondLst>
                                        </p:cTn>
                                        <p:tgtEl>
                                          <p:spTgt spid="153"/>
                                        </p:tgtEl>
                                        <p:attrNameLst>
                                          <p:attrName>r</p:attrName>
                                        </p:attrNameLst>
                                      </p:cBhvr>
                                    </p:animRot>
                                    <p:animRot by="240000">
                                      <p:cBhvr>
                                        <p:cTn id="44" dur="200" fill="hold">
                                          <p:stCondLst>
                                            <p:cond delay="400"/>
                                          </p:stCondLst>
                                        </p:cTn>
                                        <p:tgtEl>
                                          <p:spTgt spid="153"/>
                                        </p:tgtEl>
                                        <p:attrNameLst>
                                          <p:attrName>r</p:attrName>
                                        </p:attrNameLst>
                                      </p:cBhvr>
                                    </p:animRot>
                                    <p:animRot by="-240000">
                                      <p:cBhvr>
                                        <p:cTn id="45" dur="200" fill="hold">
                                          <p:stCondLst>
                                            <p:cond delay="600"/>
                                          </p:stCondLst>
                                        </p:cTn>
                                        <p:tgtEl>
                                          <p:spTgt spid="153"/>
                                        </p:tgtEl>
                                        <p:attrNameLst>
                                          <p:attrName>r</p:attrName>
                                        </p:attrNameLst>
                                      </p:cBhvr>
                                    </p:animRot>
                                    <p:animRot by="120000">
                                      <p:cBhvr>
                                        <p:cTn id="46" dur="200" fill="hold">
                                          <p:stCondLst>
                                            <p:cond delay="800"/>
                                          </p:stCondLst>
                                        </p:cTn>
                                        <p:tgtEl>
                                          <p:spTgt spid="153"/>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3"/>
                  </p:tgtEl>
                </p:cond>
              </p:nextCondLst>
            </p:seq>
            <p:seq concurrent="1" nextAc="seek">
              <p:cTn id="47" restart="whenNotActive" fill="hold" evtFilter="cancelBubble" nodeType="interactiveSeq">
                <p:stCondLst>
                  <p:cond evt="onClick" delay="0">
                    <p:tgtEl>
                      <p:spTgt spid="155"/>
                    </p:tgtEl>
                  </p:cond>
                </p:stCondLst>
                <p:endSync evt="end" delay="0">
                  <p:rtn val="all"/>
                </p:endSync>
                <p:childTnLst>
                  <p:par>
                    <p:cTn id="48" fill="hold">
                      <p:stCondLst>
                        <p:cond delay="0"/>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55"/>
                                        </p:tgtEl>
                                        <p:attrNameLst>
                                          <p:attrName>r</p:attrName>
                                        </p:attrNameLst>
                                      </p:cBhvr>
                                    </p:animRot>
                                    <p:animRot by="-240000">
                                      <p:cBhvr>
                                        <p:cTn id="52" dur="200" fill="hold">
                                          <p:stCondLst>
                                            <p:cond delay="200"/>
                                          </p:stCondLst>
                                        </p:cTn>
                                        <p:tgtEl>
                                          <p:spTgt spid="155"/>
                                        </p:tgtEl>
                                        <p:attrNameLst>
                                          <p:attrName>r</p:attrName>
                                        </p:attrNameLst>
                                      </p:cBhvr>
                                    </p:animRot>
                                    <p:animRot by="240000">
                                      <p:cBhvr>
                                        <p:cTn id="53" dur="200" fill="hold">
                                          <p:stCondLst>
                                            <p:cond delay="400"/>
                                          </p:stCondLst>
                                        </p:cTn>
                                        <p:tgtEl>
                                          <p:spTgt spid="155"/>
                                        </p:tgtEl>
                                        <p:attrNameLst>
                                          <p:attrName>r</p:attrName>
                                        </p:attrNameLst>
                                      </p:cBhvr>
                                    </p:animRot>
                                    <p:animRot by="-240000">
                                      <p:cBhvr>
                                        <p:cTn id="54" dur="200" fill="hold">
                                          <p:stCondLst>
                                            <p:cond delay="600"/>
                                          </p:stCondLst>
                                        </p:cTn>
                                        <p:tgtEl>
                                          <p:spTgt spid="155"/>
                                        </p:tgtEl>
                                        <p:attrNameLst>
                                          <p:attrName>r</p:attrName>
                                        </p:attrNameLst>
                                      </p:cBhvr>
                                    </p:animRot>
                                    <p:animRot by="120000">
                                      <p:cBhvr>
                                        <p:cTn id="55" dur="200" fill="hold">
                                          <p:stCondLst>
                                            <p:cond delay="800"/>
                                          </p:stCondLst>
                                        </p:cTn>
                                        <p:tgtEl>
                                          <p:spTgt spid="155"/>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56" restart="whenNotActive" fill="hold" evtFilter="cancelBubble" nodeType="interactiveSeq">
                <p:stCondLst>
                  <p:cond evt="onClick" delay="0">
                    <p:tgtEl>
                      <p:spTgt spid="156"/>
                    </p:tgtEl>
                  </p:cond>
                </p:stCondLst>
                <p:endSync evt="end" delay="0">
                  <p:rtn val="all"/>
                </p:endSync>
                <p:childTnLst>
                  <p:par>
                    <p:cTn id="57" fill="hold">
                      <p:stCondLst>
                        <p:cond delay="0"/>
                      </p:stCondLst>
                      <p:childTnLst>
                        <p:par>
                          <p:cTn id="58" fill="hold">
                            <p:stCondLst>
                              <p:cond delay="0"/>
                            </p:stCondLst>
                            <p:childTnLst>
                              <p:par>
                                <p:cTn id="59" presetID="32" presetClass="emph" presetSubtype="0" fill="hold" grpId="0" nodeType="clickEffect">
                                  <p:stCondLst>
                                    <p:cond delay="0"/>
                                  </p:stCondLst>
                                  <p:childTnLst>
                                    <p:animRot by="120000">
                                      <p:cBhvr>
                                        <p:cTn id="60" dur="100" fill="hold">
                                          <p:stCondLst>
                                            <p:cond delay="0"/>
                                          </p:stCondLst>
                                        </p:cTn>
                                        <p:tgtEl>
                                          <p:spTgt spid="156"/>
                                        </p:tgtEl>
                                        <p:attrNameLst>
                                          <p:attrName>r</p:attrName>
                                        </p:attrNameLst>
                                      </p:cBhvr>
                                    </p:animRot>
                                    <p:animRot by="-240000">
                                      <p:cBhvr>
                                        <p:cTn id="61" dur="200" fill="hold">
                                          <p:stCondLst>
                                            <p:cond delay="200"/>
                                          </p:stCondLst>
                                        </p:cTn>
                                        <p:tgtEl>
                                          <p:spTgt spid="156"/>
                                        </p:tgtEl>
                                        <p:attrNameLst>
                                          <p:attrName>r</p:attrName>
                                        </p:attrNameLst>
                                      </p:cBhvr>
                                    </p:animRot>
                                    <p:animRot by="240000">
                                      <p:cBhvr>
                                        <p:cTn id="62" dur="200" fill="hold">
                                          <p:stCondLst>
                                            <p:cond delay="400"/>
                                          </p:stCondLst>
                                        </p:cTn>
                                        <p:tgtEl>
                                          <p:spTgt spid="156"/>
                                        </p:tgtEl>
                                        <p:attrNameLst>
                                          <p:attrName>r</p:attrName>
                                        </p:attrNameLst>
                                      </p:cBhvr>
                                    </p:animRot>
                                    <p:animRot by="-240000">
                                      <p:cBhvr>
                                        <p:cTn id="63" dur="200" fill="hold">
                                          <p:stCondLst>
                                            <p:cond delay="600"/>
                                          </p:stCondLst>
                                        </p:cTn>
                                        <p:tgtEl>
                                          <p:spTgt spid="156"/>
                                        </p:tgtEl>
                                        <p:attrNameLst>
                                          <p:attrName>r</p:attrName>
                                        </p:attrNameLst>
                                      </p:cBhvr>
                                    </p:animRot>
                                    <p:animRot by="120000">
                                      <p:cBhvr>
                                        <p:cTn id="64" dur="200" fill="hold">
                                          <p:stCondLst>
                                            <p:cond delay="800"/>
                                          </p:stCondLst>
                                        </p:cTn>
                                        <p:tgtEl>
                                          <p:spTgt spid="156"/>
                                        </p:tgtEl>
                                        <p:attrNameLst>
                                          <p:attrName>r</p:attrName>
                                        </p:attrNameLst>
                                      </p:cBhvr>
                                    </p:animRot>
                                  </p:childTnLst>
                                  <p:subTnLst>
                                    <p:audio>
                                      <p:cMediaNode>
                                        <p:cTn display="0" masterRel="sameClick">
                                          <p:stCondLst>
                                            <p:cond evt="begin" delay="0">
                                              <p:tn val="5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65" restart="whenNotActive" fill="hold" evtFilter="cancelBubble" nodeType="interactiveSeq">
                <p:stCondLst>
                  <p:cond evt="onClick" delay="0">
                    <p:tgtEl>
                      <p:spTgt spid="157"/>
                    </p:tgtEl>
                  </p:cond>
                </p:stCondLst>
                <p:endSync evt="end" delay="0">
                  <p:rtn val="all"/>
                </p:endSync>
                <p:childTnLst>
                  <p:par>
                    <p:cTn id="66" fill="hold">
                      <p:stCondLst>
                        <p:cond delay="0"/>
                      </p:stCondLst>
                      <p:childTnLst>
                        <p:par>
                          <p:cTn id="67" fill="hold">
                            <p:stCondLst>
                              <p:cond delay="0"/>
                            </p:stCondLst>
                            <p:childTnLst>
                              <p:par>
                                <p:cTn id="68" presetID="32" presetClass="emph" presetSubtype="0" fill="hold" grpId="0" nodeType="clickEffect">
                                  <p:stCondLst>
                                    <p:cond delay="0"/>
                                  </p:stCondLst>
                                  <p:childTnLst>
                                    <p:animRot by="120000">
                                      <p:cBhvr>
                                        <p:cTn id="69" dur="100" fill="hold">
                                          <p:stCondLst>
                                            <p:cond delay="0"/>
                                          </p:stCondLst>
                                        </p:cTn>
                                        <p:tgtEl>
                                          <p:spTgt spid="157"/>
                                        </p:tgtEl>
                                        <p:attrNameLst>
                                          <p:attrName>r</p:attrName>
                                        </p:attrNameLst>
                                      </p:cBhvr>
                                    </p:animRot>
                                    <p:animRot by="-240000">
                                      <p:cBhvr>
                                        <p:cTn id="70" dur="200" fill="hold">
                                          <p:stCondLst>
                                            <p:cond delay="200"/>
                                          </p:stCondLst>
                                        </p:cTn>
                                        <p:tgtEl>
                                          <p:spTgt spid="157"/>
                                        </p:tgtEl>
                                        <p:attrNameLst>
                                          <p:attrName>r</p:attrName>
                                        </p:attrNameLst>
                                      </p:cBhvr>
                                    </p:animRot>
                                    <p:animRot by="240000">
                                      <p:cBhvr>
                                        <p:cTn id="71" dur="200" fill="hold">
                                          <p:stCondLst>
                                            <p:cond delay="400"/>
                                          </p:stCondLst>
                                        </p:cTn>
                                        <p:tgtEl>
                                          <p:spTgt spid="157"/>
                                        </p:tgtEl>
                                        <p:attrNameLst>
                                          <p:attrName>r</p:attrName>
                                        </p:attrNameLst>
                                      </p:cBhvr>
                                    </p:animRot>
                                    <p:animRot by="-240000">
                                      <p:cBhvr>
                                        <p:cTn id="72" dur="200" fill="hold">
                                          <p:stCondLst>
                                            <p:cond delay="600"/>
                                          </p:stCondLst>
                                        </p:cTn>
                                        <p:tgtEl>
                                          <p:spTgt spid="157"/>
                                        </p:tgtEl>
                                        <p:attrNameLst>
                                          <p:attrName>r</p:attrName>
                                        </p:attrNameLst>
                                      </p:cBhvr>
                                    </p:animRot>
                                    <p:animRot by="120000">
                                      <p:cBhvr>
                                        <p:cTn id="73" dur="200" fill="hold">
                                          <p:stCondLst>
                                            <p:cond delay="800"/>
                                          </p:stCondLst>
                                        </p:cTn>
                                        <p:tgtEl>
                                          <p:spTgt spid="157"/>
                                        </p:tgtEl>
                                        <p:attrNameLst>
                                          <p:attrName>r</p:attrName>
                                        </p:attrNameLst>
                                      </p:cBhvr>
                                    </p:animRot>
                                  </p:childTnLst>
                                  <p:subTnLst>
                                    <p:audio>
                                      <p:cMediaNode>
                                        <p:cTn display="0" masterRel="sameClick">
                                          <p:stCondLst>
                                            <p:cond evt="begin" delay="0">
                                              <p:tn val="6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74" restart="whenNotActive" fill="hold" evtFilter="cancelBubble" nodeType="interactiveSeq">
                <p:stCondLst>
                  <p:cond evt="onClick" delay="0">
                    <p:tgtEl>
                      <p:spTgt spid="158"/>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grpId="0" nodeType="clickEffect">
                                  <p:stCondLst>
                                    <p:cond delay="0"/>
                                  </p:stCondLst>
                                  <p:childTnLst>
                                    <p:animRot by="120000">
                                      <p:cBhvr>
                                        <p:cTn id="78" dur="100" fill="hold">
                                          <p:stCondLst>
                                            <p:cond delay="0"/>
                                          </p:stCondLst>
                                        </p:cTn>
                                        <p:tgtEl>
                                          <p:spTgt spid="158"/>
                                        </p:tgtEl>
                                        <p:attrNameLst>
                                          <p:attrName>r</p:attrName>
                                        </p:attrNameLst>
                                      </p:cBhvr>
                                    </p:animRot>
                                    <p:animRot by="-240000">
                                      <p:cBhvr>
                                        <p:cTn id="79" dur="200" fill="hold">
                                          <p:stCondLst>
                                            <p:cond delay="200"/>
                                          </p:stCondLst>
                                        </p:cTn>
                                        <p:tgtEl>
                                          <p:spTgt spid="158"/>
                                        </p:tgtEl>
                                        <p:attrNameLst>
                                          <p:attrName>r</p:attrName>
                                        </p:attrNameLst>
                                      </p:cBhvr>
                                    </p:animRot>
                                    <p:animRot by="240000">
                                      <p:cBhvr>
                                        <p:cTn id="80" dur="200" fill="hold">
                                          <p:stCondLst>
                                            <p:cond delay="400"/>
                                          </p:stCondLst>
                                        </p:cTn>
                                        <p:tgtEl>
                                          <p:spTgt spid="158"/>
                                        </p:tgtEl>
                                        <p:attrNameLst>
                                          <p:attrName>r</p:attrName>
                                        </p:attrNameLst>
                                      </p:cBhvr>
                                    </p:animRot>
                                    <p:animRot by="-240000">
                                      <p:cBhvr>
                                        <p:cTn id="81" dur="200" fill="hold">
                                          <p:stCondLst>
                                            <p:cond delay="600"/>
                                          </p:stCondLst>
                                        </p:cTn>
                                        <p:tgtEl>
                                          <p:spTgt spid="158"/>
                                        </p:tgtEl>
                                        <p:attrNameLst>
                                          <p:attrName>r</p:attrName>
                                        </p:attrNameLst>
                                      </p:cBhvr>
                                    </p:animRot>
                                    <p:animRot by="120000">
                                      <p:cBhvr>
                                        <p:cTn id="82" dur="200" fill="hold">
                                          <p:stCondLst>
                                            <p:cond delay="800"/>
                                          </p:stCondLst>
                                        </p:cTn>
                                        <p:tgtEl>
                                          <p:spTgt spid="158"/>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83" restart="whenNotActive" fill="hold" evtFilter="cancelBubble" nodeType="interactiveSeq">
                <p:stCondLst>
                  <p:cond evt="onClick" delay="0">
                    <p:tgtEl>
                      <p:spTgt spid="159"/>
                    </p:tgtEl>
                  </p:cond>
                </p:stCondLst>
                <p:endSync evt="end" delay="0">
                  <p:rtn val="all"/>
                </p:endSync>
                <p:childTnLst>
                  <p:par>
                    <p:cTn id="84" fill="hold">
                      <p:stCondLst>
                        <p:cond delay="0"/>
                      </p:stCondLst>
                      <p:childTnLst>
                        <p:par>
                          <p:cTn id="85" fill="hold">
                            <p:stCondLst>
                              <p:cond delay="0"/>
                            </p:stCondLst>
                            <p:childTnLst>
                              <p:par>
                                <p:cTn id="86" presetID="32" presetClass="emph" presetSubtype="0" fill="hold" grpId="0" nodeType="clickEffect">
                                  <p:stCondLst>
                                    <p:cond delay="0"/>
                                  </p:stCondLst>
                                  <p:childTnLst>
                                    <p:animRot by="120000">
                                      <p:cBhvr>
                                        <p:cTn id="87" dur="100" fill="hold">
                                          <p:stCondLst>
                                            <p:cond delay="0"/>
                                          </p:stCondLst>
                                        </p:cTn>
                                        <p:tgtEl>
                                          <p:spTgt spid="159"/>
                                        </p:tgtEl>
                                        <p:attrNameLst>
                                          <p:attrName>r</p:attrName>
                                        </p:attrNameLst>
                                      </p:cBhvr>
                                    </p:animRot>
                                    <p:animRot by="-240000">
                                      <p:cBhvr>
                                        <p:cTn id="88" dur="200" fill="hold">
                                          <p:stCondLst>
                                            <p:cond delay="200"/>
                                          </p:stCondLst>
                                        </p:cTn>
                                        <p:tgtEl>
                                          <p:spTgt spid="159"/>
                                        </p:tgtEl>
                                        <p:attrNameLst>
                                          <p:attrName>r</p:attrName>
                                        </p:attrNameLst>
                                      </p:cBhvr>
                                    </p:animRot>
                                    <p:animRot by="240000">
                                      <p:cBhvr>
                                        <p:cTn id="89" dur="200" fill="hold">
                                          <p:stCondLst>
                                            <p:cond delay="400"/>
                                          </p:stCondLst>
                                        </p:cTn>
                                        <p:tgtEl>
                                          <p:spTgt spid="159"/>
                                        </p:tgtEl>
                                        <p:attrNameLst>
                                          <p:attrName>r</p:attrName>
                                        </p:attrNameLst>
                                      </p:cBhvr>
                                    </p:animRot>
                                    <p:animRot by="-240000">
                                      <p:cBhvr>
                                        <p:cTn id="90" dur="200" fill="hold">
                                          <p:stCondLst>
                                            <p:cond delay="600"/>
                                          </p:stCondLst>
                                        </p:cTn>
                                        <p:tgtEl>
                                          <p:spTgt spid="159"/>
                                        </p:tgtEl>
                                        <p:attrNameLst>
                                          <p:attrName>r</p:attrName>
                                        </p:attrNameLst>
                                      </p:cBhvr>
                                    </p:animRot>
                                    <p:animRot by="120000">
                                      <p:cBhvr>
                                        <p:cTn id="91" dur="200" fill="hold">
                                          <p:stCondLst>
                                            <p:cond delay="800"/>
                                          </p:stCondLst>
                                        </p:cTn>
                                        <p:tgtEl>
                                          <p:spTgt spid="159"/>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2" restart="whenNotActive" fill="hold" evtFilter="cancelBubble" nodeType="interactiveSeq">
                <p:stCondLst>
                  <p:cond evt="onClick" delay="0">
                    <p:tgtEl>
                      <p:spTgt spid="160"/>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160"/>
                                        </p:tgtEl>
                                        <p:attrNameLst>
                                          <p:attrName>r</p:attrName>
                                        </p:attrNameLst>
                                      </p:cBhvr>
                                    </p:animRot>
                                    <p:animRot by="-240000">
                                      <p:cBhvr>
                                        <p:cTn id="97" dur="200" fill="hold">
                                          <p:stCondLst>
                                            <p:cond delay="200"/>
                                          </p:stCondLst>
                                        </p:cTn>
                                        <p:tgtEl>
                                          <p:spTgt spid="160"/>
                                        </p:tgtEl>
                                        <p:attrNameLst>
                                          <p:attrName>r</p:attrName>
                                        </p:attrNameLst>
                                      </p:cBhvr>
                                    </p:animRot>
                                    <p:animRot by="240000">
                                      <p:cBhvr>
                                        <p:cTn id="98" dur="200" fill="hold">
                                          <p:stCondLst>
                                            <p:cond delay="400"/>
                                          </p:stCondLst>
                                        </p:cTn>
                                        <p:tgtEl>
                                          <p:spTgt spid="160"/>
                                        </p:tgtEl>
                                        <p:attrNameLst>
                                          <p:attrName>r</p:attrName>
                                        </p:attrNameLst>
                                      </p:cBhvr>
                                    </p:animRot>
                                    <p:animRot by="-240000">
                                      <p:cBhvr>
                                        <p:cTn id="99" dur="200" fill="hold">
                                          <p:stCondLst>
                                            <p:cond delay="600"/>
                                          </p:stCondLst>
                                        </p:cTn>
                                        <p:tgtEl>
                                          <p:spTgt spid="160"/>
                                        </p:tgtEl>
                                        <p:attrNameLst>
                                          <p:attrName>r</p:attrName>
                                        </p:attrNameLst>
                                      </p:cBhvr>
                                    </p:animRot>
                                    <p:animRot by="120000">
                                      <p:cBhvr>
                                        <p:cTn id="100" dur="200" fill="hold">
                                          <p:stCondLst>
                                            <p:cond delay="800"/>
                                          </p:stCondLst>
                                        </p:cTn>
                                        <p:tgtEl>
                                          <p:spTgt spid="160"/>
                                        </p:tgtEl>
                                        <p:attrNameLst>
                                          <p:attrName>r</p:attrName>
                                        </p:attrNameLst>
                                      </p:cBhvr>
                                    </p:animRot>
                                  </p:childTnLst>
                                  <p:subTnLst>
                                    <p:audio>
                                      <p:cMediaNode>
                                        <p:cTn display="0" masterRel="sameClick">
                                          <p:stCondLst>
                                            <p:cond evt="begin" delay="0">
                                              <p:tn val="9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1" restart="whenNotActive" fill="hold" evtFilter="cancelBubble" nodeType="interactiveSeq">
                <p:stCondLst>
                  <p:cond evt="onClick" delay="0">
                    <p:tgtEl>
                      <p:spTgt spid="161"/>
                    </p:tgtEl>
                  </p:cond>
                </p:stCondLst>
                <p:endSync evt="end" delay="0">
                  <p:rtn val="all"/>
                </p:endSync>
                <p:childTnLst>
                  <p:par>
                    <p:cTn id="102" fill="hold">
                      <p:stCondLst>
                        <p:cond delay="0"/>
                      </p:stCondLst>
                      <p:childTnLst>
                        <p:par>
                          <p:cTn id="103" fill="hold">
                            <p:stCondLst>
                              <p:cond delay="0"/>
                            </p:stCondLst>
                            <p:childTnLst>
                              <p:par>
                                <p:cTn id="104" presetID="32" presetClass="emph" presetSubtype="0" fill="hold" grpId="0" nodeType="clickEffect">
                                  <p:stCondLst>
                                    <p:cond delay="0"/>
                                  </p:stCondLst>
                                  <p:childTnLst>
                                    <p:animRot by="120000">
                                      <p:cBhvr>
                                        <p:cTn id="105" dur="100" fill="hold">
                                          <p:stCondLst>
                                            <p:cond delay="0"/>
                                          </p:stCondLst>
                                        </p:cTn>
                                        <p:tgtEl>
                                          <p:spTgt spid="161"/>
                                        </p:tgtEl>
                                        <p:attrNameLst>
                                          <p:attrName>r</p:attrName>
                                        </p:attrNameLst>
                                      </p:cBhvr>
                                    </p:animRot>
                                    <p:animRot by="-240000">
                                      <p:cBhvr>
                                        <p:cTn id="106" dur="200" fill="hold">
                                          <p:stCondLst>
                                            <p:cond delay="200"/>
                                          </p:stCondLst>
                                        </p:cTn>
                                        <p:tgtEl>
                                          <p:spTgt spid="161"/>
                                        </p:tgtEl>
                                        <p:attrNameLst>
                                          <p:attrName>r</p:attrName>
                                        </p:attrNameLst>
                                      </p:cBhvr>
                                    </p:animRot>
                                    <p:animRot by="240000">
                                      <p:cBhvr>
                                        <p:cTn id="107" dur="200" fill="hold">
                                          <p:stCondLst>
                                            <p:cond delay="400"/>
                                          </p:stCondLst>
                                        </p:cTn>
                                        <p:tgtEl>
                                          <p:spTgt spid="161"/>
                                        </p:tgtEl>
                                        <p:attrNameLst>
                                          <p:attrName>r</p:attrName>
                                        </p:attrNameLst>
                                      </p:cBhvr>
                                    </p:animRot>
                                    <p:animRot by="-240000">
                                      <p:cBhvr>
                                        <p:cTn id="108" dur="200" fill="hold">
                                          <p:stCondLst>
                                            <p:cond delay="600"/>
                                          </p:stCondLst>
                                        </p:cTn>
                                        <p:tgtEl>
                                          <p:spTgt spid="161"/>
                                        </p:tgtEl>
                                        <p:attrNameLst>
                                          <p:attrName>r</p:attrName>
                                        </p:attrNameLst>
                                      </p:cBhvr>
                                    </p:animRot>
                                    <p:animRot by="120000">
                                      <p:cBhvr>
                                        <p:cTn id="109" dur="200" fill="hold">
                                          <p:stCondLst>
                                            <p:cond delay="800"/>
                                          </p:stCondLst>
                                        </p:cTn>
                                        <p:tgtEl>
                                          <p:spTgt spid="161"/>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110" restart="whenNotActive" fill="hold" evtFilter="cancelBubble" nodeType="interactiveSeq">
                <p:stCondLst>
                  <p:cond evt="onClick" delay="0">
                    <p:tgtEl>
                      <p:spTgt spid="162"/>
                    </p:tgtEl>
                  </p:cond>
                </p:stCondLst>
                <p:endSync evt="end" delay="0">
                  <p:rtn val="all"/>
                </p:endSync>
                <p:childTnLst>
                  <p:par>
                    <p:cTn id="111" fill="hold">
                      <p:stCondLst>
                        <p:cond delay="0"/>
                      </p:stCondLst>
                      <p:childTnLst>
                        <p:par>
                          <p:cTn id="112" fill="hold">
                            <p:stCondLst>
                              <p:cond delay="0"/>
                            </p:stCondLst>
                            <p:childTnLst>
                              <p:par>
                                <p:cTn id="113" presetID="32" presetClass="emph" presetSubtype="0" fill="hold" grpId="0" nodeType="clickEffect">
                                  <p:stCondLst>
                                    <p:cond delay="0"/>
                                  </p:stCondLst>
                                  <p:childTnLst>
                                    <p:animRot by="120000">
                                      <p:cBhvr>
                                        <p:cTn id="114" dur="100" fill="hold">
                                          <p:stCondLst>
                                            <p:cond delay="0"/>
                                          </p:stCondLst>
                                        </p:cTn>
                                        <p:tgtEl>
                                          <p:spTgt spid="162"/>
                                        </p:tgtEl>
                                        <p:attrNameLst>
                                          <p:attrName>r</p:attrName>
                                        </p:attrNameLst>
                                      </p:cBhvr>
                                    </p:animRot>
                                    <p:animRot by="-240000">
                                      <p:cBhvr>
                                        <p:cTn id="115" dur="200" fill="hold">
                                          <p:stCondLst>
                                            <p:cond delay="200"/>
                                          </p:stCondLst>
                                        </p:cTn>
                                        <p:tgtEl>
                                          <p:spTgt spid="162"/>
                                        </p:tgtEl>
                                        <p:attrNameLst>
                                          <p:attrName>r</p:attrName>
                                        </p:attrNameLst>
                                      </p:cBhvr>
                                    </p:animRot>
                                    <p:animRot by="240000">
                                      <p:cBhvr>
                                        <p:cTn id="116" dur="200" fill="hold">
                                          <p:stCondLst>
                                            <p:cond delay="400"/>
                                          </p:stCondLst>
                                        </p:cTn>
                                        <p:tgtEl>
                                          <p:spTgt spid="162"/>
                                        </p:tgtEl>
                                        <p:attrNameLst>
                                          <p:attrName>r</p:attrName>
                                        </p:attrNameLst>
                                      </p:cBhvr>
                                    </p:animRot>
                                    <p:animRot by="-240000">
                                      <p:cBhvr>
                                        <p:cTn id="117" dur="200" fill="hold">
                                          <p:stCondLst>
                                            <p:cond delay="600"/>
                                          </p:stCondLst>
                                        </p:cTn>
                                        <p:tgtEl>
                                          <p:spTgt spid="162"/>
                                        </p:tgtEl>
                                        <p:attrNameLst>
                                          <p:attrName>r</p:attrName>
                                        </p:attrNameLst>
                                      </p:cBhvr>
                                    </p:animRot>
                                    <p:animRot by="120000">
                                      <p:cBhvr>
                                        <p:cTn id="118" dur="200" fill="hold">
                                          <p:stCondLst>
                                            <p:cond delay="800"/>
                                          </p:stCondLst>
                                        </p:cTn>
                                        <p:tgtEl>
                                          <p:spTgt spid="162"/>
                                        </p:tgtEl>
                                        <p:attrNameLst>
                                          <p:attrName>r</p:attrName>
                                        </p:attrNameLst>
                                      </p:cBhvr>
                                    </p:animRo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2"/>
                  </p:tgtEl>
                </p:cond>
              </p:nextCondLst>
            </p:seq>
            <p:seq concurrent="1" nextAc="seek">
              <p:cTn id="119" restart="whenNotActive" fill="hold" evtFilter="cancelBubble" nodeType="interactiveSeq">
                <p:stCondLst>
                  <p:cond evt="onClick" delay="0">
                    <p:tgtEl>
                      <p:spTgt spid="164"/>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164"/>
                                        </p:tgtEl>
                                        <p:attrNameLst>
                                          <p:attrName>r</p:attrName>
                                        </p:attrNameLst>
                                      </p:cBhvr>
                                    </p:animRot>
                                    <p:animRot by="-240000">
                                      <p:cBhvr>
                                        <p:cTn id="124" dur="200" fill="hold">
                                          <p:stCondLst>
                                            <p:cond delay="200"/>
                                          </p:stCondLst>
                                        </p:cTn>
                                        <p:tgtEl>
                                          <p:spTgt spid="164"/>
                                        </p:tgtEl>
                                        <p:attrNameLst>
                                          <p:attrName>r</p:attrName>
                                        </p:attrNameLst>
                                      </p:cBhvr>
                                    </p:animRot>
                                    <p:animRot by="240000">
                                      <p:cBhvr>
                                        <p:cTn id="125" dur="200" fill="hold">
                                          <p:stCondLst>
                                            <p:cond delay="400"/>
                                          </p:stCondLst>
                                        </p:cTn>
                                        <p:tgtEl>
                                          <p:spTgt spid="164"/>
                                        </p:tgtEl>
                                        <p:attrNameLst>
                                          <p:attrName>r</p:attrName>
                                        </p:attrNameLst>
                                      </p:cBhvr>
                                    </p:animRot>
                                    <p:animRot by="-240000">
                                      <p:cBhvr>
                                        <p:cTn id="126" dur="200" fill="hold">
                                          <p:stCondLst>
                                            <p:cond delay="600"/>
                                          </p:stCondLst>
                                        </p:cTn>
                                        <p:tgtEl>
                                          <p:spTgt spid="164"/>
                                        </p:tgtEl>
                                        <p:attrNameLst>
                                          <p:attrName>r</p:attrName>
                                        </p:attrNameLst>
                                      </p:cBhvr>
                                    </p:animRot>
                                    <p:animRot by="120000">
                                      <p:cBhvr>
                                        <p:cTn id="127" dur="200" fill="hold">
                                          <p:stCondLst>
                                            <p:cond delay="800"/>
                                          </p:stCondLst>
                                        </p:cTn>
                                        <p:tgtEl>
                                          <p:spTgt spid="164"/>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4"/>
                  </p:tgtEl>
                </p:cond>
              </p:nextCondLst>
            </p:seq>
            <p:seq concurrent="1" nextAc="seek">
              <p:cTn id="128" restart="whenNotActive" fill="hold" evtFilter="cancelBubble" nodeType="interactiveSeq">
                <p:stCondLst>
                  <p:cond evt="onClick" delay="0">
                    <p:tgtEl>
                      <p:spTgt spid="165"/>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5"/>
                                        </p:tgtEl>
                                        <p:attrNameLst>
                                          <p:attrName>r</p:attrName>
                                        </p:attrNameLst>
                                      </p:cBhvr>
                                    </p:animRot>
                                    <p:animRot by="-240000">
                                      <p:cBhvr>
                                        <p:cTn id="133" dur="200" fill="hold">
                                          <p:stCondLst>
                                            <p:cond delay="200"/>
                                          </p:stCondLst>
                                        </p:cTn>
                                        <p:tgtEl>
                                          <p:spTgt spid="165"/>
                                        </p:tgtEl>
                                        <p:attrNameLst>
                                          <p:attrName>r</p:attrName>
                                        </p:attrNameLst>
                                      </p:cBhvr>
                                    </p:animRot>
                                    <p:animRot by="240000">
                                      <p:cBhvr>
                                        <p:cTn id="134" dur="200" fill="hold">
                                          <p:stCondLst>
                                            <p:cond delay="400"/>
                                          </p:stCondLst>
                                        </p:cTn>
                                        <p:tgtEl>
                                          <p:spTgt spid="165"/>
                                        </p:tgtEl>
                                        <p:attrNameLst>
                                          <p:attrName>r</p:attrName>
                                        </p:attrNameLst>
                                      </p:cBhvr>
                                    </p:animRot>
                                    <p:animRot by="-240000">
                                      <p:cBhvr>
                                        <p:cTn id="135" dur="200" fill="hold">
                                          <p:stCondLst>
                                            <p:cond delay="600"/>
                                          </p:stCondLst>
                                        </p:cTn>
                                        <p:tgtEl>
                                          <p:spTgt spid="165"/>
                                        </p:tgtEl>
                                        <p:attrNameLst>
                                          <p:attrName>r</p:attrName>
                                        </p:attrNameLst>
                                      </p:cBhvr>
                                    </p:animRot>
                                    <p:animRot by="120000">
                                      <p:cBhvr>
                                        <p:cTn id="136" dur="200" fill="hold">
                                          <p:stCondLst>
                                            <p:cond delay="800"/>
                                          </p:stCondLst>
                                        </p:cTn>
                                        <p:tgtEl>
                                          <p:spTgt spid="165"/>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37" restart="whenNotActive" fill="hold" evtFilter="cancelBubble" nodeType="interactiveSeq">
                <p:stCondLst>
                  <p:cond evt="onClick" delay="0">
                    <p:tgtEl>
                      <p:spTgt spid="166"/>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6"/>
                                        </p:tgtEl>
                                        <p:attrNameLst>
                                          <p:attrName>r</p:attrName>
                                        </p:attrNameLst>
                                      </p:cBhvr>
                                    </p:animRot>
                                    <p:animRot by="-240000">
                                      <p:cBhvr>
                                        <p:cTn id="142" dur="200" fill="hold">
                                          <p:stCondLst>
                                            <p:cond delay="200"/>
                                          </p:stCondLst>
                                        </p:cTn>
                                        <p:tgtEl>
                                          <p:spTgt spid="166"/>
                                        </p:tgtEl>
                                        <p:attrNameLst>
                                          <p:attrName>r</p:attrName>
                                        </p:attrNameLst>
                                      </p:cBhvr>
                                    </p:animRot>
                                    <p:animRot by="240000">
                                      <p:cBhvr>
                                        <p:cTn id="143" dur="200" fill="hold">
                                          <p:stCondLst>
                                            <p:cond delay="400"/>
                                          </p:stCondLst>
                                        </p:cTn>
                                        <p:tgtEl>
                                          <p:spTgt spid="166"/>
                                        </p:tgtEl>
                                        <p:attrNameLst>
                                          <p:attrName>r</p:attrName>
                                        </p:attrNameLst>
                                      </p:cBhvr>
                                    </p:animRot>
                                    <p:animRot by="-240000">
                                      <p:cBhvr>
                                        <p:cTn id="144" dur="200" fill="hold">
                                          <p:stCondLst>
                                            <p:cond delay="600"/>
                                          </p:stCondLst>
                                        </p:cTn>
                                        <p:tgtEl>
                                          <p:spTgt spid="166"/>
                                        </p:tgtEl>
                                        <p:attrNameLst>
                                          <p:attrName>r</p:attrName>
                                        </p:attrNameLst>
                                      </p:cBhvr>
                                    </p:animRot>
                                    <p:animRot by="120000">
                                      <p:cBhvr>
                                        <p:cTn id="145" dur="200" fill="hold">
                                          <p:stCondLst>
                                            <p:cond delay="800"/>
                                          </p:stCondLst>
                                        </p:cTn>
                                        <p:tgtEl>
                                          <p:spTgt spid="166"/>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46" restart="whenNotActive" fill="hold" evtFilter="cancelBubble" nodeType="interactiveSeq">
                <p:stCondLst>
                  <p:cond evt="onClick" delay="0">
                    <p:tgtEl>
                      <p:spTgt spid="167"/>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7"/>
                                        </p:tgtEl>
                                        <p:attrNameLst>
                                          <p:attrName>r</p:attrName>
                                        </p:attrNameLst>
                                      </p:cBhvr>
                                    </p:animRot>
                                    <p:animRot by="-240000">
                                      <p:cBhvr>
                                        <p:cTn id="151" dur="200" fill="hold">
                                          <p:stCondLst>
                                            <p:cond delay="200"/>
                                          </p:stCondLst>
                                        </p:cTn>
                                        <p:tgtEl>
                                          <p:spTgt spid="167"/>
                                        </p:tgtEl>
                                        <p:attrNameLst>
                                          <p:attrName>r</p:attrName>
                                        </p:attrNameLst>
                                      </p:cBhvr>
                                    </p:animRot>
                                    <p:animRot by="240000">
                                      <p:cBhvr>
                                        <p:cTn id="152" dur="200" fill="hold">
                                          <p:stCondLst>
                                            <p:cond delay="400"/>
                                          </p:stCondLst>
                                        </p:cTn>
                                        <p:tgtEl>
                                          <p:spTgt spid="167"/>
                                        </p:tgtEl>
                                        <p:attrNameLst>
                                          <p:attrName>r</p:attrName>
                                        </p:attrNameLst>
                                      </p:cBhvr>
                                    </p:animRot>
                                    <p:animRot by="-240000">
                                      <p:cBhvr>
                                        <p:cTn id="153" dur="200" fill="hold">
                                          <p:stCondLst>
                                            <p:cond delay="600"/>
                                          </p:stCondLst>
                                        </p:cTn>
                                        <p:tgtEl>
                                          <p:spTgt spid="167"/>
                                        </p:tgtEl>
                                        <p:attrNameLst>
                                          <p:attrName>r</p:attrName>
                                        </p:attrNameLst>
                                      </p:cBhvr>
                                    </p:animRot>
                                    <p:animRot by="120000">
                                      <p:cBhvr>
                                        <p:cTn id="154" dur="200" fill="hold">
                                          <p:stCondLst>
                                            <p:cond delay="800"/>
                                          </p:stCondLst>
                                        </p:cTn>
                                        <p:tgtEl>
                                          <p:spTgt spid="167"/>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55" restart="whenNotActive" fill="hold" evtFilter="cancelBubble" nodeType="interactiveSeq">
                <p:stCondLst>
                  <p:cond evt="onClick" delay="0">
                    <p:tgtEl>
                      <p:spTgt spid="169"/>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69"/>
                                        </p:tgtEl>
                                        <p:attrNameLst>
                                          <p:attrName>r</p:attrName>
                                        </p:attrNameLst>
                                      </p:cBhvr>
                                    </p:animRot>
                                    <p:animRot by="-240000">
                                      <p:cBhvr>
                                        <p:cTn id="160" dur="200" fill="hold">
                                          <p:stCondLst>
                                            <p:cond delay="200"/>
                                          </p:stCondLst>
                                        </p:cTn>
                                        <p:tgtEl>
                                          <p:spTgt spid="169"/>
                                        </p:tgtEl>
                                        <p:attrNameLst>
                                          <p:attrName>r</p:attrName>
                                        </p:attrNameLst>
                                      </p:cBhvr>
                                    </p:animRot>
                                    <p:animRot by="240000">
                                      <p:cBhvr>
                                        <p:cTn id="161" dur="200" fill="hold">
                                          <p:stCondLst>
                                            <p:cond delay="400"/>
                                          </p:stCondLst>
                                        </p:cTn>
                                        <p:tgtEl>
                                          <p:spTgt spid="169"/>
                                        </p:tgtEl>
                                        <p:attrNameLst>
                                          <p:attrName>r</p:attrName>
                                        </p:attrNameLst>
                                      </p:cBhvr>
                                    </p:animRot>
                                    <p:animRot by="-240000">
                                      <p:cBhvr>
                                        <p:cTn id="162" dur="200" fill="hold">
                                          <p:stCondLst>
                                            <p:cond delay="600"/>
                                          </p:stCondLst>
                                        </p:cTn>
                                        <p:tgtEl>
                                          <p:spTgt spid="169"/>
                                        </p:tgtEl>
                                        <p:attrNameLst>
                                          <p:attrName>r</p:attrName>
                                        </p:attrNameLst>
                                      </p:cBhvr>
                                    </p:animRot>
                                    <p:animRot by="120000">
                                      <p:cBhvr>
                                        <p:cTn id="163" dur="200" fill="hold">
                                          <p:stCondLst>
                                            <p:cond delay="800"/>
                                          </p:stCondLst>
                                        </p:cTn>
                                        <p:tgtEl>
                                          <p:spTgt spid="169"/>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64" restart="whenNotActive" fill="hold" evtFilter="cancelBubble" nodeType="interactiveSeq">
                <p:stCondLst>
                  <p:cond evt="onClick" delay="0">
                    <p:tgtEl>
                      <p:spTgt spid="171"/>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71"/>
                                        </p:tgtEl>
                                        <p:attrNameLst>
                                          <p:attrName>r</p:attrName>
                                        </p:attrNameLst>
                                      </p:cBhvr>
                                    </p:animRot>
                                    <p:animRot by="-240000">
                                      <p:cBhvr>
                                        <p:cTn id="169" dur="200" fill="hold">
                                          <p:stCondLst>
                                            <p:cond delay="200"/>
                                          </p:stCondLst>
                                        </p:cTn>
                                        <p:tgtEl>
                                          <p:spTgt spid="171"/>
                                        </p:tgtEl>
                                        <p:attrNameLst>
                                          <p:attrName>r</p:attrName>
                                        </p:attrNameLst>
                                      </p:cBhvr>
                                    </p:animRot>
                                    <p:animRot by="240000">
                                      <p:cBhvr>
                                        <p:cTn id="170" dur="200" fill="hold">
                                          <p:stCondLst>
                                            <p:cond delay="400"/>
                                          </p:stCondLst>
                                        </p:cTn>
                                        <p:tgtEl>
                                          <p:spTgt spid="171"/>
                                        </p:tgtEl>
                                        <p:attrNameLst>
                                          <p:attrName>r</p:attrName>
                                        </p:attrNameLst>
                                      </p:cBhvr>
                                    </p:animRot>
                                    <p:animRot by="-240000">
                                      <p:cBhvr>
                                        <p:cTn id="171" dur="200" fill="hold">
                                          <p:stCondLst>
                                            <p:cond delay="600"/>
                                          </p:stCondLst>
                                        </p:cTn>
                                        <p:tgtEl>
                                          <p:spTgt spid="171"/>
                                        </p:tgtEl>
                                        <p:attrNameLst>
                                          <p:attrName>r</p:attrName>
                                        </p:attrNameLst>
                                      </p:cBhvr>
                                    </p:animRot>
                                    <p:animRot by="120000">
                                      <p:cBhvr>
                                        <p:cTn id="172" dur="200" fill="hold">
                                          <p:stCondLst>
                                            <p:cond delay="800"/>
                                          </p:stCondLst>
                                        </p:cTn>
                                        <p:tgtEl>
                                          <p:spTgt spid="171"/>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173" restart="whenNotActive" fill="hold" evtFilter="cancelBubble" nodeType="interactiveSeq">
                <p:stCondLst>
                  <p:cond evt="onClick" delay="0">
                    <p:tgtEl>
                      <p:spTgt spid="172"/>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72"/>
                                        </p:tgtEl>
                                        <p:attrNameLst>
                                          <p:attrName>r</p:attrName>
                                        </p:attrNameLst>
                                      </p:cBhvr>
                                    </p:animRot>
                                    <p:animRot by="-240000">
                                      <p:cBhvr>
                                        <p:cTn id="178" dur="200" fill="hold">
                                          <p:stCondLst>
                                            <p:cond delay="200"/>
                                          </p:stCondLst>
                                        </p:cTn>
                                        <p:tgtEl>
                                          <p:spTgt spid="172"/>
                                        </p:tgtEl>
                                        <p:attrNameLst>
                                          <p:attrName>r</p:attrName>
                                        </p:attrNameLst>
                                      </p:cBhvr>
                                    </p:animRot>
                                    <p:animRot by="240000">
                                      <p:cBhvr>
                                        <p:cTn id="179" dur="200" fill="hold">
                                          <p:stCondLst>
                                            <p:cond delay="400"/>
                                          </p:stCondLst>
                                        </p:cTn>
                                        <p:tgtEl>
                                          <p:spTgt spid="172"/>
                                        </p:tgtEl>
                                        <p:attrNameLst>
                                          <p:attrName>r</p:attrName>
                                        </p:attrNameLst>
                                      </p:cBhvr>
                                    </p:animRot>
                                    <p:animRot by="-240000">
                                      <p:cBhvr>
                                        <p:cTn id="180" dur="200" fill="hold">
                                          <p:stCondLst>
                                            <p:cond delay="600"/>
                                          </p:stCondLst>
                                        </p:cTn>
                                        <p:tgtEl>
                                          <p:spTgt spid="172"/>
                                        </p:tgtEl>
                                        <p:attrNameLst>
                                          <p:attrName>r</p:attrName>
                                        </p:attrNameLst>
                                      </p:cBhvr>
                                    </p:animRot>
                                    <p:animRot by="120000">
                                      <p:cBhvr>
                                        <p:cTn id="181" dur="200" fill="hold">
                                          <p:stCondLst>
                                            <p:cond delay="800"/>
                                          </p:stCondLst>
                                        </p:cTn>
                                        <p:tgtEl>
                                          <p:spTgt spid="172"/>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182" restart="whenNotActive" fill="hold" evtFilter="cancelBubble" nodeType="interactiveSeq">
                <p:stCondLst>
                  <p:cond evt="onClick" delay="0">
                    <p:tgtEl>
                      <p:spTgt spid="173"/>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3"/>
                                        </p:tgtEl>
                                        <p:attrNameLst>
                                          <p:attrName>r</p:attrName>
                                        </p:attrNameLst>
                                      </p:cBhvr>
                                    </p:animRot>
                                    <p:animRot by="-240000">
                                      <p:cBhvr>
                                        <p:cTn id="187" dur="200" fill="hold">
                                          <p:stCondLst>
                                            <p:cond delay="200"/>
                                          </p:stCondLst>
                                        </p:cTn>
                                        <p:tgtEl>
                                          <p:spTgt spid="173"/>
                                        </p:tgtEl>
                                        <p:attrNameLst>
                                          <p:attrName>r</p:attrName>
                                        </p:attrNameLst>
                                      </p:cBhvr>
                                    </p:animRot>
                                    <p:animRot by="240000">
                                      <p:cBhvr>
                                        <p:cTn id="188" dur="200" fill="hold">
                                          <p:stCondLst>
                                            <p:cond delay="400"/>
                                          </p:stCondLst>
                                        </p:cTn>
                                        <p:tgtEl>
                                          <p:spTgt spid="173"/>
                                        </p:tgtEl>
                                        <p:attrNameLst>
                                          <p:attrName>r</p:attrName>
                                        </p:attrNameLst>
                                      </p:cBhvr>
                                    </p:animRot>
                                    <p:animRot by="-240000">
                                      <p:cBhvr>
                                        <p:cTn id="189" dur="200" fill="hold">
                                          <p:stCondLst>
                                            <p:cond delay="600"/>
                                          </p:stCondLst>
                                        </p:cTn>
                                        <p:tgtEl>
                                          <p:spTgt spid="173"/>
                                        </p:tgtEl>
                                        <p:attrNameLst>
                                          <p:attrName>r</p:attrName>
                                        </p:attrNameLst>
                                      </p:cBhvr>
                                    </p:animRot>
                                    <p:animRot by="120000">
                                      <p:cBhvr>
                                        <p:cTn id="190" dur="200" fill="hold">
                                          <p:stCondLst>
                                            <p:cond delay="800"/>
                                          </p:stCondLst>
                                        </p:cTn>
                                        <p:tgtEl>
                                          <p:spTgt spid="173"/>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191" restart="whenNotActive" fill="hold" evtFilter="cancelBubble" nodeType="interactiveSeq">
                <p:stCondLst>
                  <p:cond evt="onClick" delay="0">
                    <p:tgtEl>
                      <p:spTgt spid="174"/>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4"/>
                                        </p:tgtEl>
                                        <p:attrNameLst>
                                          <p:attrName>r</p:attrName>
                                        </p:attrNameLst>
                                      </p:cBhvr>
                                    </p:animRot>
                                    <p:animRot by="-240000">
                                      <p:cBhvr>
                                        <p:cTn id="196" dur="200" fill="hold">
                                          <p:stCondLst>
                                            <p:cond delay="200"/>
                                          </p:stCondLst>
                                        </p:cTn>
                                        <p:tgtEl>
                                          <p:spTgt spid="174"/>
                                        </p:tgtEl>
                                        <p:attrNameLst>
                                          <p:attrName>r</p:attrName>
                                        </p:attrNameLst>
                                      </p:cBhvr>
                                    </p:animRot>
                                    <p:animRot by="240000">
                                      <p:cBhvr>
                                        <p:cTn id="197" dur="200" fill="hold">
                                          <p:stCondLst>
                                            <p:cond delay="400"/>
                                          </p:stCondLst>
                                        </p:cTn>
                                        <p:tgtEl>
                                          <p:spTgt spid="174"/>
                                        </p:tgtEl>
                                        <p:attrNameLst>
                                          <p:attrName>r</p:attrName>
                                        </p:attrNameLst>
                                      </p:cBhvr>
                                    </p:animRot>
                                    <p:animRot by="-240000">
                                      <p:cBhvr>
                                        <p:cTn id="198" dur="200" fill="hold">
                                          <p:stCondLst>
                                            <p:cond delay="600"/>
                                          </p:stCondLst>
                                        </p:cTn>
                                        <p:tgtEl>
                                          <p:spTgt spid="174"/>
                                        </p:tgtEl>
                                        <p:attrNameLst>
                                          <p:attrName>r</p:attrName>
                                        </p:attrNameLst>
                                      </p:cBhvr>
                                    </p:animRot>
                                    <p:animRot by="120000">
                                      <p:cBhvr>
                                        <p:cTn id="199" dur="200" fill="hold">
                                          <p:stCondLst>
                                            <p:cond delay="800"/>
                                          </p:stCondLst>
                                        </p:cTn>
                                        <p:tgtEl>
                                          <p:spTgt spid="174"/>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00" restart="whenNotActive" fill="hold" evtFilter="cancelBubble" nodeType="interactiveSeq">
                <p:stCondLst>
                  <p:cond evt="onClick" delay="0">
                    <p:tgtEl>
                      <p:spTgt spid="175"/>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5"/>
                                        </p:tgtEl>
                                        <p:attrNameLst>
                                          <p:attrName>r</p:attrName>
                                        </p:attrNameLst>
                                      </p:cBhvr>
                                    </p:animRot>
                                    <p:animRot by="-240000">
                                      <p:cBhvr>
                                        <p:cTn id="205" dur="200" fill="hold">
                                          <p:stCondLst>
                                            <p:cond delay="200"/>
                                          </p:stCondLst>
                                        </p:cTn>
                                        <p:tgtEl>
                                          <p:spTgt spid="175"/>
                                        </p:tgtEl>
                                        <p:attrNameLst>
                                          <p:attrName>r</p:attrName>
                                        </p:attrNameLst>
                                      </p:cBhvr>
                                    </p:animRot>
                                    <p:animRot by="240000">
                                      <p:cBhvr>
                                        <p:cTn id="206" dur="200" fill="hold">
                                          <p:stCondLst>
                                            <p:cond delay="400"/>
                                          </p:stCondLst>
                                        </p:cTn>
                                        <p:tgtEl>
                                          <p:spTgt spid="175"/>
                                        </p:tgtEl>
                                        <p:attrNameLst>
                                          <p:attrName>r</p:attrName>
                                        </p:attrNameLst>
                                      </p:cBhvr>
                                    </p:animRot>
                                    <p:animRot by="-240000">
                                      <p:cBhvr>
                                        <p:cTn id="207" dur="200" fill="hold">
                                          <p:stCondLst>
                                            <p:cond delay="600"/>
                                          </p:stCondLst>
                                        </p:cTn>
                                        <p:tgtEl>
                                          <p:spTgt spid="175"/>
                                        </p:tgtEl>
                                        <p:attrNameLst>
                                          <p:attrName>r</p:attrName>
                                        </p:attrNameLst>
                                      </p:cBhvr>
                                    </p:animRot>
                                    <p:animRot by="120000">
                                      <p:cBhvr>
                                        <p:cTn id="208" dur="200" fill="hold">
                                          <p:stCondLst>
                                            <p:cond delay="800"/>
                                          </p:stCondLst>
                                        </p:cTn>
                                        <p:tgtEl>
                                          <p:spTgt spid="175"/>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09" restart="whenNotActive" fill="hold" evtFilter="cancelBubble" nodeType="interactiveSeq">
                <p:stCondLst>
                  <p:cond evt="onClick" delay="0">
                    <p:tgtEl>
                      <p:spTgt spid="176"/>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6"/>
                                        </p:tgtEl>
                                        <p:attrNameLst>
                                          <p:attrName>r</p:attrName>
                                        </p:attrNameLst>
                                      </p:cBhvr>
                                    </p:animRot>
                                    <p:animRot by="-240000">
                                      <p:cBhvr>
                                        <p:cTn id="214" dur="200" fill="hold">
                                          <p:stCondLst>
                                            <p:cond delay="200"/>
                                          </p:stCondLst>
                                        </p:cTn>
                                        <p:tgtEl>
                                          <p:spTgt spid="176"/>
                                        </p:tgtEl>
                                        <p:attrNameLst>
                                          <p:attrName>r</p:attrName>
                                        </p:attrNameLst>
                                      </p:cBhvr>
                                    </p:animRot>
                                    <p:animRot by="240000">
                                      <p:cBhvr>
                                        <p:cTn id="215" dur="200" fill="hold">
                                          <p:stCondLst>
                                            <p:cond delay="400"/>
                                          </p:stCondLst>
                                        </p:cTn>
                                        <p:tgtEl>
                                          <p:spTgt spid="176"/>
                                        </p:tgtEl>
                                        <p:attrNameLst>
                                          <p:attrName>r</p:attrName>
                                        </p:attrNameLst>
                                      </p:cBhvr>
                                    </p:animRot>
                                    <p:animRot by="-240000">
                                      <p:cBhvr>
                                        <p:cTn id="216" dur="200" fill="hold">
                                          <p:stCondLst>
                                            <p:cond delay="600"/>
                                          </p:stCondLst>
                                        </p:cTn>
                                        <p:tgtEl>
                                          <p:spTgt spid="176"/>
                                        </p:tgtEl>
                                        <p:attrNameLst>
                                          <p:attrName>r</p:attrName>
                                        </p:attrNameLst>
                                      </p:cBhvr>
                                    </p:animRot>
                                    <p:animRot by="120000">
                                      <p:cBhvr>
                                        <p:cTn id="217" dur="200" fill="hold">
                                          <p:stCondLst>
                                            <p:cond delay="800"/>
                                          </p:stCondLst>
                                        </p:cTn>
                                        <p:tgtEl>
                                          <p:spTgt spid="176"/>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18" restart="whenNotActive" fill="hold" evtFilter="cancelBubble" nodeType="interactiveSeq">
                <p:stCondLst>
                  <p:cond evt="onClick" delay="0">
                    <p:tgtEl>
                      <p:spTgt spid="177"/>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7"/>
                                        </p:tgtEl>
                                        <p:attrNameLst>
                                          <p:attrName>r</p:attrName>
                                        </p:attrNameLst>
                                      </p:cBhvr>
                                    </p:animRot>
                                    <p:animRot by="-240000">
                                      <p:cBhvr>
                                        <p:cTn id="223" dur="200" fill="hold">
                                          <p:stCondLst>
                                            <p:cond delay="200"/>
                                          </p:stCondLst>
                                        </p:cTn>
                                        <p:tgtEl>
                                          <p:spTgt spid="177"/>
                                        </p:tgtEl>
                                        <p:attrNameLst>
                                          <p:attrName>r</p:attrName>
                                        </p:attrNameLst>
                                      </p:cBhvr>
                                    </p:animRot>
                                    <p:animRot by="240000">
                                      <p:cBhvr>
                                        <p:cTn id="224" dur="200" fill="hold">
                                          <p:stCondLst>
                                            <p:cond delay="400"/>
                                          </p:stCondLst>
                                        </p:cTn>
                                        <p:tgtEl>
                                          <p:spTgt spid="177"/>
                                        </p:tgtEl>
                                        <p:attrNameLst>
                                          <p:attrName>r</p:attrName>
                                        </p:attrNameLst>
                                      </p:cBhvr>
                                    </p:animRot>
                                    <p:animRot by="-240000">
                                      <p:cBhvr>
                                        <p:cTn id="225" dur="200" fill="hold">
                                          <p:stCondLst>
                                            <p:cond delay="600"/>
                                          </p:stCondLst>
                                        </p:cTn>
                                        <p:tgtEl>
                                          <p:spTgt spid="177"/>
                                        </p:tgtEl>
                                        <p:attrNameLst>
                                          <p:attrName>r</p:attrName>
                                        </p:attrNameLst>
                                      </p:cBhvr>
                                    </p:animRot>
                                    <p:animRot by="120000">
                                      <p:cBhvr>
                                        <p:cTn id="226" dur="200" fill="hold">
                                          <p:stCondLst>
                                            <p:cond delay="800"/>
                                          </p:stCondLst>
                                        </p:cTn>
                                        <p:tgtEl>
                                          <p:spTgt spid="177"/>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27" restart="whenNotActive" fill="hold" evtFilter="cancelBubble" nodeType="interactiveSeq">
                <p:stCondLst>
                  <p:cond evt="onClick" delay="0">
                    <p:tgtEl>
                      <p:spTgt spid="179"/>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9"/>
                                        </p:tgtEl>
                                        <p:attrNameLst>
                                          <p:attrName>r</p:attrName>
                                        </p:attrNameLst>
                                      </p:cBhvr>
                                    </p:animRot>
                                    <p:animRot by="-240000">
                                      <p:cBhvr>
                                        <p:cTn id="232" dur="200" fill="hold">
                                          <p:stCondLst>
                                            <p:cond delay="200"/>
                                          </p:stCondLst>
                                        </p:cTn>
                                        <p:tgtEl>
                                          <p:spTgt spid="179"/>
                                        </p:tgtEl>
                                        <p:attrNameLst>
                                          <p:attrName>r</p:attrName>
                                        </p:attrNameLst>
                                      </p:cBhvr>
                                    </p:animRot>
                                    <p:animRot by="240000">
                                      <p:cBhvr>
                                        <p:cTn id="233" dur="200" fill="hold">
                                          <p:stCondLst>
                                            <p:cond delay="400"/>
                                          </p:stCondLst>
                                        </p:cTn>
                                        <p:tgtEl>
                                          <p:spTgt spid="179"/>
                                        </p:tgtEl>
                                        <p:attrNameLst>
                                          <p:attrName>r</p:attrName>
                                        </p:attrNameLst>
                                      </p:cBhvr>
                                    </p:animRot>
                                    <p:animRot by="-240000">
                                      <p:cBhvr>
                                        <p:cTn id="234" dur="200" fill="hold">
                                          <p:stCondLst>
                                            <p:cond delay="600"/>
                                          </p:stCondLst>
                                        </p:cTn>
                                        <p:tgtEl>
                                          <p:spTgt spid="179"/>
                                        </p:tgtEl>
                                        <p:attrNameLst>
                                          <p:attrName>r</p:attrName>
                                        </p:attrNameLst>
                                      </p:cBhvr>
                                    </p:animRot>
                                    <p:animRot by="120000">
                                      <p:cBhvr>
                                        <p:cTn id="235" dur="200" fill="hold">
                                          <p:stCondLst>
                                            <p:cond delay="800"/>
                                          </p:stCondLst>
                                        </p:cTn>
                                        <p:tgtEl>
                                          <p:spTgt spid="179"/>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36" restart="whenNotActive" fill="hold" evtFilter="cancelBubble" nodeType="interactiveSeq">
                <p:stCondLst>
                  <p:cond evt="onClick" delay="0">
                    <p:tgtEl>
                      <p:spTgt spid="180"/>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80"/>
                                        </p:tgtEl>
                                        <p:attrNameLst>
                                          <p:attrName>r</p:attrName>
                                        </p:attrNameLst>
                                      </p:cBhvr>
                                    </p:animRot>
                                    <p:animRot by="-240000">
                                      <p:cBhvr>
                                        <p:cTn id="241" dur="200" fill="hold">
                                          <p:stCondLst>
                                            <p:cond delay="200"/>
                                          </p:stCondLst>
                                        </p:cTn>
                                        <p:tgtEl>
                                          <p:spTgt spid="180"/>
                                        </p:tgtEl>
                                        <p:attrNameLst>
                                          <p:attrName>r</p:attrName>
                                        </p:attrNameLst>
                                      </p:cBhvr>
                                    </p:animRot>
                                    <p:animRot by="240000">
                                      <p:cBhvr>
                                        <p:cTn id="242" dur="200" fill="hold">
                                          <p:stCondLst>
                                            <p:cond delay="400"/>
                                          </p:stCondLst>
                                        </p:cTn>
                                        <p:tgtEl>
                                          <p:spTgt spid="180"/>
                                        </p:tgtEl>
                                        <p:attrNameLst>
                                          <p:attrName>r</p:attrName>
                                        </p:attrNameLst>
                                      </p:cBhvr>
                                    </p:animRot>
                                    <p:animRot by="-240000">
                                      <p:cBhvr>
                                        <p:cTn id="243" dur="200" fill="hold">
                                          <p:stCondLst>
                                            <p:cond delay="600"/>
                                          </p:stCondLst>
                                        </p:cTn>
                                        <p:tgtEl>
                                          <p:spTgt spid="180"/>
                                        </p:tgtEl>
                                        <p:attrNameLst>
                                          <p:attrName>r</p:attrName>
                                        </p:attrNameLst>
                                      </p:cBhvr>
                                    </p:animRot>
                                    <p:animRot by="120000">
                                      <p:cBhvr>
                                        <p:cTn id="244" dur="200" fill="hold">
                                          <p:stCondLst>
                                            <p:cond delay="800"/>
                                          </p:stCondLst>
                                        </p:cTn>
                                        <p:tgtEl>
                                          <p:spTgt spid="180"/>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45" restart="whenNotActive" fill="hold" evtFilter="cancelBubble" nodeType="interactiveSeq">
                <p:stCondLst>
                  <p:cond evt="onClick" delay="0">
                    <p:tgtEl>
                      <p:spTgt spid="181"/>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81"/>
                                        </p:tgtEl>
                                        <p:attrNameLst>
                                          <p:attrName>r</p:attrName>
                                        </p:attrNameLst>
                                      </p:cBhvr>
                                    </p:animRot>
                                    <p:animRot by="-240000">
                                      <p:cBhvr>
                                        <p:cTn id="250" dur="200" fill="hold">
                                          <p:stCondLst>
                                            <p:cond delay="200"/>
                                          </p:stCondLst>
                                        </p:cTn>
                                        <p:tgtEl>
                                          <p:spTgt spid="181"/>
                                        </p:tgtEl>
                                        <p:attrNameLst>
                                          <p:attrName>r</p:attrName>
                                        </p:attrNameLst>
                                      </p:cBhvr>
                                    </p:animRot>
                                    <p:animRot by="240000">
                                      <p:cBhvr>
                                        <p:cTn id="251" dur="200" fill="hold">
                                          <p:stCondLst>
                                            <p:cond delay="400"/>
                                          </p:stCondLst>
                                        </p:cTn>
                                        <p:tgtEl>
                                          <p:spTgt spid="181"/>
                                        </p:tgtEl>
                                        <p:attrNameLst>
                                          <p:attrName>r</p:attrName>
                                        </p:attrNameLst>
                                      </p:cBhvr>
                                    </p:animRot>
                                    <p:animRot by="-240000">
                                      <p:cBhvr>
                                        <p:cTn id="252" dur="200" fill="hold">
                                          <p:stCondLst>
                                            <p:cond delay="600"/>
                                          </p:stCondLst>
                                        </p:cTn>
                                        <p:tgtEl>
                                          <p:spTgt spid="181"/>
                                        </p:tgtEl>
                                        <p:attrNameLst>
                                          <p:attrName>r</p:attrName>
                                        </p:attrNameLst>
                                      </p:cBhvr>
                                    </p:animRot>
                                    <p:animRot by="120000">
                                      <p:cBhvr>
                                        <p:cTn id="253" dur="200" fill="hold">
                                          <p:stCondLst>
                                            <p:cond delay="800"/>
                                          </p:stCondLst>
                                        </p:cTn>
                                        <p:tgtEl>
                                          <p:spTgt spid="181"/>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seq concurrent="1" nextAc="seek">
              <p:cTn id="254" restart="whenNotActive" fill="hold" evtFilter="cancelBubble" nodeType="interactiveSeq">
                <p:stCondLst>
                  <p:cond evt="onClick" delay="0">
                    <p:tgtEl>
                      <p:spTgt spid="163"/>
                    </p:tgtEl>
                  </p:cond>
                </p:stCondLst>
                <p:endSync evt="end" delay="0">
                  <p:rtn val="all"/>
                </p:endSync>
                <p:childTnLst>
                  <p:par>
                    <p:cTn id="255" fill="hold">
                      <p:stCondLst>
                        <p:cond delay="0"/>
                      </p:stCondLst>
                      <p:childTnLst>
                        <p:par>
                          <p:cTn id="256" fill="hold">
                            <p:stCondLst>
                              <p:cond delay="0"/>
                            </p:stCondLst>
                            <p:childTnLst>
                              <p:par>
                                <p:cTn id="257" presetID="4" presetClass="entr" presetSubtype="16" fill="hold" nodeType="clickEffect">
                                  <p:stCondLst>
                                    <p:cond delay="0"/>
                                  </p:stCondLst>
                                  <p:childTnLst>
                                    <p:set>
                                      <p:cBhvr>
                                        <p:cTn id="258" dur="1" fill="hold">
                                          <p:stCondLst>
                                            <p:cond delay="0"/>
                                          </p:stCondLst>
                                        </p:cTn>
                                        <p:tgtEl>
                                          <p:spTgt spid="203">
                                            <p:txEl>
                                              <p:pRg st="0" end="0"/>
                                            </p:txEl>
                                          </p:spTgt>
                                        </p:tgtEl>
                                        <p:attrNameLst>
                                          <p:attrName>style.visibility</p:attrName>
                                        </p:attrNameLst>
                                      </p:cBhvr>
                                      <p:to>
                                        <p:strVal val="visible"/>
                                      </p:to>
                                    </p:set>
                                    <p:animEffect transition="in" filter="box(in)">
                                      <p:cBhvr>
                                        <p:cTn id="259" dur="500"/>
                                        <p:tgtEl>
                                          <p:spTgt spid="203">
                                            <p:txEl>
                                              <p:pRg st="0" end="0"/>
                                            </p:txEl>
                                          </p:spTgt>
                                        </p:tgtEl>
                                      </p:cBhvr>
                                    </p:animEffect>
                                  </p:childTnLst>
                                  <p:subTnLst>
                                    <p:audio>
                                      <p:cMediaNode>
                                        <p:cTn display="0" masterRel="sameClick">
                                          <p:stCondLst>
                                            <p:cond evt="begin" delay="0">
                                              <p:tn val="25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3"/>
                  </p:tgtEl>
                </p:cond>
              </p:nextCondLst>
            </p:seq>
            <p:seq concurrent="1" nextAc="seek">
              <p:cTn id="260" restart="whenNotActive" fill="hold" evtFilter="cancelBubble" nodeType="interactiveSeq">
                <p:stCondLst>
                  <p:cond evt="onClick" delay="0">
                    <p:tgtEl>
                      <p:spTgt spid="154"/>
                    </p:tgtEl>
                  </p:cond>
                </p:stCondLst>
                <p:endSync evt="end" delay="0">
                  <p:rtn val="all"/>
                </p:endSync>
                <p:childTnLst>
                  <p:par>
                    <p:cTn id="261" fill="hold">
                      <p:stCondLst>
                        <p:cond delay="0"/>
                      </p:stCondLst>
                      <p:childTnLst>
                        <p:par>
                          <p:cTn id="262" fill="hold">
                            <p:stCondLst>
                              <p:cond delay="0"/>
                            </p:stCondLst>
                            <p:childTnLst>
                              <p:par>
                                <p:cTn id="263" presetID="4" presetClass="entr" presetSubtype="16" fill="hold" nodeType="clickEffect">
                                  <p:stCondLst>
                                    <p:cond delay="0"/>
                                  </p:stCondLst>
                                  <p:childTnLst>
                                    <p:set>
                                      <p:cBhvr>
                                        <p:cTn id="264" dur="1" fill="hold">
                                          <p:stCondLst>
                                            <p:cond delay="0"/>
                                          </p:stCondLst>
                                        </p:cTn>
                                        <p:tgtEl>
                                          <p:spTgt spid="204">
                                            <p:txEl>
                                              <p:pRg st="0" end="0"/>
                                            </p:txEl>
                                          </p:spTgt>
                                        </p:tgtEl>
                                        <p:attrNameLst>
                                          <p:attrName>style.visibility</p:attrName>
                                        </p:attrNameLst>
                                      </p:cBhvr>
                                      <p:to>
                                        <p:strVal val="visible"/>
                                      </p:to>
                                    </p:set>
                                    <p:animEffect transition="in" filter="box(in)">
                                      <p:cBhvr>
                                        <p:cTn id="265" dur="500"/>
                                        <p:tgtEl>
                                          <p:spTgt spid="204">
                                            <p:txEl>
                                              <p:pRg st="0" end="0"/>
                                            </p:txEl>
                                          </p:spTgt>
                                        </p:tgtEl>
                                      </p:cBhvr>
                                    </p:animEffect>
                                  </p:childTnLst>
                                  <p:subTnLst>
                                    <p:audio>
                                      <p:cMediaNode>
                                        <p:cTn display="0" masterRel="sameClick">
                                          <p:stCondLst>
                                            <p:cond evt="begin" delay="0">
                                              <p:tn val="263"/>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4"/>
                  </p:tgtEl>
                </p:cond>
              </p:nextCondLst>
            </p:seq>
            <p:seq concurrent="1" nextAc="seek">
              <p:cTn id="266" restart="whenNotActive" fill="hold" evtFilter="cancelBubble" nodeType="interactiveSeq">
                <p:stCondLst>
                  <p:cond evt="onClick" delay="0">
                    <p:tgtEl>
                      <p:spTgt spid="170"/>
                    </p:tgtEl>
                  </p:cond>
                </p:stCondLst>
                <p:endSync evt="end" delay="0">
                  <p:rtn val="all"/>
                </p:endSync>
                <p:childTnLst>
                  <p:par>
                    <p:cTn id="267" fill="hold">
                      <p:stCondLst>
                        <p:cond delay="0"/>
                      </p:stCondLst>
                      <p:childTnLst>
                        <p:par>
                          <p:cTn id="268" fill="hold">
                            <p:stCondLst>
                              <p:cond delay="0"/>
                            </p:stCondLst>
                            <p:childTnLst>
                              <p:par>
                                <p:cTn id="269" presetID="4" presetClass="entr" presetSubtype="16" fill="hold" nodeType="clickEffect">
                                  <p:stCondLst>
                                    <p:cond delay="0"/>
                                  </p:stCondLst>
                                  <p:childTnLst>
                                    <p:set>
                                      <p:cBhvr>
                                        <p:cTn id="270" dur="1" fill="hold">
                                          <p:stCondLst>
                                            <p:cond delay="0"/>
                                          </p:stCondLst>
                                        </p:cTn>
                                        <p:tgtEl>
                                          <p:spTgt spid="205">
                                            <p:txEl>
                                              <p:pRg st="0" end="0"/>
                                            </p:txEl>
                                          </p:spTgt>
                                        </p:tgtEl>
                                        <p:attrNameLst>
                                          <p:attrName>style.visibility</p:attrName>
                                        </p:attrNameLst>
                                      </p:cBhvr>
                                      <p:to>
                                        <p:strVal val="visible"/>
                                      </p:to>
                                    </p:set>
                                    <p:animEffect transition="in" filter="box(in)">
                                      <p:cBhvr>
                                        <p:cTn id="271" dur="500"/>
                                        <p:tgtEl>
                                          <p:spTgt spid="205">
                                            <p:txEl>
                                              <p:pRg st="0" end="0"/>
                                            </p:txEl>
                                          </p:spTgt>
                                        </p:tgtEl>
                                      </p:cBhvr>
                                    </p:animEffect>
                                  </p:childTnLst>
                                  <p:subTnLst>
                                    <p:audio>
                                      <p:cMediaNode>
                                        <p:cTn display="0" masterRel="sameClick">
                                          <p:stCondLst>
                                            <p:cond evt="begin" delay="0">
                                              <p:tn val="269"/>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70"/>
                  </p:tgtEl>
                </p:cond>
              </p:nextCondLst>
            </p:seq>
            <p:seq concurrent="1" nextAc="seek">
              <p:cTn id="272" restart="whenNotActive" fill="hold" evtFilter="cancelBubble" nodeType="interactiveSeq">
                <p:stCondLst>
                  <p:cond evt="onClick" delay="0">
                    <p:tgtEl>
                      <p:spTgt spid="168"/>
                    </p:tgtEl>
                  </p:cond>
                </p:stCondLst>
                <p:endSync evt="end" delay="0">
                  <p:rtn val="all"/>
                </p:endSync>
                <p:childTnLst>
                  <p:par>
                    <p:cTn id="273" fill="hold">
                      <p:stCondLst>
                        <p:cond delay="0"/>
                      </p:stCondLst>
                      <p:childTnLst>
                        <p:par>
                          <p:cTn id="274" fill="hold">
                            <p:stCondLst>
                              <p:cond delay="0"/>
                            </p:stCondLst>
                            <p:childTnLst>
                              <p:par>
                                <p:cTn id="275" presetID="4" presetClass="entr" presetSubtype="16" fill="hold" nodeType="clickEffect">
                                  <p:stCondLst>
                                    <p:cond delay="0"/>
                                  </p:stCondLst>
                                  <p:childTnLst>
                                    <p:set>
                                      <p:cBhvr>
                                        <p:cTn id="276" dur="1" fill="hold">
                                          <p:stCondLst>
                                            <p:cond delay="0"/>
                                          </p:stCondLst>
                                        </p:cTn>
                                        <p:tgtEl>
                                          <p:spTgt spid="206">
                                            <p:txEl>
                                              <p:pRg st="0" end="0"/>
                                            </p:txEl>
                                          </p:spTgt>
                                        </p:tgtEl>
                                        <p:attrNameLst>
                                          <p:attrName>style.visibility</p:attrName>
                                        </p:attrNameLst>
                                      </p:cBhvr>
                                      <p:to>
                                        <p:strVal val="visible"/>
                                      </p:to>
                                    </p:set>
                                    <p:animEffect transition="in" filter="box(in)">
                                      <p:cBhvr>
                                        <p:cTn id="277" dur="500"/>
                                        <p:tgtEl>
                                          <p:spTgt spid="206">
                                            <p:txEl>
                                              <p:pRg st="0" end="0"/>
                                            </p:txEl>
                                          </p:spTgt>
                                        </p:tgtEl>
                                      </p:cBhvr>
                                    </p:animEffect>
                                  </p:childTnLst>
                                  <p:subTnLst>
                                    <p:audio>
                                      <p:cMediaNode>
                                        <p:cTn display="0" masterRel="sameClick">
                                          <p:stCondLst>
                                            <p:cond evt="begin" delay="0">
                                              <p:tn val="27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8"/>
                  </p:tgtEl>
                </p:cond>
              </p:nextCondLst>
            </p:seq>
            <p:seq concurrent="1" nextAc="seek">
              <p:cTn id="278" restart="whenNotActive" fill="hold" evtFilter="cancelBubble" nodeType="interactiveSeq">
                <p:stCondLst>
                  <p:cond evt="onClick" delay="0">
                    <p:tgtEl>
                      <p:spTgt spid="178"/>
                    </p:tgtEl>
                  </p:cond>
                </p:stCondLst>
                <p:endSync evt="end" delay="0">
                  <p:rtn val="all"/>
                </p:endSync>
                <p:childTnLst>
                  <p:par>
                    <p:cTn id="279" fill="hold">
                      <p:stCondLst>
                        <p:cond delay="0"/>
                      </p:stCondLst>
                      <p:childTnLst>
                        <p:par>
                          <p:cTn id="280" fill="hold">
                            <p:stCondLst>
                              <p:cond delay="0"/>
                            </p:stCondLst>
                            <p:childTnLst>
                              <p:par>
                                <p:cTn id="281" presetID="4" presetClass="entr" presetSubtype="16" fill="hold" nodeType="clickEffect">
                                  <p:stCondLst>
                                    <p:cond delay="0"/>
                                  </p:stCondLst>
                                  <p:childTnLst>
                                    <p:set>
                                      <p:cBhvr>
                                        <p:cTn id="282" dur="1" fill="hold">
                                          <p:stCondLst>
                                            <p:cond delay="0"/>
                                          </p:stCondLst>
                                        </p:cTn>
                                        <p:tgtEl>
                                          <p:spTgt spid="207">
                                            <p:txEl>
                                              <p:pRg st="0" end="0"/>
                                            </p:txEl>
                                          </p:spTgt>
                                        </p:tgtEl>
                                        <p:attrNameLst>
                                          <p:attrName>style.visibility</p:attrName>
                                        </p:attrNameLst>
                                      </p:cBhvr>
                                      <p:to>
                                        <p:strVal val="visible"/>
                                      </p:to>
                                    </p:set>
                                    <p:animEffect transition="in" filter="box(in)">
                                      <p:cBhvr>
                                        <p:cTn id="283" dur="500"/>
                                        <p:tgtEl>
                                          <p:spTgt spid="207">
                                            <p:txEl>
                                              <p:pRg st="0" end="0"/>
                                            </p:txEl>
                                          </p:spTgt>
                                        </p:tgtEl>
                                      </p:cBhvr>
                                    </p:animEffect>
                                  </p:childTnLst>
                                  <p:subTnLst>
                                    <p:audio>
                                      <p:cMediaNode>
                                        <p:cTn display="0" masterRel="sameClick">
                                          <p:stCondLst>
                                            <p:cond evt="begin" delay="0">
                                              <p:tn val="28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78"/>
                  </p:tgtEl>
                </p:cond>
              </p:nextCondLst>
            </p:seq>
          </p:childTnLst>
        </p:cTn>
      </p:par>
    </p:tnLst>
    <p:bldLst>
      <p:bldP spid="149" grpId="0"/>
      <p:bldP spid="150" grpId="0"/>
      <p:bldP spid="151" grpId="0"/>
      <p:bldP spid="152" grpId="0"/>
      <p:bldP spid="153" grpId="0"/>
      <p:bldP spid="155" grpId="0"/>
      <p:bldP spid="156" grpId="0"/>
      <p:bldP spid="157" grpId="0"/>
      <p:bldP spid="158" grpId="0"/>
      <p:bldP spid="159" grpId="0"/>
      <p:bldP spid="160" grpId="0"/>
      <p:bldP spid="161" grpId="0"/>
      <p:bldP spid="162" grpId="0"/>
      <p:bldP spid="164" grpId="0"/>
      <p:bldP spid="165" grpId="0"/>
      <p:bldP spid="166" grpId="0"/>
      <p:bldP spid="167" grpId="0"/>
      <p:bldP spid="169" grpId="0"/>
      <p:bldP spid="171" grpId="0"/>
      <p:bldP spid="172" grpId="0"/>
      <p:bldP spid="173" grpId="0"/>
      <p:bldP spid="174" grpId="0"/>
      <p:bldP spid="175" grpId="0"/>
      <p:bldP spid="176" grpId="0"/>
      <p:bldP spid="177" grpId="0"/>
      <p:bldP spid="179" grpId="0"/>
      <p:bldP spid="180" grpId="0"/>
      <p:bldP spid="1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4610864" y="3000372"/>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142908" y="2428868"/>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горючее полезное ископаемое благодаря  многочисленным порам, заполненных воздухом – плохой проводник тепла. Поэтому его часто используют для изготовления строительных плит. </a:t>
            </a:r>
            <a:endParaRPr lang="en-US" sz="2400" dirty="0" smtClean="0">
              <a:solidFill>
                <a:schemeClr val="tx1"/>
              </a:solidFill>
              <a:latin typeface="Times New Roman" pitchFamily="18" charset="0"/>
              <a:cs typeface="Times New Roman" pitchFamily="18" charset="0"/>
            </a:endParaRPr>
          </a:p>
          <a:p>
            <a:pPr algn="ctr"/>
            <a:r>
              <a:rPr lang="ru-RU" sz="2400" dirty="0" smtClean="0">
                <a:solidFill>
                  <a:schemeClr val="tx1"/>
                </a:solidFill>
                <a:latin typeface="Times New Roman" pitchFamily="18" charset="0"/>
                <a:cs typeface="Times New Roman" pitchFamily="18" charset="0"/>
              </a:rPr>
              <a:t>Они хорошо сохраняют тепло.</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2" name="Багетная рамка 201"/>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2" name="Багетная рамка 211"/>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3" name="Багетная рамка 212"/>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4" name="Багетная рамка 213"/>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5" name="Багетная рамка 214"/>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6" name="Багетная рамка 215"/>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7" name="Багетная рамка 216"/>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8" name="Багетная рамка 217"/>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19" name="Багетная рамка 218"/>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0" name="Багетная рамка 219"/>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1" name="Багетная рамка 220"/>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2" name="Багетная рамка 221"/>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3" name="Багетная рамка 222"/>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4" name="Багетная рамка 223"/>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5" name="Багетная рамка 224"/>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6" name="Багетная рамка 225"/>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7" name="Багетная рамка 226"/>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8" name="Багетная рамка 227"/>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29" name="Багетная рамка 228"/>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0" name="Багетная рамка 229"/>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1" name="Багетная рамка 230"/>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2" name="Багетная рамка 231"/>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3" name="Багетная рамка 232"/>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4" name="Багетная рамка 233"/>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5" name="Багетная рамка 234"/>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6" name="Багетная рамка 235"/>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7" name="Багетная рамка 236"/>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8" name="Багетная рамка 237"/>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39" name="Багетная рамка 238"/>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40" name="Багетная рамка 239"/>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41" name="Багетная рамка 240"/>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42" name="Багетная рамка 241"/>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43" name="Багетная рамка 242"/>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244" name="TextBox 243"/>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245" name="TextBox 244"/>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246" name="TextBox 245"/>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247" name="TextBox 246"/>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248" name="TextBox 247"/>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249" name="TextBox 248"/>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250" name="TextBox 249"/>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251" name="TextBox 250"/>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252" name="TextBox 251"/>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253" name="TextBox 252"/>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254" name="TextBox 253"/>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255" name="TextBox 254"/>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256" name="TextBox 255"/>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257" name="TextBox 256"/>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258" name="TextBox 257"/>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259" name="TextBox 258"/>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260" name="TextBox 259"/>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261" name="TextBox 260"/>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262" name="TextBox 261"/>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263" name="TextBox 262"/>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264" name="TextBox 263"/>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265" name="TextBox 264"/>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266" name="TextBox 265"/>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353" name="TextBox 352"/>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354" name="TextBox 353"/>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355" name="TextBox 354"/>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356" name="TextBox 355"/>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357" name="TextBox 356"/>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358" name="TextBox 357"/>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359" name="TextBox 358"/>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360" name="TextBox 359"/>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361" name="TextBox 360"/>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362" name="TextBox 361"/>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44"/>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44"/>
                                        </p:tgtEl>
                                        <p:attrNameLst>
                                          <p:attrName>r</p:attrName>
                                        </p:attrNameLst>
                                      </p:cBhvr>
                                    </p:animRot>
                                    <p:animRot by="-240000">
                                      <p:cBhvr>
                                        <p:cTn id="7" dur="200" fill="hold">
                                          <p:stCondLst>
                                            <p:cond delay="200"/>
                                          </p:stCondLst>
                                        </p:cTn>
                                        <p:tgtEl>
                                          <p:spTgt spid="244"/>
                                        </p:tgtEl>
                                        <p:attrNameLst>
                                          <p:attrName>r</p:attrName>
                                        </p:attrNameLst>
                                      </p:cBhvr>
                                    </p:animRot>
                                    <p:animRot by="240000">
                                      <p:cBhvr>
                                        <p:cTn id="8" dur="200" fill="hold">
                                          <p:stCondLst>
                                            <p:cond delay="400"/>
                                          </p:stCondLst>
                                        </p:cTn>
                                        <p:tgtEl>
                                          <p:spTgt spid="244"/>
                                        </p:tgtEl>
                                        <p:attrNameLst>
                                          <p:attrName>r</p:attrName>
                                        </p:attrNameLst>
                                      </p:cBhvr>
                                    </p:animRot>
                                    <p:animRot by="-240000">
                                      <p:cBhvr>
                                        <p:cTn id="9" dur="200" fill="hold">
                                          <p:stCondLst>
                                            <p:cond delay="600"/>
                                          </p:stCondLst>
                                        </p:cTn>
                                        <p:tgtEl>
                                          <p:spTgt spid="244"/>
                                        </p:tgtEl>
                                        <p:attrNameLst>
                                          <p:attrName>r</p:attrName>
                                        </p:attrNameLst>
                                      </p:cBhvr>
                                    </p:animRot>
                                    <p:animRot by="120000">
                                      <p:cBhvr>
                                        <p:cTn id="10" dur="200" fill="hold">
                                          <p:stCondLst>
                                            <p:cond delay="800"/>
                                          </p:stCondLst>
                                        </p:cTn>
                                        <p:tgtEl>
                                          <p:spTgt spid="244"/>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44"/>
                  </p:tgtEl>
                </p:cond>
              </p:nextCondLst>
            </p:seq>
            <p:seq concurrent="1" nextAc="seek">
              <p:cTn id="11" restart="whenNotActive" fill="hold" evtFilter="cancelBubble" nodeType="interactiveSeq">
                <p:stCondLst>
                  <p:cond evt="onClick" delay="0">
                    <p:tgtEl>
                      <p:spTgt spid="245"/>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245"/>
                                        </p:tgtEl>
                                        <p:attrNameLst>
                                          <p:attrName>r</p:attrName>
                                        </p:attrNameLst>
                                      </p:cBhvr>
                                    </p:animRot>
                                    <p:animRot by="-240000">
                                      <p:cBhvr>
                                        <p:cTn id="16" dur="200" fill="hold">
                                          <p:stCondLst>
                                            <p:cond delay="200"/>
                                          </p:stCondLst>
                                        </p:cTn>
                                        <p:tgtEl>
                                          <p:spTgt spid="245"/>
                                        </p:tgtEl>
                                        <p:attrNameLst>
                                          <p:attrName>r</p:attrName>
                                        </p:attrNameLst>
                                      </p:cBhvr>
                                    </p:animRot>
                                    <p:animRot by="240000">
                                      <p:cBhvr>
                                        <p:cTn id="17" dur="200" fill="hold">
                                          <p:stCondLst>
                                            <p:cond delay="400"/>
                                          </p:stCondLst>
                                        </p:cTn>
                                        <p:tgtEl>
                                          <p:spTgt spid="245"/>
                                        </p:tgtEl>
                                        <p:attrNameLst>
                                          <p:attrName>r</p:attrName>
                                        </p:attrNameLst>
                                      </p:cBhvr>
                                    </p:animRot>
                                    <p:animRot by="-240000">
                                      <p:cBhvr>
                                        <p:cTn id="18" dur="200" fill="hold">
                                          <p:stCondLst>
                                            <p:cond delay="600"/>
                                          </p:stCondLst>
                                        </p:cTn>
                                        <p:tgtEl>
                                          <p:spTgt spid="245"/>
                                        </p:tgtEl>
                                        <p:attrNameLst>
                                          <p:attrName>r</p:attrName>
                                        </p:attrNameLst>
                                      </p:cBhvr>
                                    </p:animRot>
                                    <p:animRot by="120000">
                                      <p:cBhvr>
                                        <p:cTn id="19" dur="200" fill="hold">
                                          <p:stCondLst>
                                            <p:cond delay="800"/>
                                          </p:stCondLst>
                                        </p:cTn>
                                        <p:tgtEl>
                                          <p:spTgt spid="245"/>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45"/>
                  </p:tgtEl>
                </p:cond>
              </p:nextCondLst>
            </p:seq>
            <p:seq concurrent="1" nextAc="seek">
              <p:cTn id="20" restart="whenNotActive" fill="hold" evtFilter="cancelBubble" nodeType="interactiveSeq">
                <p:stCondLst>
                  <p:cond evt="onClick" delay="0">
                    <p:tgtEl>
                      <p:spTgt spid="246"/>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246"/>
                                        </p:tgtEl>
                                        <p:attrNameLst>
                                          <p:attrName>r</p:attrName>
                                        </p:attrNameLst>
                                      </p:cBhvr>
                                    </p:animRot>
                                    <p:animRot by="-240000">
                                      <p:cBhvr>
                                        <p:cTn id="25" dur="200" fill="hold">
                                          <p:stCondLst>
                                            <p:cond delay="200"/>
                                          </p:stCondLst>
                                        </p:cTn>
                                        <p:tgtEl>
                                          <p:spTgt spid="246"/>
                                        </p:tgtEl>
                                        <p:attrNameLst>
                                          <p:attrName>r</p:attrName>
                                        </p:attrNameLst>
                                      </p:cBhvr>
                                    </p:animRot>
                                    <p:animRot by="240000">
                                      <p:cBhvr>
                                        <p:cTn id="26" dur="200" fill="hold">
                                          <p:stCondLst>
                                            <p:cond delay="400"/>
                                          </p:stCondLst>
                                        </p:cTn>
                                        <p:tgtEl>
                                          <p:spTgt spid="246"/>
                                        </p:tgtEl>
                                        <p:attrNameLst>
                                          <p:attrName>r</p:attrName>
                                        </p:attrNameLst>
                                      </p:cBhvr>
                                    </p:animRot>
                                    <p:animRot by="-240000">
                                      <p:cBhvr>
                                        <p:cTn id="27" dur="200" fill="hold">
                                          <p:stCondLst>
                                            <p:cond delay="600"/>
                                          </p:stCondLst>
                                        </p:cTn>
                                        <p:tgtEl>
                                          <p:spTgt spid="246"/>
                                        </p:tgtEl>
                                        <p:attrNameLst>
                                          <p:attrName>r</p:attrName>
                                        </p:attrNameLst>
                                      </p:cBhvr>
                                    </p:animRot>
                                    <p:animRot by="120000">
                                      <p:cBhvr>
                                        <p:cTn id="28" dur="200" fill="hold">
                                          <p:stCondLst>
                                            <p:cond delay="800"/>
                                          </p:stCondLst>
                                        </p:cTn>
                                        <p:tgtEl>
                                          <p:spTgt spid="246"/>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46"/>
                  </p:tgtEl>
                </p:cond>
              </p:nextCondLst>
            </p:seq>
            <p:seq concurrent="1" nextAc="seek">
              <p:cTn id="29" restart="whenNotActive" fill="hold" evtFilter="cancelBubble" nodeType="interactiveSeq">
                <p:stCondLst>
                  <p:cond evt="onClick" delay="0">
                    <p:tgtEl>
                      <p:spTgt spid="247"/>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247"/>
                                        </p:tgtEl>
                                        <p:attrNameLst>
                                          <p:attrName>r</p:attrName>
                                        </p:attrNameLst>
                                      </p:cBhvr>
                                    </p:animRot>
                                    <p:animRot by="-240000">
                                      <p:cBhvr>
                                        <p:cTn id="34" dur="200" fill="hold">
                                          <p:stCondLst>
                                            <p:cond delay="200"/>
                                          </p:stCondLst>
                                        </p:cTn>
                                        <p:tgtEl>
                                          <p:spTgt spid="247"/>
                                        </p:tgtEl>
                                        <p:attrNameLst>
                                          <p:attrName>r</p:attrName>
                                        </p:attrNameLst>
                                      </p:cBhvr>
                                    </p:animRot>
                                    <p:animRot by="240000">
                                      <p:cBhvr>
                                        <p:cTn id="35" dur="200" fill="hold">
                                          <p:stCondLst>
                                            <p:cond delay="400"/>
                                          </p:stCondLst>
                                        </p:cTn>
                                        <p:tgtEl>
                                          <p:spTgt spid="247"/>
                                        </p:tgtEl>
                                        <p:attrNameLst>
                                          <p:attrName>r</p:attrName>
                                        </p:attrNameLst>
                                      </p:cBhvr>
                                    </p:animRot>
                                    <p:animRot by="-240000">
                                      <p:cBhvr>
                                        <p:cTn id="36" dur="200" fill="hold">
                                          <p:stCondLst>
                                            <p:cond delay="600"/>
                                          </p:stCondLst>
                                        </p:cTn>
                                        <p:tgtEl>
                                          <p:spTgt spid="247"/>
                                        </p:tgtEl>
                                        <p:attrNameLst>
                                          <p:attrName>r</p:attrName>
                                        </p:attrNameLst>
                                      </p:cBhvr>
                                    </p:animRot>
                                    <p:animRot by="120000">
                                      <p:cBhvr>
                                        <p:cTn id="37" dur="200" fill="hold">
                                          <p:stCondLst>
                                            <p:cond delay="800"/>
                                          </p:stCondLst>
                                        </p:cTn>
                                        <p:tgtEl>
                                          <p:spTgt spid="247"/>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47"/>
                  </p:tgtEl>
                </p:cond>
              </p:nextCondLst>
            </p:seq>
            <p:seq concurrent="1" nextAc="seek">
              <p:cTn id="38" restart="whenNotActive" fill="hold" evtFilter="cancelBubble" nodeType="interactiveSeq">
                <p:stCondLst>
                  <p:cond evt="onClick" delay="0">
                    <p:tgtEl>
                      <p:spTgt spid="248"/>
                    </p:tgtEl>
                  </p:cond>
                </p:stCondLst>
                <p:endSync evt="end" delay="0">
                  <p:rtn val="all"/>
                </p:endSync>
                <p:childTnLst>
                  <p:par>
                    <p:cTn id="39" fill="hold">
                      <p:stCondLst>
                        <p:cond delay="0"/>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248"/>
                                        </p:tgtEl>
                                        <p:attrNameLst>
                                          <p:attrName>r</p:attrName>
                                        </p:attrNameLst>
                                      </p:cBhvr>
                                    </p:animRot>
                                    <p:animRot by="-240000">
                                      <p:cBhvr>
                                        <p:cTn id="43" dur="200" fill="hold">
                                          <p:stCondLst>
                                            <p:cond delay="200"/>
                                          </p:stCondLst>
                                        </p:cTn>
                                        <p:tgtEl>
                                          <p:spTgt spid="248"/>
                                        </p:tgtEl>
                                        <p:attrNameLst>
                                          <p:attrName>r</p:attrName>
                                        </p:attrNameLst>
                                      </p:cBhvr>
                                    </p:animRot>
                                    <p:animRot by="240000">
                                      <p:cBhvr>
                                        <p:cTn id="44" dur="200" fill="hold">
                                          <p:stCondLst>
                                            <p:cond delay="400"/>
                                          </p:stCondLst>
                                        </p:cTn>
                                        <p:tgtEl>
                                          <p:spTgt spid="248"/>
                                        </p:tgtEl>
                                        <p:attrNameLst>
                                          <p:attrName>r</p:attrName>
                                        </p:attrNameLst>
                                      </p:cBhvr>
                                    </p:animRot>
                                    <p:animRot by="-240000">
                                      <p:cBhvr>
                                        <p:cTn id="45" dur="200" fill="hold">
                                          <p:stCondLst>
                                            <p:cond delay="600"/>
                                          </p:stCondLst>
                                        </p:cTn>
                                        <p:tgtEl>
                                          <p:spTgt spid="248"/>
                                        </p:tgtEl>
                                        <p:attrNameLst>
                                          <p:attrName>r</p:attrName>
                                        </p:attrNameLst>
                                      </p:cBhvr>
                                    </p:animRot>
                                    <p:animRot by="120000">
                                      <p:cBhvr>
                                        <p:cTn id="46" dur="200" fill="hold">
                                          <p:stCondLst>
                                            <p:cond delay="800"/>
                                          </p:stCondLst>
                                        </p:cTn>
                                        <p:tgtEl>
                                          <p:spTgt spid="248"/>
                                        </p:tgtEl>
                                        <p:attrNameLst>
                                          <p:attrName>r</p:attrName>
                                        </p:attrNameLst>
                                      </p:cBhvr>
                                    </p:animRo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48"/>
                  </p:tgtEl>
                </p:cond>
              </p:nextCondLst>
            </p:seq>
            <p:seq concurrent="1" nextAc="seek">
              <p:cTn id="47" restart="whenNotActive" fill="hold" evtFilter="cancelBubble" nodeType="interactiveSeq">
                <p:stCondLst>
                  <p:cond evt="onClick" delay="0">
                    <p:tgtEl>
                      <p:spTgt spid="249"/>
                    </p:tgtEl>
                  </p:cond>
                </p:stCondLst>
                <p:endSync evt="end" delay="0">
                  <p:rtn val="all"/>
                </p:endSync>
                <p:childTnLst>
                  <p:par>
                    <p:cTn id="48" fill="hold">
                      <p:stCondLst>
                        <p:cond delay="0"/>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249"/>
                                        </p:tgtEl>
                                        <p:attrNameLst>
                                          <p:attrName>r</p:attrName>
                                        </p:attrNameLst>
                                      </p:cBhvr>
                                    </p:animRot>
                                    <p:animRot by="-240000">
                                      <p:cBhvr>
                                        <p:cTn id="52" dur="200" fill="hold">
                                          <p:stCondLst>
                                            <p:cond delay="200"/>
                                          </p:stCondLst>
                                        </p:cTn>
                                        <p:tgtEl>
                                          <p:spTgt spid="249"/>
                                        </p:tgtEl>
                                        <p:attrNameLst>
                                          <p:attrName>r</p:attrName>
                                        </p:attrNameLst>
                                      </p:cBhvr>
                                    </p:animRot>
                                    <p:animRot by="240000">
                                      <p:cBhvr>
                                        <p:cTn id="53" dur="200" fill="hold">
                                          <p:stCondLst>
                                            <p:cond delay="400"/>
                                          </p:stCondLst>
                                        </p:cTn>
                                        <p:tgtEl>
                                          <p:spTgt spid="249"/>
                                        </p:tgtEl>
                                        <p:attrNameLst>
                                          <p:attrName>r</p:attrName>
                                        </p:attrNameLst>
                                      </p:cBhvr>
                                    </p:animRot>
                                    <p:animRot by="-240000">
                                      <p:cBhvr>
                                        <p:cTn id="54" dur="200" fill="hold">
                                          <p:stCondLst>
                                            <p:cond delay="600"/>
                                          </p:stCondLst>
                                        </p:cTn>
                                        <p:tgtEl>
                                          <p:spTgt spid="249"/>
                                        </p:tgtEl>
                                        <p:attrNameLst>
                                          <p:attrName>r</p:attrName>
                                        </p:attrNameLst>
                                      </p:cBhvr>
                                    </p:animRot>
                                    <p:animRot by="120000">
                                      <p:cBhvr>
                                        <p:cTn id="55" dur="200" fill="hold">
                                          <p:stCondLst>
                                            <p:cond delay="800"/>
                                          </p:stCondLst>
                                        </p:cTn>
                                        <p:tgtEl>
                                          <p:spTgt spid="249"/>
                                        </p:tgtEl>
                                        <p:attrNameLst>
                                          <p:attrName>r</p:attrName>
                                        </p:attrNameLst>
                                      </p:cBhvr>
                                    </p:animRo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49"/>
                  </p:tgtEl>
                </p:cond>
              </p:nextCondLst>
            </p:seq>
            <p:seq concurrent="1" nextAc="seek">
              <p:cTn id="56" restart="whenNotActive" fill="hold" evtFilter="cancelBubble" nodeType="interactiveSeq">
                <p:stCondLst>
                  <p:cond evt="onClick" delay="0">
                    <p:tgtEl>
                      <p:spTgt spid="250"/>
                    </p:tgtEl>
                  </p:cond>
                </p:stCondLst>
                <p:endSync evt="end" delay="0">
                  <p:rtn val="all"/>
                </p:endSync>
                <p:childTnLst>
                  <p:par>
                    <p:cTn id="57" fill="hold">
                      <p:stCondLst>
                        <p:cond delay="0"/>
                      </p:stCondLst>
                      <p:childTnLst>
                        <p:par>
                          <p:cTn id="58" fill="hold">
                            <p:stCondLst>
                              <p:cond delay="0"/>
                            </p:stCondLst>
                            <p:childTnLst>
                              <p:par>
                                <p:cTn id="59" presetID="32" presetClass="emph" presetSubtype="0" fill="hold" grpId="0" nodeType="clickEffect">
                                  <p:stCondLst>
                                    <p:cond delay="0"/>
                                  </p:stCondLst>
                                  <p:childTnLst>
                                    <p:animRot by="120000">
                                      <p:cBhvr>
                                        <p:cTn id="60" dur="100" fill="hold">
                                          <p:stCondLst>
                                            <p:cond delay="0"/>
                                          </p:stCondLst>
                                        </p:cTn>
                                        <p:tgtEl>
                                          <p:spTgt spid="250"/>
                                        </p:tgtEl>
                                        <p:attrNameLst>
                                          <p:attrName>r</p:attrName>
                                        </p:attrNameLst>
                                      </p:cBhvr>
                                    </p:animRot>
                                    <p:animRot by="-240000">
                                      <p:cBhvr>
                                        <p:cTn id="61" dur="200" fill="hold">
                                          <p:stCondLst>
                                            <p:cond delay="200"/>
                                          </p:stCondLst>
                                        </p:cTn>
                                        <p:tgtEl>
                                          <p:spTgt spid="250"/>
                                        </p:tgtEl>
                                        <p:attrNameLst>
                                          <p:attrName>r</p:attrName>
                                        </p:attrNameLst>
                                      </p:cBhvr>
                                    </p:animRot>
                                    <p:animRot by="240000">
                                      <p:cBhvr>
                                        <p:cTn id="62" dur="200" fill="hold">
                                          <p:stCondLst>
                                            <p:cond delay="400"/>
                                          </p:stCondLst>
                                        </p:cTn>
                                        <p:tgtEl>
                                          <p:spTgt spid="250"/>
                                        </p:tgtEl>
                                        <p:attrNameLst>
                                          <p:attrName>r</p:attrName>
                                        </p:attrNameLst>
                                      </p:cBhvr>
                                    </p:animRot>
                                    <p:animRot by="-240000">
                                      <p:cBhvr>
                                        <p:cTn id="63" dur="200" fill="hold">
                                          <p:stCondLst>
                                            <p:cond delay="600"/>
                                          </p:stCondLst>
                                        </p:cTn>
                                        <p:tgtEl>
                                          <p:spTgt spid="250"/>
                                        </p:tgtEl>
                                        <p:attrNameLst>
                                          <p:attrName>r</p:attrName>
                                        </p:attrNameLst>
                                      </p:cBhvr>
                                    </p:animRot>
                                    <p:animRot by="120000">
                                      <p:cBhvr>
                                        <p:cTn id="64" dur="200" fill="hold">
                                          <p:stCondLst>
                                            <p:cond delay="800"/>
                                          </p:stCondLst>
                                        </p:cTn>
                                        <p:tgtEl>
                                          <p:spTgt spid="250"/>
                                        </p:tgtEl>
                                        <p:attrNameLst>
                                          <p:attrName>r</p:attrName>
                                        </p:attrNameLst>
                                      </p:cBhvr>
                                    </p:animRot>
                                  </p:childTnLst>
                                  <p:subTnLst>
                                    <p:audio>
                                      <p:cMediaNode>
                                        <p:cTn display="0" masterRel="sameClick">
                                          <p:stCondLst>
                                            <p:cond evt="begin" delay="0">
                                              <p:tn val="5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0"/>
                  </p:tgtEl>
                </p:cond>
              </p:nextCondLst>
            </p:seq>
            <p:seq concurrent="1" nextAc="seek">
              <p:cTn id="65" restart="whenNotActive" fill="hold" evtFilter="cancelBubble" nodeType="interactiveSeq">
                <p:stCondLst>
                  <p:cond evt="onClick" delay="0">
                    <p:tgtEl>
                      <p:spTgt spid="251"/>
                    </p:tgtEl>
                  </p:cond>
                </p:stCondLst>
                <p:endSync evt="end" delay="0">
                  <p:rtn val="all"/>
                </p:endSync>
                <p:childTnLst>
                  <p:par>
                    <p:cTn id="66" fill="hold">
                      <p:stCondLst>
                        <p:cond delay="0"/>
                      </p:stCondLst>
                      <p:childTnLst>
                        <p:par>
                          <p:cTn id="67" fill="hold">
                            <p:stCondLst>
                              <p:cond delay="0"/>
                            </p:stCondLst>
                            <p:childTnLst>
                              <p:par>
                                <p:cTn id="68" presetID="32" presetClass="emph" presetSubtype="0" fill="hold" grpId="0" nodeType="clickEffect">
                                  <p:stCondLst>
                                    <p:cond delay="0"/>
                                  </p:stCondLst>
                                  <p:childTnLst>
                                    <p:animRot by="120000">
                                      <p:cBhvr>
                                        <p:cTn id="69" dur="100" fill="hold">
                                          <p:stCondLst>
                                            <p:cond delay="0"/>
                                          </p:stCondLst>
                                        </p:cTn>
                                        <p:tgtEl>
                                          <p:spTgt spid="251"/>
                                        </p:tgtEl>
                                        <p:attrNameLst>
                                          <p:attrName>r</p:attrName>
                                        </p:attrNameLst>
                                      </p:cBhvr>
                                    </p:animRot>
                                    <p:animRot by="-240000">
                                      <p:cBhvr>
                                        <p:cTn id="70" dur="200" fill="hold">
                                          <p:stCondLst>
                                            <p:cond delay="200"/>
                                          </p:stCondLst>
                                        </p:cTn>
                                        <p:tgtEl>
                                          <p:spTgt spid="251"/>
                                        </p:tgtEl>
                                        <p:attrNameLst>
                                          <p:attrName>r</p:attrName>
                                        </p:attrNameLst>
                                      </p:cBhvr>
                                    </p:animRot>
                                    <p:animRot by="240000">
                                      <p:cBhvr>
                                        <p:cTn id="71" dur="200" fill="hold">
                                          <p:stCondLst>
                                            <p:cond delay="400"/>
                                          </p:stCondLst>
                                        </p:cTn>
                                        <p:tgtEl>
                                          <p:spTgt spid="251"/>
                                        </p:tgtEl>
                                        <p:attrNameLst>
                                          <p:attrName>r</p:attrName>
                                        </p:attrNameLst>
                                      </p:cBhvr>
                                    </p:animRot>
                                    <p:animRot by="-240000">
                                      <p:cBhvr>
                                        <p:cTn id="72" dur="200" fill="hold">
                                          <p:stCondLst>
                                            <p:cond delay="600"/>
                                          </p:stCondLst>
                                        </p:cTn>
                                        <p:tgtEl>
                                          <p:spTgt spid="251"/>
                                        </p:tgtEl>
                                        <p:attrNameLst>
                                          <p:attrName>r</p:attrName>
                                        </p:attrNameLst>
                                      </p:cBhvr>
                                    </p:animRot>
                                    <p:animRot by="120000">
                                      <p:cBhvr>
                                        <p:cTn id="73" dur="200" fill="hold">
                                          <p:stCondLst>
                                            <p:cond delay="800"/>
                                          </p:stCondLst>
                                        </p:cTn>
                                        <p:tgtEl>
                                          <p:spTgt spid="251"/>
                                        </p:tgtEl>
                                        <p:attrNameLst>
                                          <p:attrName>r</p:attrName>
                                        </p:attrNameLst>
                                      </p:cBhvr>
                                    </p:animRot>
                                  </p:childTnLst>
                                  <p:subTnLst>
                                    <p:audio>
                                      <p:cMediaNode>
                                        <p:cTn display="0" masterRel="sameClick">
                                          <p:stCondLst>
                                            <p:cond evt="begin" delay="0">
                                              <p:tn val="6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1"/>
                  </p:tgtEl>
                </p:cond>
              </p:nextCondLst>
            </p:seq>
            <p:seq concurrent="1" nextAc="seek">
              <p:cTn id="74" restart="whenNotActive" fill="hold" evtFilter="cancelBubble" nodeType="interactiveSeq">
                <p:stCondLst>
                  <p:cond evt="onClick" delay="0">
                    <p:tgtEl>
                      <p:spTgt spid="252"/>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grpId="0" nodeType="clickEffect">
                                  <p:stCondLst>
                                    <p:cond delay="0"/>
                                  </p:stCondLst>
                                  <p:childTnLst>
                                    <p:animRot by="120000">
                                      <p:cBhvr>
                                        <p:cTn id="78" dur="100" fill="hold">
                                          <p:stCondLst>
                                            <p:cond delay="0"/>
                                          </p:stCondLst>
                                        </p:cTn>
                                        <p:tgtEl>
                                          <p:spTgt spid="252"/>
                                        </p:tgtEl>
                                        <p:attrNameLst>
                                          <p:attrName>r</p:attrName>
                                        </p:attrNameLst>
                                      </p:cBhvr>
                                    </p:animRot>
                                    <p:animRot by="-240000">
                                      <p:cBhvr>
                                        <p:cTn id="79" dur="200" fill="hold">
                                          <p:stCondLst>
                                            <p:cond delay="200"/>
                                          </p:stCondLst>
                                        </p:cTn>
                                        <p:tgtEl>
                                          <p:spTgt spid="252"/>
                                        </p:tgtEl>
                                        <p:attrNameLst>
                                          <p:attrName>r</p:attrName>
                                        </p:attrNameLst>
                                      </p:cBhvr>
                                    </p:animRot>
                                    <p:animRot by="240000">
                                      <p:cBhvr>
                                        <p:cTn id="80" dur="200" fill="hold">
                                          <p:stCondLst>
                                            <p:cond delay="400"/>
                                          </p:stCondLst>
                                        </p:cTn>
                                        <p:tgtEl>
                                          <p:spTgt spid="252"/>
                                        </p:tgtEl>
                                        <p:attrNameLst>
                                          <p:attrName>r</p:attrName>
                                        </p:attrNameLst>
                                      </p:cBhvr>
                                    </p:animRot>
                                    <p:animRot by="-240000">
                                      <p:cBhvr>
                                        <p:cTn id="81" dur="200" fill="hold">
                                          <p:stCondLst>
                                            <p:cond delay="600"/>
                                          </p:stCondLst>
                                        </p:cTn>
                                        <p:tgtEl>
                                          <p:spTgt spid="252"/>
                                        </p:tgtEl>
                                        <p:attrNameLst>
                                          <p:attrName>r</p:attrName>
                                        </p:attrNameLst>
                                      </p:cBhvr>
                                    </p:animRot>
                                    <p:animRot by="120000">
                                      <p:cBhvr>
                                        <p:cTn id="82" dur="200" fill="hold">
                                          <p:stCondLst>
                                            <p:cond delay="800"/>
                                          </p:stCondLst>
                                        </p:cTn>
                                        <p:tgtEl>
                                          <p:spTgt spid="252"/>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2"/>
                  </p:tgtEl>
                </p:cond>
              </p:nextCondLst>
            </p:seq>
            <p:seq concurrent="1" nextAc="seek">
              <p:cTn id="83" restart="whenNotActive" fill="hold" evtFilter="cancelBubble" nodeType="interactiveSeq">
                <p:stCondLst>
                  <p:cond evt="onClick" delay="0">
                    <p:tgtEl>
                      <p:spTgt spid="253"/>
                    </p:tgtEl>
                  </p:cond>
                </p:stCondLst>
                <p:endSync evt="end" delay="0">
                  <p:rtn val="all"/>
                </p:endSync>
                <p:childTnLst>
                  <p:par>
                    <p:cTn id="84" fill="hold">
                      <p:stCondLst>
                        <p:cond delay="0"/>
                      </p:stCondLst>
                      <p:childTnLst>
                        <p:par>
                          <p:cTn id="85" fill="hold">
                            <p:stCondLst>
                              <p:cond delay="0"/>
                            </p:stCondLst>
                            <p:childTnLst>
                              <p:par>
                                <p:cTn id="86" presetID="32" presetClass="emph" presetSubtype="0" fill="hold" grpId="0" nodeType="clickEffect">
                                  <p:stCondLst>
                                    <p:cond delay="0"/>
                                  </p:stCondLst>
                                  <p:childTnLst>
                                    <p:animRot by="120000">
                                      <p:cBhvr>
                                        <p:cTn id="87" dur="100" fill="hold">
                                          <p:stCondLst>
                                            <p:cond delay="0"/>
                                          </p:stCondLst>
                                        </p:cTn>
                                        <p:tgtEl>
                                          <p:spTgt spid="253"/>
                                        </p:tgtEl>
                                        <p:attrNameLst>
                                          <p:attrName>r</p:attrName>
                                        </p:attrNameLst>
                                      </p:cBhvr>
                                    </p:animRot>
                                    <p:animRot by="-240000">
                                      <p:cBhvr>
                                        <p:cTn id="88" dur="200" fill="hold">
                                          <p:stCondLst>
                                            <p:cond delay="200"/>
                                          </p:stCondLst>
                                        </p:cTn>
                                        <p:tgtEl>
                                          <p:spTgt spid="253"/>
                                        </p:tgtEl>
                                        <p:attrNameLst>
                                          <p:attrName>r</p:attrName>
                                        </p:attrNameLst>
                                      </p:cBhvr>
                                    </p:animRot>
                                    <p:animRot by="240000">
                                      <p:cBhvr>
                                        <p:cTn id="89" dur="200" fill="hold">
                                          <p:stCondLst>
                                            <p:cond delay="400"/>
                                          </p:stCondLst>
                                        </p:cTn>
                                        <p:tgtEl>
                                          <p:spTgt spid="253"/>
                                        </p:tgtEl>
                                        <p:attrNameLst>
                                          <p:attrName>r</p:attrName>
                                        </p:attrNameLst>
                                      </p:cBhvr>
                                    </p:animRot>
                                    <p:animRot by="-240000">
                                      <p:cBhvr>
                                        <p:cTn id="90" dur="200" fill="hold">
                                          <p:stCondLst>
                                            <p:cond delay="600"/>
                                          </p:stCondLst>
                                        </p:cTn>
                                        <p:tgtEl>
                                          <p:spTgt spid="253"/>
                                        </p:tgtEl>
                                        <p:attrNameLst>
                                          <p:attrName>r</p:attrName>
                                        </p:attrNameLst>
                                      </p:cBhvr>
                                    </p:animRot>
                                    <p:animRot by="120000">
                                      <p:cBhvr>
                                        <p:cTn id="91" dur="200" fill="hold">
                                          <p:stCondLst>
                                            <p:cond delay="800"/>
                                          </p:stCondLst>
                                        </p:cTn>
                                        <p:tgtEl>
                                          <p:spTgt spid="253"/>
                                        </p:tgtEl>
                                        <p:attrNameLst>
                                          <p:attrName>r</p:attrName>
                                        </p:attrNameLst>
                                      </p:cBhvr>
                                    </p:animRot>
                                  </p:childTnLst>
                                  <p:subTnLst>
                                    <p:audio>
                                      <p:cMediaNode>
                                        <p:cTn display="0" masterRel="sameClick">
                                          <p:stCondLst>
                                            <p:cond evt="begin" delay="0">
                                              <p:tn val="8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3"/>
                  </p:tgtEl>
                </p:cond>
              </p:nextCondLst>
            </p:seq>
            <p:seq concurrent="1" nextAc="seek">
              <p:cTn id="92" restart="whenNotActive" fill="hold" evtFilter="cancelBubble" nodeType="interactiveSeq">
                <p:stCondLst>
                  <p:cond evt="onClick" delay="0">
                    <p:tgtEl>
                      <p:spTgt spid="254"/>
                    </p:tgtEl>
                  </p:cond>
                </p:stCondLst>
                <p:endSync evt="end" delay="0">
                  <p:rtn val="all"/>
                </p:endSync>
                <p:childTnLst>
                  <p:par>
                    <p:cTn id="93" fill="hold">
                      <p:stCondLst>
                        <p:cond delay="0"/>
                      </p:stCondLst>
                      <p:childTnLst>
                        <p:par>
                          <p:cTn id="94" fill="hold">
                            <p:stCondLst>
                              <p:cond delay="0"/>
                            </p:stCondLst>
                            <p:childTnLst>
                              <p:par>
                                <p:cTn id="95" presetID="32" presetClass="emph" presetSubtype="0" fill="hold" grpId="0" nodeType="clickEffect">
                                  <p:stCondLst>
                                    <p:cond delay="0"/>
                                  </p:stCondLst>
                                  <p:childTnLst>
                                    <p:animRot by="120000">
                                      <p:cBhvr>
                                        <p:cTn id="96" dur="100" fill="hold">
                                          <p:stCondLst>
                                            <p:cond delay="0"/>
                                          </p:stCondLst>
                                        </p:cTn>
                                        <p:tgtEl>
                                          <p:spTgt spid="254"/>
                                        </p:tgtEl>
                                        <p:attrNameLst>
                                          <p:attrName>r</p:attrName>
                                        </p:attrNameLst>
                                      </p:cBhvr>
                                    </p:animRot>
                                    <p:animRot by="-240000">
                                      <p:cBhvr>
                                        <p:cTn id="97" dur="200" fill="hold">
                                          <p:stCondLst>
                                            <p:cond delay="200"/>
                                          </p:stCondLst>
                                        </p:cTn>
                                        <p:tgtEl>
                                          <p:spTgt spid="254"/>
                                        </p:tgtEl>
                                        <p:attrNameLst>
                                          <p:attrName>r</p:attrName>
                                        </p:attrNameLst>
                                      </p:cBhvr>
                                    </p:animRot>
                                    <p:animRot by="240000">
                                      <p:cBhvr>
                                        <p:cTn id="98" dur="200" fill="hold">
                                          <p:stCondLst>
                                            <p:cond delay="400"/>
                                          </p:stCondLst>
                                        </p:cTn>
                                        <p:tgtEl>
                                          <p:spTgt spid="254"/>
                                        </p:tgtEl>
                                        <p:attrNameLst>
                                          <p:attrName>r</p:attrName>
                                        </p:attrNameLst>
                                      </p:cBhvr>
                                    </p:animRot>
                                    <p:animRot by="-240000">
                                      <p:cBhvr>
                                        <p:cTn id="99" dur="200" fill="hold">
                                          <p:stCondLst>
                                            <p:cond delay="600"/>
                                          </p:stCondLst>
                                        </p:cTn>
                                        <p:tgtEl>
                                          <p:spTgt spid="254"/>
                                        </p:tgtEl>
                                        <p:attrNameLst>
                                          <p:attrName>r</p:attrName>
                                        </p:attrNameLst>
                                      </p:cBhvr>
                                    </p:animRot>
                                    <p:animRot by="120000">
                                      <p:cBhvr>
                                        <p:cTn id="100" dur="200" fill="hold">
                                          <p:stCondLst>
                                            <p:cond delay="800"/>
                                          </p:stCondLst>
                                        </p:cTn>
                                        <p:tgtEl>
                                          <p:spTgt spid="254"/>
                                        </p:tgtEl>
                                        <p:attrNameLst>
                                          <p:attrName>r</p:attrName>
                                        </p:attrNameLst>
                                      </p:cBhvr>
                                    </p:animRot>
                                  </p:childTnLst>
                                  <p:subTnLst>
                                    <p:audio>
                                      <p:cMediaNode>
                                        <p:cTn display="0" masterRel="sameClick">
                                          <p:stCondLst>
                                            <p:cond evt="begin" delay="0">
                                              <p:tn val="9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4"/>
                  </p:tgtEl>
                </p:cond>
              </p:nextCondLst>
            </p:seq>
            <p:seq concurrent="1" nextAc="seek">
              <p:cTn id="101" restart="whenNotActive" fill="hold" evtFilter="cancelBubble" nodeType="interactiveSeq">
                <p:stCondLst>
                  <p:cond evt="onClick" delay="0">
                    <p:tgtEl>
                      <p:spTgt spid="255"/>
                    </p:tgtEl>
                  </p:cond>
                </p:stCondLst>
                <p:endSync evt="end" delay="0">
                  <p:rtn val="all"/>
                </p:endSync>
                <p:childTnLst>
                  <p:par>
                    <p:cTn id="102" fill="hold">
                      <p:stCondLst>
                        <p:cond delay="0"/>
                      </p:stCondLst>
                      <p:childTnLst>
                        <p:par>
                          <p:cTn id="103" fill="hold">
                            <p:stCondLst>
                              <p:cond delay="0"/>
                            </p:stCondLst>
                            <p:childTnLst>
                              <p:par>
                                <p:cTn id="104" presetID="32" presetClass="emph" presetSubtype="0" fill="hold" grpId="0" nodeType="clickEffect">
                                  <p:stCondLst>
                                    <p:cond delay="0"/>
                                  </p:stCondLst>
                                  <p:childTnLst>
                                    <p:animRot by="120000">
                                      <p:cBhvr>
                                        <p:cTn id="105" dur="100" fill="hold">
                                          <p:stCondLst>
                                            <p:cond delay="0"/>
                                          </p:stCondLst>
                                        </p:cTn>
                                        <p:tgtEl>
                                          <p:spTgt spid="255"/>
                                        </p:tgtEl>
                                        <p:attrNameLst>
                                          <p:attrName>r</p:attrName>
                                        </p:attrNameLst>
                                      </p:cBhvr>
                                    </p:animRot>
                                    <p:animRot by="-240000">
                                      <p:cBhvr>
                                        <p:cTn id="106" dur="200" fill="hold">
                                          <p:stCondLst>
                                            <p:cond delay="200"/>
                                          </p:stCondLst>
                                        </p:cTn>
                                        <p:tgtEl>
                                          <p:spTgt spid="255"/>
                                        </p:tgtEl>
                                        <p:attrNameLst>
                                          <p:attrName>r</p:attrName>
                                        </p:attrNameLst>
                                      </p:cBhvr>
                                    </p:animRot>
                                    <p:animRot by="240000">
                                      <p:cBhvr>
                                        <p:cTn id="107" dur="200" fill="hold">
                                          <p:stCondLst>
                                            <p:cond delay="400"/>
                                          </p:stCondLst>
                                        </p:cTn>
                                        <p:tgtEl>
                                          <p:spTgt spid="255"/>
                                        </p:tgtEl>
                                        <p:attrNameLst>
                                          <p:attrName>r</p:attrName>
                                        </p:attrNameLst>
                                      </p:cBhvr>
                                    </p:animRot>
                                    <p:animRot by="-240000">
                                      <p:cBhvr>
                                        <p:cTn id="108" dur="200" fill="hold">
                                          <p:stCondLst>
                                            <p:cond delay="600"/>
                                          </p:stCondLst>
                                        </p:cTn>
                                        <p:tgtEl>
                                          <p:spTgt spid="255"/>
                                        </p:tgtEl>
                                        <p:attrNameLst>
                                          <p:attrName>r</p:attrName>
                                        </p:attrNameLst>
                                      </p:cBhvr>
                                    </p:animRot>
                                    <p:animRot by="120000">
                                      <p:cBhvr>
                                        <p:cTn id="109" dur="200" fill="hold">
                                          <p:stCondLst>
                                            <p:cond delay="800"/>
                                          </p:stCondLst>
                                        </p:cTn>
                                        <p:tgtEl>
                                          <p:spTgt spid="255"/>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5"/>
                  </p:tgtEl>
                </p:cond>
              </p:nextCondLst>
            </p:seq>
            <p:seq concurrent="1" nextAc="seek">
              <p:cTn id="110" restart="whenNotActive" fill="hold" evtFilter="cancelBubble" nodeType="interactiveSeq">
                <p:stCondLst>
                  <p:cond evt="onClick" delay="0">
                    <p:tgtEl>
                      <p:spTgt spid="256"/>
                    </p:tgtEl>
                  </p:cond>
                </p:stCondLst>
                <p:endSync evt="end" delay="0">
                  <p:rtn val="all"/>
                </p:endSync>
                <p:childTnLst>
                  <p:par>
                    <p:cTn id="111" fill="hold">
                      <p:stCondLst>
                        <p:cond delay="0"/>
                      </p:stCondLst>
                      <p:childTnLst>
                        <p:par>
                          <p:cTn id="112" fill="hold">
                            <p:stCondLst>
                              <p:cond delay="0"/>
                            </p:stCondLst>
                            <p:childTnLst>
                              <p:par>
                                <p:cTn id="113" presetID="32" presetClass="emph" presetSubtype="0" fill="hold" grpId="0" nodeType="clickEffect">
                                  <p:stCondLst>
                                    <p:cond delay="0"/>
                                  </p:stCondLst>
                                  <p:childTnLst>
                                    <p:animRot by="120000">
                                      <p:cBhvr>
                                        <p:cTn id="114" dur="100" fill="hold">
                                          <p:stCondLst>
                                            <p:cond delay="0"/>
                                          </p:stCondLst>
                                        </p:cTn>
                                        <p:tgtEl>
                                          <p:spTgt spid="256"/>
                                        </p:tgtEl>
                                        <p:attrNameLst>
                                          <p:attrName>r</p:attrName>
                                        </p:attrNameLst>
                                      </p:cBhvr>
                                    </p:animRot>
                                    <p:animRot by="-240000">
                                      <p:cBhvr>
                                        <p:cTn id="115" dur="200" fill="hold">
                                          <p:stCondLst>
                                            <p:cond delay="200"/>
                                          </p:stCondLst>
                                        </p:cTn>
                                        <p:tgtEl>
                                          <p:spTgt spid="256"/>
                                        </p:tgtEl>
                                        <p:attrNameLst>
                                          <p:attrName>r</p:attrName>
                                        </p:attrNameLst>
                                      </p:cBhvr>
                                    </p:animRot>
                                    <p:animRot by="240000">
                                      <p:cBhvr>
                                        <p:cTn id="116" dur="200" fill="hold">
                                          <p:stCondLst>
                                            <p:cond delay="400"/>
                                          </p:stCondLst>
                                        </p:cTn>
                                        <p:tgtEl>
                                          <p:spTgt spid="256"/>
                                        </p:tgtEl>
                                        <p:attrNameLst>
                                          <p:attrName>r</p:attrName>
                                        </p:attrNameLst>
                                      </p:cBhvr>
                                    </p:animRot>
                                    <p:animRot by="-240000">
                                      <p:cBhvr>
                                        <p:cTn id="117" dur="200" fill="hold">
                                          <p:stCondLst>
                                            <p:cond delay="600"/>
                                          </p:stCondLst>
                                        </p:cTn>
                                        <p:tgtEl>
                                          <p:spTgt spid="256"/>
                                        </p:tgtEl>
                                        <p:attrNameLst>
                                          <p:attrName>r</p:attrName>
                                        </p:attrNameLst>
                                      </p:cBhvr>
                                    </p:animRot>
                                    <p:animRot by="120000">
                                      <p:cBhvr>
                                        <p:cTn id="118" dur="200" fill="hold">
                                          <p:stCondLst>
                                            <p:cond delay="800"/>
                                          </p:stCondLst>
                                        </p:cTn>
                                        <p:tgtEl>
                                          <p:spTgt spid="256"/>
                                        </p:tgtEl>
                                        <p:attrNameLst>
                                          <p:attrName>r</p:attrName>
                                        </p:attrNameLst>
                                      </p:cBhvr>
                                    </p:animRo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6"/>
                  </p:tgtEl>
                </p:cond>
              </p:nextCondLst>
            </p:seq>
            <p:seq concurrent="1" nextAc="seek">
              <p:cTn id="119" restart="whenNotActive" fill="hold" evtFilter="cancelBubble" nodeType="interactiveSeq">
                <p:stCondLst>
                  <p:cond evt="onClick" delay="0">
                    <p:tgtEl>
                      <p:spTgt spid="257"/>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257"/>
                                        </p:tgtEl>
                                        <p:attrNameLst>
                                          <p:attrName>r</p:attrName>
                                        </p:attrNameLst>
                                      </p:cBhvr>
                                    </p:animRot>
                                    <p:animRot by="-240000">
                                      <p:cBhvr>
                                        <p:cTn id="124" dur="200" fill="hold">
                                          <p:stCondLst>
                                            <p:cond delay="200"/>
                                          </p:stCondLst>
                                        </p:cTn>
                                        <p:tgtEl>
                                          <p:spTgt spid="257"/>
                                        </p:tgtEl>
                                        <p:attrNameLst>
                                          <p:attrName>r</p:attrName>
                                        </p:attrNameLst>
                                      </p:cBhvr>
                                    </p:animRot>
                                    <p:animRot by="240000">
                                      <p:cBhvr>
                                        <p:cTn id="125" dur="200" fill="hold">
                                          <p:stCondLst>
                                            <p:cond delay="400"/>
                                          </p:stCondLst>
                                        </p:cTn>
                                        <p:tgtEl>
                                          <p:spTgt spid="257"/>
                                        </p:tgtEl>
                                        <p:attrNameLst>
                                          <p:attrName>r</p:attrName>
                                        </p:attrNameLst>
                                      </p:cBhvr>
                                    </p:animRot>
                                    <p:animRot by="-240000">
                                      <p:cBhvr>
                                        <p:cTn id="126" dur="200" fill="hold">
                                          <p:stCondLst>
                                            <p:cond delay="600"/>
                                          </p:stCondLst>
                                        </p:cTn>
                                        <p:tgtEl>
                                          <p:spTgt spid="257"/>
                                        </p:tgtEl>
                                        <p:attrNameLst>
                                          <p:attrName>r</p:attrName>
                                        </p:attrNameLst>
                                      </p:cBhvr>
                                    </p:animRot>
                                    <p:animRot by="120000">
                                      <p:cBhvr>
                                        <p:cTn id="127" dur="200" fill="hold">
                                          <p:stCondLst>
                                            <p:cond delay="800"/>
                                          </p:stCondLst>
                                        </p:cTn>
                                        <p:tgtEl>
                                          <p:spTgt spid="257"/>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7"/>
                  </p:tgtEl>
                </p:cond>
              </p:nextCondLst>
            </p:seq>
            <p:seq concurrent="1" nextAc="seek">
              <p:cTn id="128" restart="whenNotActive" fill="hold" evtFilter="cancelBubble" nodeType="interactiveSeq">
                <p:stCondLst>
                  <p:cond evt="onClick" delay="0">
                    <p:tgtEl>
                      <p:spTgt spid="258"/>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258"/>
                                        </p:tgtEl>
                                        <p:attrNameLst>
                                          <p:attrName>r</p:attrName>
                                        </p:attrNameLst>
                                      </p:cBhvr>
                                    </p:animRot>
                                    <p:animRot by="-240000">
                                      <p:cBhvr>
                                        <p:cTn id="133" dur="200" fill="hold">
                                          <p:stCondLst>
                                            <p:cond delay="200"/>
                                          </p:stCondLst>
                                        </p:cTn>
                                        <p:tgtEl>
                                          <p:spTgt spid="258"/>
                                        </p:tgtEl>
                                        <p:attrNameLst>
                                          <p:attrName>r</p:attrName>
                                        </p:attrNameLst>
                                      </p:cBhvr>
                                    </p:animRot>
                                    <p:animRot by="240000">
                                      <p:cBhvr>
                                        <p:cTn id="134" dur="200" fill="hold">
                                          <p:stCondLst>
                                            <p:cond delay="400"/>
                                          </p:stCondLst>
                                        </p:cTn>
                                        <p:tgtEl>
                                          <p:spTgt spid="258"/>
                                        </p:tgtEl>
                                        <p:attrNameLst>
                                          <p:attrName>r</p:attrName>
                                        </p:attrNameLst>
                                      </p:cBhvr>
                                    </p:animRot>
                                    <p:animRot by="-240000">
                                      <p:cBhvr>
                                        <p:cTn id="135" dur="200" fill="hold">
                                          <p:stCondLst>
                                            <p:cond delay="600"/>
                                          </p:stCondLst>
                                        </p:cTn>
                                        <p:tgtEl>
                                          <p:spTgt spid="258"/>
                                        </p:tgtEl>
                                        <p:attrNameLst>
                                          <p:attrName>r</p:attrName>
                                        </p:attrNameLst>
                                      </p:cBhvr>
                                    </p:animRot>
                                    <p:animRot by="120000">
                                      <p:cBhvr>
                                        <p:cTn id="136" dur="200" fill="hold">
                                          <p:stCondLst>
                                            <p:cond delay="800"/>
                                          </p:stCondLst>
                                        </p:cTn>
                                        <p:tgtEl>
                                          <p:spTgt spid="258"/>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58"/>
                  </p:tgtEl>
                </p:cond>
              </p:nextCondLst>
            </p:seq>
            <p:seq concurrent="1" nextAc="seek">
              <p:cTn id="137" restart="whenNotActive" fill="hold" evtFilter="cancelBubble" nodeType="interactiveSeq">
                <p:stCondLst>
                  <p:cond evt="onClick" delay="0">
                    <p:tgtEl>
                      <p:spTgt spid="259"/>
                    </p:tgtEl>
                  </p:cond>
                </p:stCondLst>
                <p:endSync evt="end" delay="0">
                  <p:rtn val="all"/>
                </p:endSync>
                <p:childTnLst>
                  <p:par>
                    <p:cTn id="138" fill="hold">
                      <p:stCondLst>
                        <p:cond delay="0"/>
                      </p:stCondLst>
                      <p:childTnLst>
                        <p:par>
                          <p:cTn id="139" fill="hold">
                            <p:stCondLst>
                              <p:cond delay="0"/>
                            </p:stCondLst>
                            <p:childTnLst>
                              <p:par>
                                <p:cTn id="140" presetID="22" presetClass="entr" presetSubtype="4" fill="hold" nodeType="clickEffect">
                                  <p:stCondLst>
                                    <p:cond delay="0"/>
                                  </p:stCondLst>
                                  <p:childTnLst>
                                    <p:set>
                                      <p:cBhvr>
                                        <p:cTn id="141" dur="1" fill="hold">
                                          <p:stCondLst>
                                            <p:cond delay="0"/>
                                          </p:stCondLst>
                                        </p:cTn>
                                        <p:tgtEl>
                                          <p:spTgt spid="209">
                                            <p:txEl>
                                              <p:pRg st="0" end="0"/>
                                            </p:txEl>
                                          </p:spTgt>
                                        </p:tgtEl>
                                        <p:attrNameLst>
                                          <p:attrName>style.visibility</p:attrName>
                                        </p:attrNameLst>
                                      </p:cBhvr>
                                      <p:to>
                                        <p:strVal val="visible"/>
                                      </p:to>
                                    </p:set>
                                    <p:animEffect transition="in" filter="wipe(down)">
                                      <p:cBhvr>
                                        <p:cTn id="142" dur="500"/>
                                        <p:tgtEl>
                                          <p:spTgt spid="209">
                                            <p:txEl>
                                              <p:pRg st="0" end="0"/>
                                            </p:txEl>
                                          </p:spTgt>
                                        </p:tgtEl>
                                      </p:cBhvr>
                                    </p:animEffect>
                                  </p:childTnLst>
                                  <p:subTnLst>
                                    <p:audio>
                                      <p:cMediaNode>
                                        <p:cTn display="0" masterRel="sameClick">
                                          <p:stCondLst>
                                            <p:cond evt="begin" delay="0">
                                              <p:tn val="14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259"/>
                  </p:tgtEl>
                </p:cond>
              </p:nextCondLst>
            </p:seq>
            <p:seq concurrent="1" nextAc="seek">
              <p:cTn id="143" restart="whenNotActive" fill="hold" evtFilter="cancelBubble" nodeType="interactiveSeq">
                <p:stCondLst>
                  <p:cond evt="onClick" delay="0">
                    <p:tgtEl>
                      <p:spTgt spid="260"/>
                    </p:tgtEl>
                  </p:cond>
                </p:stCondLst>
                <p:endSync evt="end" delay="0">
                  <p:rtn val="all"/>
                </p:endSync>
                <p:childTnLst>
                  <p:par>
                    <p:cTn id="144" fill="hold">
                      <p:stCondLst>
                        <p:cond delay="0"/>
                      </p:stCondLst>
                      <p:childTnLst>
                        <p:par>
                          <p:cTn id="145" fill="hold">
                            <p:stCondLst>
                              <p:cond delay="0"/>
                            </p:stCondLst>
                            <p:childTnLst>
                              <p:par>
                                <p:cTn id="146" presetID="32" presetClass="emph" presetSubtype="0" fill="hold" grpId="0" nodeType="clickEffect">
                                  <p:stCondLst>
                                    <p:cond delay="0"/>
                                  </p:stCondLst>
                                  <p:childTnLst>
                                    <p:animRot by="120000">
                                      <p:cBhvr>
                                        <p:cTn id="147" dur="100" fill="hold">
                                          <p:stCondLst>
                                            <p:cond delay="0"/>
                                          </p:stCondLst>
                                        </p:cTn>
                                        <p:tgtEl>
                                          <p:spTgt spid="260"/>
                                        </p:tgtEl>
                                        <p:attrNameLst>
                                          <p:attrName>r</p:attrName>
                                        </p:attrNameLst>
                                      </p:cBhvr>
                                    </p:animRot>
                                    <p:animRot by="-240000">
                                      <p:cBhvr>
                                        <p:cTn id="148" dur="200" fill="hold">
                                          <p:stCondLst>
                                            <p:cond delay="200"/>
                                          </p:stCondLst>
                                        </p:cTn>
                                        <p:tgtEl>
                                          <p:spTgt spid="260"/>
                                        </p:tgtEl>
                                        <p:attrNameLst>
                                          <p:attrName>r</p:attrName>
                                        </p:attrNameLst>
                                      </p:cBhvr>
                                    </p:animRot>
                                    <p:animRot by="240000">
                                      <p:cBhvr>
                                        <p:cTn id="149" dur="200" fill="hold">
                                          <p:stCondLst>
                                            <p:cond delay="400"/>
                                          </p:stCondLst>
                                        </p:cTn>
                                        <p:tgtEl>
                                          <p:spTgt spid="260"/>
                                        </p:tgtEl>
                                        <p:attrNameLst>
                                          <p:attrName>r</p:attrName>
                                        </p:attrNameLst>
                                      </p:cBhvr>
                                    </p:animRot>
                                    <p:animRot by="-240000">
                                      <p:cBhvr>
                                        <p:cTn id="150" dur="200" fill="hold">
                                          <p:stCondLst>
                                            <p:cond delay="600"/>
                                          </p:stCondLst>
                                        </p:cTn>
                                        <p:tgtEl>
                                          <p:spTgt spid="260"/>
                                        </p:tgtEl>
                                        <p:attrNameLst>
                                          <p:attrName>r</p:attrName>
                                        </p:attrNameLst>
                                      </p:cBhvr>
                                    </p:animRot>
                                    <p:animRot by="120000">
                                      <p:cBhvr>
                                        <p:cTn id="151" dur="200" fill="hold">
                                          <p:stCondLst>
                                            <p:cond delay="800"/>
                                          </p:stCondLst>
                                        </p:cTn>
                                        <p:tgtEl>
                                          <p:spTgt spid="260"/>
                                        </p:tgtEl>
                                        <p:attrNameLst>
                                          <p:attrName>r</p:attrName>
                                        </p:attrNameLst>
                                      </p:cBhvr>
                                    </p:animRot>
                                  </p:childTnLst>
                                  <p:subTnLst>
                                    <p:audio>
                                      <p:cMediaNode>
                                        <p:cTn display="0" masterRel="sameClick">
                                          <p:stCondLst>
                                            <p:cond evt="begin" delay="0">
                                              <p:tn val="14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60"/>
                  </p:tgtEl>
                </p:cond>
              </p:nextCondLst>
            </p:seq>
            <p:seq concurrent="1" nextAc="seek">
              <p:cTn id="152" restart="whenNotActive" fill="hold" evtFilter="cancelBubble" nodeType="interactiveSeq">
                <p:stCondLst>
                  <p:cond evt="onClick" delay="0">
                    <p:tgtEl>
                      <p:spTgt spid="261"/>
                    </p:tgtEl>
                  </p:cond>
                </p:stCondLst>
                <p:endSync evt="end" delay="0">
                  <p:rtn val="all"/>
                </p:endSync>
                <p:childTnLst>
                  <p:par>
                    <p:cTn id="153" fill="hold">
                      <p:stCondLst>
                        <p:cond delay="0"/>
                      </p:stCondLst>
                      <p:childTnLst>
                        <p:par>
                          <p:cTn id="154" fill="hold">
                            <p:stCondLst>
                              <p:cond delay="0"/>
                            </p:stCondLst>
                            <p:childTnLst>
                              <p:par>
                                <p:cTn id="155" presetID="22" presetClass="entr" presetSubtype="4" fill="hold" nodeType="clickEffect">
                                  <p:stCondLst>
                                    <p:cond delay="0"/>
                                  </p:stCondLst>
                                  <p:childTnLst>
                                    <p:set>
                                      <p:cBhvr>
                                        <p:cTn id="156" dur="1" fill="hold">
                                          <p:stCondLst>
                                            <p:cond delay="0"/>
                                          </p:stCondLst>
                                        </p:cTn>
                                        <p:tgtEl>
                                          <p:spTgt spid="210">
                                            <p:txEl>
                                              <p:pRg st="0" end="0"/>
                                            </p:txEl>
                                          </p:spTgt>
                                        </p:tgtEl>
                                        <p:attrNameLst>
                                          <p:attrName>style.visibility</p:attrName>
                                        </p:attrNameLst>
                                      </p:cBhvr>
                                      <p:to>
                                        <p:strVal val="visible"/>
                                      </p:to>
                                    </p:set>
                                    <p:animEffect transition="in" filter="wipe(down)">
                                      <p:cBhvr>
                                        <p:cTn id="157" dur="500"/>
                                        <p:tgtEl>
                                          <p:spTgt spid="210">
                                            <p:txEl>
                                              <p:pRg st="0" end="0"/>
                                            </p:txEl>
                                          </p:spTgt>
                                        </p:tgtEl>
                                      </p:cBhvr>
                                    </p:animEffect>
                                  </p:childTnLst>
                                  <p:subTnLst>
                                    <p:audio>
                                      <p:cMediaNode>
                                        <p:cTn display="0" masterRel="sameClick">
                                          <p:stCondLst>
                                            <p:cond evt="begin" delay="0">
                                              <p:tn val="15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261"/>
                  </p:tgtEl>
                </p:cond>
              </p:nextCondLst>
            </p:seq>
            <p:seq concurrent="1" nextAc="seek">
              <p:cTn id="158" restart="whenNotActive" fill="hold" evtFilter="cancelBubble" nodeType="interactiveSeq">
                <p:stCondLst>
                  <p:cond evt="onClick" delay="0">
                    <p:tgtEl>
                      <p:spTgt spid="262"/>
                    </p:tgtEl>
                  </p:cond>
                </p:stCondLst>
                <p:endSync evt="end" delay="0">
                  <p:rtn val="all"/>
                </p:endSync>
                <p:childTnLst>
                  <p:par>
                    <p:cTn id="159" fill="hold">
                      <p:stCondLst>
                        <p:cond delay="0"/>
                      </p:stCondLst>
                      <p:childTnLst>
                        <p:par>
                          <p:cTn id="160" fill="hold">
                            <p:stCondLst>
                              <p:cond delay="0"/>
                            </p:stCondLst>
                            <p:childTnLst>
                              <p:par>
                                <p:cTn id="161" presetID="32" presetClass="emph" presetSubtype="0" fill="hold" grpId="0" nodeType="clickEffect">
                                  <p:stCondLst>
                                    <p:cond delay="0"/>
                                  </p:stCondLst>
                                  <p:childTnLst>
                                    <p:animRot by="120000">
                                      <p:cBhvr>
                                        <p:cTn id="162" dur="100" fill="hold">
                                          <p:stCondLst>
                                            <p:cond delay="0"/>
                                          </p:stCondLst>
                                        </p:cTn>
                                        <p:tgtEl>
                                          <p:spTgt spid="262"/>
                                        </p:tgtEl>
                                        <p:attrNameLst>
                                          <p:attrName>r</p:attrName>
                                        </p:attrNameLst>
                                      </p:cBhvr>
                                    </p:animRot>
                                    <p:animRot by="-240000">
                                      <p:cBhvr>
                                        <p:cTn id="163" dur="200" fill="hold">
                                          <p:stCondLst>
                                            <p:cond delay="200"/>
                                          </p:stCondLst>
                                        </p:cTn>
                                        <p:tgtEl>
                                          <p:spTgt spid="262"/>
                                        </p:tgtEl>
                                        <p:attrNameLst>
                                          <p:attrName>r</p:attrName>
                                        </p:attrNameLst>
                                      </p:cBhvr>
                                    </p:animRot>
                                    <p:animRot by="240000">
                                      <p:cBhvr>
                                        <p:cTn id="164" dur="200" fill="hold">
                                          <p:stCondLst>
                                            <p:cond delay="400"/>
                                          </p:stCondLst>
                                        </p:cTn>
                                        <p:tgtEl>
                                          <p:spTgt spid="262"/>
                                        </p:tgtEl>
                                        <p:attrNameLst>
                                          <p:attrName>r</p:attrName>
                                        </p:attrNameLst>
                                      </p:cBhvr>
                                    </p:animRot>
                                    <p:animRot by="-240000">
                                      <p:cBhvr>
                                        <p:cTn id="165" dur="200" fill="hold">
                                          <p:stCondLst>
                                            <p:cond delay="600"/>
                                          </p:stCondLst>
                                        </p:cTn>
                                        <p:tgtEl>
                                          <p:spTgt spid="262"/>
                                        </p:tgtEl>
                                        <p:attrNameLst>
                                          <p:attrName>r</p:attrName>
                                        </p:attrNameLst>
                                      </p:cBhvr>
                                    </p:animRot>
                                    <p:animRot by="120000">
                                      <p:cBhvr>
                                        <p:cTn id="166" dur="200" fill="hold">
                                          <p:stCondLst>
                                            <p:cond delay="800"/>
                                          </p:stCondLst>
                                        </p:cTn>
                                        <p:tgtEl>
                                          <p:spTgt spid="262"/>
                                        </p:tgtEl>
                                        <p:attrNameLst>
                                          <p:attrName>r</p:attrName>
                                        </p:attrNameLst>
                                      </p:cBhvr>
                                    </p:animRot>
                                  </p:childTnLst>
                                  <p:subTnLst>
                                    <p:audio>
                                      <p:cMediaNode>
                                        <p:cTn display="0" masterRel="sameClick">
                                          <p:stCondLst>
                                            <p:cond evt="begin" delay="0">
                                              <p:tn val="16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62"/>
                  </p:tgtEl>
                </p:cond>
              </p:nextCondLst>
            </p:seq>
            <p:seq concurrent="1" nextAc="seek">
              <p:cTn id="167" restart="whenNotActive" fill="hold" evtFilter="cancelBubble" nodeType="interactiveSeq">
                <p:stCondLst>
                  <p:cond evt="onClick" delay="0">
                    <p:tgtEl>
                      <p:spTgt spid="263"/>
                    </p:tgtEl>
                  </p:cond>
                </p:stCondLst>
                <p:endSync evt="end" delay="0">
                  <p:rtn val="all"/>
                </p:endSync>
                <p:childTnLst>
                  <p:par>
                    <p:cTn id="168" fill="hold">
                      <p:stCondLst>
                        <p:cond delay="0"/>
                      </p:stCondLst>
                      <p:childTnLst>
                        <p:par>
                          <p:cTn id="169" fill="hold">
                            <p:stCondLst>
                              <p:cond delay="0"/>
                            </p:stCondLst>
                            <p:childTnLst>
                              <p:par>
                                <p:cTn id="170" presetID="22" presetClass="entr" presetSubtype="4" fill="hold" nodeType="clickEffect">
                                  <p:stCondLst>
                                    <p:cond delay="0"/>
                                  </p:stCondLst>
                                  <p:childTnLst>
                                    <p:set>
                                      <p:cBhvr>
                                        <p:cTn id="171" dur="1" fill="hold">
                                          <p:stCondLst>
                                            <p:cond delay="0"/>
                                          </p:stCondLst>
                                        </p:cTn>
                                        <p:tgtEl>
                                          <p:spTgt spid="208">
                                            <p:txEl>
                                              <p:pRg st="0" end="0"/>
                                            </p:txEl>
                                          </p:spTgt>
                                        </p:tgtEl>
                                        <p:attrNameLst>
                                          <p:attrName>style.visibility</p:attrName>
                                        </p:attrNameLst>
                                      </p:cBhvr>
                                      <p:to>
                                        <p:strVal val="visible"/>
                                      </p:to>
                                    </p:set>
                                    <p:animEffect transition="in" filter="wipe(down)">
                                      <p:cBhvr>
                                        <p:cTn id="172" dur="500"/>
                                        <p:tgtEl>
                                          <p:spTgt spid="208">
                                            <p:txEl>
                                              <p:pRg st="0" end="0"/>
                                            </p:txEl>
                                          </p:spTgt>
                                        </p:tgtEl>
                                      </p:cBhvr>
                                    </p:animEffect>
                                  </p:childTnLst>
                                  <p:subTnLst>
                                    <p:audio>
                                      <p:cMediaNode>
                                        <p:cTn display="0" masterRel="sameClick">
                                          <p:stCondLst>
                                            <p:cond evt="begin" delay="0">
                                              <p:tn val="170"/>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263"/>
                  </p:tgtEl>
                </p:cond>
              </p:nextCondLst>
            </p:seq>
            <p:seq concurrent="1" nextAc="seek">
              <p:cTn id="173" restart="whenNotActive" fill="hold" evtFilter="cancelBubble" nodeType="interactiveSeq">
                <p:stCondLst>
                  <p:cond evt="onClick" delay="0">
                    <p:tgtEl>
                      <p:spTgt spid="264"/>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264"/>
                                        </p:tgtEl>
                                        <p:attrNameLst>
                                          <p:attrName>r</p:attrName>
                                        </p:attrNameLst>
                                      </p:cBhvr>
                                    </p:animRot>
                                    <p:animRot by="-240000">
                                      <p:cBhvr>
                                        <p:cTn id="178" dur="200" fill="hold">
                                          <p:stCondLst>
                                            <p:cond delay="200"/>
                                          </p:stCondLst>
                                        </p:cTn>
                                        <p:tgtEl>
                                          <p:spTgt spid="264"/>
                                        </p:tgtEl>
                                        <p:attrNameLst>
                                          <p:attrName>r</p:attrName>
                                        </p:attrNameLst>
                                      </p:cBhvr>
                                    </p:animRot>
                                    <p:animRot by="240000">
                                      <p:cBhvr>
                                        <p:cTn id="179" dur="200" fill="hold">
                                          <p:stCondLst>
                                            <p:cond delay="400"/>
                                          </p:stCondLst>
                                        </p:cTn>
                                        <p:tgtEl>
                                          <p:spTgt spid="264"/>
                                        </p:tgtEl>
                                        <p:attrNameLst>
                                          <p:attrName>r</p:attrName>
                                        </p:attrNameLst>
                                      </p:cBhvr>
                                    </p:animRot>
                                    <p:animRot by="-240000">
                                      <p:cBhvr>
                                        <p:cTn id="180" dur="200" fill="hold">
                                          <p:stCondLst>
                                            <p:cond delay="600"/>
                                          </p:stCondLst>
                                        </p:cTn>
                                        <p:tgtEl>
                                          <p:spTgt spid="264"/>
                                        </p:tgtEl>
                                        <p:attrNameLst>
                                          <p:attrName>r</p:attrName>
                                        </p:attrNameLst>
                                      </p:cBhvr>
                                    </p:animRot>
                                    <p:animRot by="120000">
                                      <p:cBhvr>
                                        <p:cTn id="181" dur="200" fill="hold">
                                          <p:stCondLst>
                                            <p:cond delay="800"/>
                                          </p:stCondLst>
                                        </p:cTn>
                                        <p:tgtEl>
                                          <p:spTgt spid="264"/>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64"/>
                  </p:tgtEl>
                </p:cond>
              </p:nextCondLst>
            </p:seq>
            <p:seq concurrent="1" nextAc="seek">
              <p:cTn id="182" restart="whenNotActive" fill="hold" evtFilter="cancelBubble" nodeType="interactiveSeq">
                <p:stCondLst>
                  <p:cond evt="onClick" delay="0">
                    <p:tgtEl>
                      <p:spTgt spid="265"/>
                    </p:tgtEl>
                  </p:cond>
                </p:stCondLst>
                <p:endSync evt="end" delay="0">
                  <p:rtn val="all"/>
                </p:endSync>
                <p:childTnLst>
                  <p:par>
                    <p:cTn id="183" fill="hold">
                      <p:stCondLst>
                        <p:cond delay="0"/>
                      </p:stCondLst>
                      <p:childTnLst>
                        <p:par>
                          <p:cTn id="184" fill="hold">
                            <p:stCondLst>
                              <p:cond delay="0"/>
                            </p:stCondLst>
                            <p:childTnLst>
                              <p:par>
                                <p:cTn id="185" presetID="22" presetClass="entr" presetSubtype="4" fill="hold" nodeType="clickEffect">
                                  <p:stCondLst>
                                    <p:cond delay="0"/>
                                  </p:stCondLst>
                                  <p:childTnLst>
                                    <p:set>
                                      <p:cBhvr>
                                        <p:cTn id="186" dur="1" fill="hold">
                                          <p:stCondLst>
                                            <p:cond delay="0"/>
                                          </p:stCondLst>
                                        </p:cTn>
                                        <p:tgtEl>
                                          <p:spTgt spid="211">
                                            <p:txEl>
                                              <p:pRg st="0" end="0"/>
                                            </p:txEl>
                                          </p:spTgt>
                                        </p:tgtEl>
                                        <p:attrNameLst>
                                          <p:attrName>style.visibility</p:attrName>
                                        </p:attrNameLst>
                                      </p:cBhvr>
                                      <p:to>
                                        <p:strVal val="visible"/>
                                      </p:to>
                                    </p:set>
                                    <p:animEffect transition="in" filter="wipe(down)">
                                      <p:cBhvr>
                                        <p:cTn id="187" dur="500"/>
                                        <p:tgtEl>
                                          <p:spTgt spid="211">
                                            <p:txEl>
                                              <p:pRg st="0" end="0"/>
                                            </p:txEl>
                                          </p:spTgt>
                                        </p:tgtEl>
                                      </p:cBhvr>
                                    </p:animEffect>
                                  </p:childTnLst>
                                  <p:subTnLst>
                                    <p:audio>
                                      <p:cMediaNode>
                                        <p:cTn display="0" masterRel="sameClick">
                                          <p:stCondLst>
                                            <p:cond evt="begin" delay="0">
                                              <p:tn val="185"/>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265"/>
                  </p:tgtEl>
                </p:cond>
              </p:nextCondLst>
            </p:seq>
            <p:seq concurrent="1" nextAc="seek">
              <p:cTn id="188" restart="whenNotActive" fill="hold" evtFilter="cancelBubble" nodeType="interactiveSeq">
                <p:stCondLst>
                  <p:cond evt="onClick" delay="0">
                    <p:tgtEl>
                      <p:spTgt spid="266"/>
                    </p:tgtEl>
                  </p:cond>
                </p:stCondLst>
                <p:endSync evt="end" delay="0">
                  <p:rtn val="all"/>
                </p:endSync>
                <p:childTnLst>
                  <p:par>
                    <p:cTn id="189" fill="hold">
                      <p:stCondLst>
                        <p:cond delay="0"/>
                      </p:stCondLst>
                      <p:childTnLst>
                        <p:par>
                          <p:cTn id="190" fill="hold">
                            <p:stCondLst>
                              <p:cond delay="0"/>
                            </p:stCondLst>
                            <p:childTnLst>
                              <p:par>
                                <p:cTn id="191" presetID="32" presetClass="emph" presetSubtype="0" fill="hold" grpId="0" nodeType="clickEffect">
                                  <p:stCondLst>
                                    <p:cond delay="0"/>
                                  </p:stCondLst>
                                  <p:childTnLst>
                                    <p:animRot by="120000">
                                      <p:cBhvr>
                                        <p:cTn id="192" dur="100" fill="hold">
                                          <p:stCondLst>
                                            <p:cond delay="0"/>
                                          </p:stCondLst>
                                        </p:cTn>
                                        <p:tgtEl>
                                          <p:spTgt spid="266"/>
                                        </p:tgtEl>
                                        <p:attrNameLst>
                                          <p:attrName>r</p:attrName>
                                        </p:attrNameLst>
                                      </p:cBhvr>
                                    </p:animRot>
                                    <p:animRot by="-240000">
                                      <p:cBhvr>
                                        <p:cTn id="193" dur="200" fill="hold">
                                          <p:stCondLst>
                                            <p:cond delay="200"/>
                                          </p:stCondLst>
                                        </p:cTn>
                                        <p:tgtEl>
                                          <p:spTgt spid="266"/>
                                        </p:tgtEl>
                                        <p:attrNameLst>
                                          <p:attrName>r</p:attrName>
                                        </p:attrNameLst>
                                      </p:cBhvr>
                                    </p:animRot>
                                    <p:animRot by="240000">
                                      <p:cBhvr>
                                        <p:cTn id="194" dur="200" fill="hold">
                                          <p:stCondLst>
                                            <p:cond delay="400"/>
                                          </p:stCondLst>
                                        </p:cTn>
                                        <p:tgtEl>
                                          <p:spTgt spid="266"/>
                                        </p:tgtEl>
                                        <p:attrNameLst>
                                          <p:attrName>r</p:attrName>
                                        </p:attrNameLst>
                                      </p:cBhvr>
                                    </p:animRot>
                                    <p:animRot by="-240000">
                                      <p:cBhvr>
                                        <p:cTn id="195" dur="200" fill="hold">
                                          <p:stCondLst>
                                            <p:cond delay="600"/>
                                          </p:stCondLst>
                                        </p:cTn>
                                        <p:tgtEl>
                                          <p:spTgt spid="266"/>
                                        </p:tgtEl>
                                        <p:attrNameLst>
                                          <p:attrName>r</p:attrName>
                                        </p:attrNameLst>
                                      </p:cBhvr>
                                    </p:animRot>
                                    <p:animRot by="120000">
                                      <p:cBhvr>
                                        <p:cTn id="196" dur="200" fill="hold">
                                          <p:stCondLst>
                                            <p:cond delay="800"/>
                                          </p:stCondLst>
                                        </p:cTn>
                                        <p:tgtEl>
                                          <p:spTgt spid="266"/>
                                        </p:tgtEl>
                                        <p:attrNameLst>
                                          <p:attrName>r</p:attrName>
                                        </p:attrNameLst>
                                      </p:cBhvr>
                                    </p:animRot>
                                  </p:childTnLst>
                                  <p:subTnLst>
                                    <p:audio>
                                      <p:cMediaNode>
                                        <p:cTn display="0" masterRel="sameClick">
                                          <p:stCondLst>
                                            <p:cond evt="begin" delay="0">
                                              <p:tn val="19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266"/>
                  </p:tgtEl>
                </p:cond>
              </p:nextCondLst>
            </p:seq>
            <p:seq concurrent="1" nextAc="seek">
              <p:cTn id="197" restart="whenNotActive" fill="hold" evtFilter="cancelBubble" nodeType="interactiveSeq">
                <p:stCondLst>
                  <p:cond evt="onClick" delay="0">
                    <p:tgtEl>
                      <p:spTgt spid="353"/>
                    </p:tgtEl>
                  </p:cond>
                </p:stCondLst>
                <p:endSync evt="end" delay="0">
                  <p:rtn val="all"/>
                </p:endSync>
                <p:childTnLst>
                  <p:par>
                    <p:cTn id="198" fill="hold">
                      <p:stCondLst>
                        <p:cond delay="0"/>
                      </p:stCondLst>
                      <p:childTnLst>
                        <p:par>
                          <p:cTn id="199" fill="hold">
                            <p:stCondLst>
                              <p:cond delay="0"/>
                            </p:stCondLst>
                            <p:childTnLst>
                              <p:par>
                                <p:cTn id="200" presetID="32" presetClass="emph" presetSubtype="0" fill="hold" grpId="0" nodeType="clickEffect">
                                  <p:stCondLst>
                                    <p:cond delay="0"/>
                                  </p:stCondLst>
                                  <p:childTnLst>
                                    <p:animRot by="120000">
                                      <p:cBhvr>
                                        <p:cTn id="201" dur="100" fill="hold">
                                          <p:stCondLst>
                                            <p:cond delay="0"/>
                                          </p:stCondLst>
                                        </p:cTn>
                                        <p:tgtEl>
                                          <p:spTgt spid="353"/>
                                        </p:tgtEl>
                                        <p:attrNameLst>
                                          <p:attrName>r</p:attrName>
                                        </p:attrNameLst>
                                      </p:cBhvr>
                                    </p:animRot>
                                    <p:animRot by="-240000">
                                      <p:cBhvr>
                                        <p:cTn id="202" dur="200" fill="hold">
                                          <p:stCondLst>
                                            <p:cond delay="200"/>
                                          </p:stCondLst>
                                        </p:cTn>
                                        <p:tgtEl>
                                          <p:spTgt spid="353"/>
                                        </p:tgtEl>
                                        <p:attrNameLst>
                                          <p:attrName>r</p:attrName>
                                        </p:attrNameLst>
                                      </p:cBhvr>
                                    </p:animRot>
                                    <p:animRot by="240000">
                                      <p:cBhvr>
                                        <p:cTn id="203" dur="200" fill="hold">
                                          <p:stCondLst>
                                            <p:cond delay="400"/>
                                          </p:stCondLst>
                                        </p:cTn>
                                        <p:tgtEl>
                                          <p:spTgt spid="353"/>
                                        </p:tgtEl>
                                        <p:attrNameLst>
                                          <p:attrName>r</p:attrName>
                                        </p:attrNameLst>
                                      </p:cBhvr>
                                    </p:animRot>
                                    <p:animRot by="-240000">
                                      <p:cBhvr>
                                        <p:cTn id="204" dur="200" fill="hold">
                                          <p:stCondLst>
                                            <p:cond delay="600"/>
                                          </p:stCondLst>
                                        </p:cTn>
                                        <p:tgtEl>
                                          <p:spTgt spid="353"/>
                                        </p:tgtEl>
                                        <p:attrNameLst>
                                          <p:attrName>r</p:attrName>
                                        </p:attrNameLst>
                                      </p:cBhvr>
                                    </p:animRot>
                                    <p:animRot by="120000">
                                      <p:cBhvr>
                                        <p:cTn id="205" dur="200" fill="hold">
                                          <p:stCondLst>
                                            <p:cond delay="800"/>
                                          </p:stCondLst>
                                        </p:cTn>
                                        <p:tgtEl>
                                          <p:spTgt spid="353"/>
                                        </p:tgtEl>
                                        <p:attrNameLst>
                                          <p:attrName>r</p:attrName>
                                        </p:attrNameLst>
                                      </p:cBhvr>
                                    </p:animRot>
                                  </p:childTnLst>
                                  <p:subTnLst>
                                    <p:audio>
                                      <p:cMediaNode>
                                        <p:cTn display="0" masterRel="sameClick">
                                          <p:stCondLst>
                                            <p:cond evt="begin" delay="0">
                                              <p:tn val="20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3"/>
                  </p:tgtEl>
                </p:cond>
              </p:nextCondLst>
            </p:seq>
            <p:seq concurrent="1" nextAc="seek">
              <p:cTn id="206" restart="whenNotActive" fill="hold" evtFilter="cancelBubble" nodeType="interactiveSeq">
                <p:stCondLst>
                  <p:cond evt="onClick" delay="0">
                    <p:tgtEl>
                      <p:spTgt spid="354"/>
                    </p:tgtEl>
                  </p:cond>
                </p:stCondLst>
                <p:endSync evt="end" delay="0">
                  <p:rtn val="all"/>
                </p:endSync>
                <p:childTnLst>
                  <p:par>
                    <p:cTn id="207" fill="hold">
                      <p:stCondLst>
                        <p:cond delay="0"/>
                      </p:stCondLst>
                      <p:childTnLst>
                        <p:par>
                          <p:cTn id="208" fill="hold">
                            <p:stCondLst>
                              <p:cond delay="0"/>
                            </p:stCondLst>
                            <p:childTnLst>
                              <p:par>
                                <p:cTn id="209" presetID="32" presetClass="emph" presetSubtype="0" fill="hold" grpId="0" nodeType="clickEffect">
                                  <p:stCondLst>
                                    <p:cond delay="0"/>
                                  </p:stCondLst>
                                  <p:childTnLst>
                                    <p:animRot by="120000">
                                      <p:cBhvr>
                                        <p:cTn id="210" dur="100" fill="hold">
                                          <p:stCondLst>
                                            <p:cond delay="0"/>
                                          </p:stCondLst>
                                        </p:cTn>
                                        <p:tgtEl>
                                          <p:spTgt spid="354"/>
                                        </p:tgtEl>
                                        <p:attrNameLst>
                                          <p:attrName>r</p:attrName>
                                        </p:attrNameLst>
                                      </p:cBhvr>
                                    </p:animRot>
                                    <p:animRot by="-240000">
                                      <p:cBhvr>
                                        <p:cTn id="211" dur="200" fill="hold">
                                          <p:stCondLst>
                                            <p:cond delay="200"/>
                                          </p:stCondLst>
                                        </p:cTn>
                                        <p:tgtEl>
                                          <p:spTgt spid="354"/>
                                        </p:tgtEl>
                                        <p:attrNameLst>
                                          <p:attrName>r</p:attrName>
                                        </p:attrNameLst>
                                      </p:cBhvr>
                                    </p:animRot>
                                    <p:animRot by="240000">
                                      <p:cBhvr>
                                        <p:cTn id="212" dur="200" fill="hold">
                                          <p:stCondLst>
                                            <p:cond delay="400"/>
                                          </p:stCondLst>
                                        </p:cTn>
                                        <p:tgtEl>
                                          <p:spTgt spid="354"/>
                                        </p:tgtEl>
                                        <p:attrNameLst>
                                          <p:attrName>r</p:attrName>
                                        </p:attrNameLst>
                                      </p:cBhvr>
                                    </p:animRot>
                                    <p:animRot by="-240000">
                                      <p:cBhvr>
                                        <p:cTn id="213" dur="200" fill="hold">
                                          <p:stCondLst>
                                            <p:cond delay="600"/>
                                          </p:stCondLst>
                                        </p:cTn>
                                        <p:tgtEl>
                                          <p:spTgt spid="354"/>
                                        </p:tgtEl>
                                        <p:attrNameLst>
                                          <p:attrName>r</p:attrName>
                                        </p:attrNameLst>
                                      </p:cBhvr>
                                    </p:animRot>
                                    <p:animRot by="120000">
                                      <p:cBhvr>
                                        <p:cTn id="214" dur="200" fill="hold">
                                          <p:stCondLst>
                                            <p:cond delay="800"/>
                                          </p:stCondLst>
                                        </p:cTn>
                                        <p:tgtEl>
                                          <p:spTgt spid="354"/>
                                        </p:tgtEl>
                                        <p:attrNameLst>
                                          <p:attrName>r</p:attrName>
                                        </p:attrNameLst>
                                      </p:cBhvr>
                                    </p:animRot>
                                  </p:childTnLst>
                                  <p:subTnLst>
                                    <p:audio>
                                      <p:cMediaNode>
                                        <p:cTn display="0" masterRel="sameClick">
                                          <p:stCondLst>
                                            <p:cond evt="begin" delay="0">
                                              <p:tn val="20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4"/>
                  </p:tgtEl>
                </p:cond>
              </p:nextCondLst>
            </p:seq>
            <p:seq concurrent="1" nextAc="seek">
              <p:cTn id="215" restart="whenNotActive" fill="hold" evtFilter="cancelBubble" nodeType="interactiveSeq">
                <p:stCondLst>
                  <p:cond evt="onClick" delay="0">
                    <p:tgtEl>
                      <p:spTgt spid="355"/>
                    </p:tgtEl>
                  </p:cond>
                </p:stCondLst>
                <p:endSync evt="end" delay="0">
                  <p:rtn val="all"/>
                </p:endSync>
                <p:childTnLst>
                  <p:par>
                    <p:cTn id="216" fill="hold">
                      <p:stCondLst>
                        <p:cond delay="0"/>
                      </p:stCondLst>
                      <p:childTnLst>
                        <p:par>
                          <p:cTn id="217" fill="hold">
                            <p:stCondLst>
                              <p:cond delay="0"/>
                            </p:stCondLst>
                            <p:childTnLst>
                              <p:par>
                                <p:cTn id="218" presetID="32" presetClass="emph" presetSubtype="0" fill="hold" grpId="0" nodeType="clickEffect">
                                  <p:stCondLst>
                                    <p:cond delay="0"/>
                                  </p:stCondLst>
                                  <p:childTnLst>
                                    <p:animRot by="120000">
                                      <p:cBhvr>
                                        <p:cTn id="219" dur="100" fill="hold">
                                          <p:stCondLst>
                                            <p:cond delay="0"/>
                                          </p:stCondLst>
                                        </p:cTn>
                                        <p:tgtEl>
                                          <p:spTgt spid="355"/>
                                        </p:tgtEl>
                                        <p:attrNameLst>
                                          <p:attrName>r</p:attrName>
                                        </p:attrNameLst>
                                      </p:cBhvr>
                                    </p:animRot>
                                    <p:animRot by="-240000">
                                      <p:cBhvr>
                                        <p:cTn id="220" dur="200" fill="hold">
                                          <p:stCondLst>
                                            <p:cond delay="200"/>
                                          </p:stCondLst>
                                        </p:cTn>
                                        <p:tgtEl>
                                          <p:spTgt spid="355"/>
                                        </p:tgtEl>
                                        <p:attrNameLst>
                                          <p:attrName>r</p:attrName>
                                        </p:attrNameLst>
                                      </p:cBhvr>
                                    </p:animRot>
                                    <p:animRot by="240000">
                                      <p:cBhvr>
                                        <p:cTn id="221" dur="200" fill="hold">
                                          <p:stCondLst>
                                            <p:cond delay="400"/>
                                          </p:stCondLst>
                                        </p:cTn>
                                        <p:tgtEl>
                                          <p:spTgt spid="355"/>
                                        </p:tgtEl>
                                        <p:attrNameLst>
                                          <p:attrName>r</p:attrName>
                                        </p:attrNameLst>
                                      </p:cBhvr>
                                    </p:animRot>
                                    <p:animRot by="-240000">
                                      <p:cBhvr>
                                        <p:cTn id="222" dur="200" fill="hold">
                                          <p:stCondLst>
                                            <p:cond delay="600"/>
                                          </p:stCondLst>
                                        </p:cTn>
                                        <p:tgtEl>
                                          <p:spTgt spid="355"/>
                                        </p:tgtEl>
                                        <p:attrNameLst>
                                          <p:attrName>r</p:attrName>
                                        </p:attrNameLst>
                                      </p:cBhvr>
                                    </p:animRot>
                                    <p:animRot by="120000">
                                      <p:cBhvr>
                                        <p:cTn id="223" dur="200" fill="hold">
                                          <p:stCondLst>
                                            <p:cond delay="800"/>
                                          </p:stCondLst>
                                        </p:cTn>
                                        <p:tgtEl>
                                          <p:spTgt spid="355"/>
                                        </p:tgtEl>
                                        <p:attrNameLst>
                                          <p:attrName>r</p:attrName>
                                        </p:attrNameLst>
                                      </p:cBhvr>
                                    </p:animRot>
                                  </p:childTnLst>
                                  <p:subTnLst>
                                    <p:audio>
                                      <p:cMediaNode>
                                        <p:cTn display="0" masterRel="sameClick">
                                          <p:stCondLst>
                                            <p:cond evt="begin" delay="0">
                                              <p:tn val="21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5"/>
                  </p:tgtEl>
                </p:cond>
              </p:nextCondLst>
            </p:seq>
            <p:seq concurrent="1" nextAc="seek">
              <p:cTn id="224" restart="whenNotActive" fill="hold" evtFilter="cancelBubble" nodeType="interactiveSeq">
                <p:stCondLst>
                  <p:cond evt="onClick" delay="0">
                    <p:tgtEl>
                      <p:spTgt spid="356"/>
                    </p:tgtEl>
                  </p:cond>
                </p:stCondLst>
                <p:endSync evt="end" delay="0">
                  <p:rtn val="all"/>
                </p:endSync>
                <p:childTnLst>
                  <p:par>
                    <p:cTn id="225" fill="hold">
                      <p:stCondLst>
                        <p:cond delay="0"/>
                      </p:stCondLst>
                      <p:childTnLst>
                        <p:par>
                          <p:cTn id="226" fill="hold">
                            <p:stCondLst>
                              <p:cond delay="0"/>
                            </p:stCondLst>
                            <p:childTnLst>
                              <p:par>
                                <p:cTn id="227" presetID="32" presetClass="emph" presetSubtype="0" fill="hold" grpId="0" nodeType="clickEffect">
                                  <p:stCondLst>
                                    <p:cond delay="0"/>
                                  </p:stCondLst>
                                  <p:childTnLst>
                                    <p:animRot by="120000">
                                      <p:cBhvr>
                                        <p:cTn id="228" dur="100" fill="hold">
                                          <p:stCondLst>
                                            <p:cond delay="0"/>
                                          </p:stCondLst>
                                        </p:cTn>
                                        <p:tgtEl>
                                          <p:spTgt spid="356"/>
                                        </p:tgtEl>
                                        <p:attrNameLst>
                                          <p:attrName>r</p:attrName>
                                        </p:attrNameLst>
                                      </p:cBhvr>
                                    </p:animRot>
                                    <p:animRot by="-240000">
                                      <p:cBhvr>
                                        <p:cTn id="229" dur="200" fill="hold">
                                          <p:stCondLst>
                                            <p:cond delay="200"/>
                                          </p:stCondLst>
                                        </p:cTn>
                                        <p:tgtEl>
                                          <p:spTgt spid="356"/>
                                        </p:tgtEl>
                                        <p:attrNameLst>
                                          <p:attrName>r</p:attrName>
                                        </p:attrNameLst>
                                      </p:cBhvr>
                                    </p:animRot>
                                    <p:animRot by="240000">
                                      <p:cBhvr>
                                        <p:cTn id="230" dur="200" fill="hold">
                                          <p:stCondLst>
                                            <p:cond delay="400"/>
                                          </p:stCondLst>
                                        </p:cTn>
                                        <p:tgtEl>
                                          <p:spTgt spid="356"/>
                                        </p:tgtEl>
                                        <p:attrNameLst>
                                          <p:attrName>r</p:attrName>
                                        </p:attrNameLst>
                                      </p:cBhvr>
                                    </p:animRot>
                                    <p:animRot by="-240000">
                                      <p:cBhvr>
                                        <p:cTn id="231" dur="200" fill="hold">
                                          <p:stCondLst>
                                            <p:cond delay="600"/>
                                          </p:stCondLst>
                                        </p:cTn>
                                        <p:tgtEl>
                                          <p:spTgt spid="356"/>
                                        </p:tgtEl>
                                        <p:attrNameLst>
                                          <p:attrName>r</p:attrName>
                                        </p:attrNameLst>
                                      </p:cBhvr>
                                    </p:animRot>
                                    <p:animRot by="120000">
                                      <p:cBhvr>
                                        <p:cTn id="232" dur="200" fill="hold">
                                          <p:stCondLst>
                                            <p:cond delay="800"/>
                                          </p:stCondLst>
                                        </p:cTn>
                                        <p:tgtEl>
                                          <p:spTgt spid="356"/>
                                        </p:tgtEl>
                                        <p:attrNameLst>
                                          <p:attrName>r</p:attrName>
                                        </p:attrNameLst>
                                      </p:cBhvr>
                                    </p:animRot>
                                  </p:childTnLst>
                                  <p:subTnLst>
                                    <p:audio>
                                      <p:cMediaNode>
                                        <p:cTn display="0" masterRel="sameClick">
                                          <p:stCondLst>
                                            <p:cond evt="begin" delay="0">
                                              <p:tn val="22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6"/>
                  </p:tgtEl>
                </p:cond>
              </p:nextCondLst>
            </p:seq>
            <p:seq concurrent="1" nextAc="seek">
              <p:cTn id="233" restart="whenNotActive" fill="hold" evtFilter="cancelBubble" nodeType="interactiveSeq">
                <p:stCondLst>
                  <p:cond evt="onClick" delay="0">
                    <p:tgtEl>
                      <p:spTgt spid="357"/>
                    </p:tgtEl>
                  </p:cond>
                </p:stCondLst>
                <p:endSync evt="end" delay="0">
                  <p:rtn val="all"/>
                </p:endSync>
                <p:childTnLst>
                  <p:par>
                    <p:cTn id="234" fill="hold">
                      <p:stCondLst>
                        <p:cond delay="0"/>
                      </p:stCondLst>
                      <p:childTnLst>
                        <p:par>
                          <p:cTn id="235" fill="hold">
                            <p:stCondLst>
                              <p:cond delay="0"/>
                            </p:stCondLst>
                            <p:childTnLst>
                              <p:par>
                                <p:cTn id="236" presetID="32" presetClass="emph" presetSubtype="0" fill="hold" grpId="0" nodeType="clickEffect">
                                  <p:stCondLst>
                                    <p:cond delay="0"/>
                                  </p:stCondLst>
                                  <p:childTnLst>
                                    <p:animRot by="120000">
                                      <p:cBhvr>
                                        <p:cTn id="237" dur="100" fill="hold">
                                          <p:stCondLst>
                                            <p:cond delay="0"/>
                                          </p:stCondLst>
                                        </p:cTn>
                                        <p:tgtEl>
                                          <p:spTgt spid="357"/>
                                        </p:tgtEl>
                                        <p:attrNameLst>
                                          <p:attrName>r</p:attrName>
                                        </p:attrNameLst>
                                      </p:cBhvr>
                                    </p:animRot>
                                    <p:animRot by="-240000">
                                      <p:cBhvr>
                                        <p:cTn id="238" dur="200" fill="hold">
                                          <p:stCondLst>
                                            <p:cond delay="200"/>
                                          </p:stCondLst>
                                        </p:cTn>
                                        <p:tgtEl>
                                          <p:spTgt spid="357"/>
                                        </p:tgtEl>
                                        <p:attrNameLst>
                                          <p:attrName>r</p:attrName>
                                        </p:attrNameLst>
                                      </p:cBhvr>
                                    </p:animRot>
                                    <p:animRot by="240000">
                                      <p:cBhvr>
                                        <p:cTn id="239" dur="200" fill="hold">
                                          <p:stCondLst>
                                            <p:cond delay="400"/>
                                          </p:stCondLst>
                                        </p:cTn>
                                        <p:tgtEl>
                                          <p:spTgt spid="357"/>
                                        </p:tgtEl>
                                        <p:attrNameLst>
                                          <p:attrName>r</p:attrName>
                                        </p:attrNameLst>
                                      </p:cBhvr>
                                    </p:animRot>
                                    <p:animRot by="-240000">
                                      <p:cBhvr>
                                        <p:cTn id="240" dur="200" fill="hold">
                                          <p:stCondLst>
                                            <p:cond delay="600"/>
                                          </p:stCondLst>
                                        </p:cTn>
                                        <p:tgtEl>
                                          <p:spTgt spid="357"/>
                                        </p:tgtEl>
                                        <p:attrNameLst>
                                          <p:attrName>r</p:attrName>
                                        </p:attrNameLst>
                                      </p:cBhvr>
                                    </p:animRot>
                                    <p:animRot by="120000">
                                      <p:cBhvr>
                                        <p:cTn id="241" dur="200" fill="hold">
                                          <p:stCondLst>
                                            <p:cond delay="800"/>
                                          </p:stCondLst>
                                        </p:cTn>
                                        <p:tgtEl>
                                          <p:spTgt spid="357"/>
                                        </p:tgtEl>
                                        <p:attrNameLst>
                                          <p:attrName>r</p:attrName>
                                        </p:attrNameLst>
                                      </p:cBhvr>
                                    </p:animRot>
                                  </p:childTnLst>
                                  <p:subTnLst>
                                    <p:audio>
                                      <p:cMediaNode>
                                        <p:cTn display="0" masterRel="sameClick">
                                          <p:stCondLst>
                                            <p:cond evt="begin" delay="0">
                                              <p:tn val="23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7"/>
                  </p:tgtEl>
                </p:cond>
              </p:nextCondLst>
            </p:seq>
            <p:seq concurrent="1" nextAc="seek">
              <p:cTn id="242" restart="whenNotActive" fill="hold" evtFilter="cancelBubble" nodeType="interactiveSeq">
                <p:stCondLst>
                  <p:cond evt="onClick" delay="0">
                    <p:tgtEl>
                      <p:spTgt spid="358"/>
                    </p:tgtEl>
                  </p:cond>
                </p:stCondLst>
                <p:endSync evt="end" delay="0">
                  <p:rtn val="all"/>
                </p:endSync>
                <p:childTnLst>
                  <p:par>
                    <p:cTn id="243" fill="hold">
                      <p:stCondLst>
                        <p:cond delay="0"/>
                      </p:stCondLst>
                      <p:childTnLst>
                        <p:par>
                          <p:cTn id="244" fill="hold">
                            <p:stCondLst>
                              <p:cond delay="0"/>
                            </p:stCondLst>
                            <p:childTnLst>
                              <p:par>
                                <p:cTn id="245" presetID="32" presetClass="emph" presetSubtype="0" fill="hold" grpId="0" nodeType="clickEffect">
                                  <p:stCondLst>
                                    <p:cond delay="0"/>
                                  </p:stCondLst>
                                  <p:childTnLst>
                                    <p:animRot by="120000">
                                      <p:cBhvr>
                                        <p:cTn id="246" dur="100" fill="hold">
                                          <p:stCondLst>
                                            <p:cond delay="0"/>
                                          </p:stCondLst>
                                        </p:cTn>
                                        <p:tgtEl>
                                          <p:spTgt spid="358"/>
                                        </p:tgtEl>
                                        <p:attrNameLst>
                                          <p:attrName>r</p:attrName>
                                        </p:attrNameLst>
                                      </p:cBhvr>
                                    </p:animRot>
                                    <p:animRot by="-240000">
                                      <p:cBhvr>
                                        <p:cTn id="247" dur="200" fill="hold">
                                          <p:stCondLst>
                                            <p:cond delay="200"/>
                                          </p:stCondLst>
                                        </p:cTn>
                                        <p:tgtEl>
                                          <p:spTgt spid="358"/>
                                        </p:tgtEl>
                                        <p:attrNameLst>
                                          <p:attrName>r</p:attrName>
                                        </p:attrNameLst>
                                      </p:cBhvr>
                                    </p:animRot>
                                    <p:animRot by="240000">
                                      <p:cBhvr>
                                        <p:cTn id="248" dur="200" fill="hold">
                                          <p:stCondLst>
                                            <p:cond delay="400"/>
                                          </p:stCondLst>
                                        </p:cTn>
                                        <p:tgtEl>
                                          <p:spTgt spid="358"/>
                                        </p:tgtEl>
                                        <p:attrNameLst>
                                          <p:attrName>r</p:attrName>
                                        </p:attrNameLst>
                                      </p:cBhvr>
                                    </p:animRot>
                                    <p:animRot by="-240000">
                                      <p:cBhvr>
                                        <p:cTn id="249" dur="200" fill="hold">
                                          <p:stCondLst>
                                            <p:cond delay="600"/>
                                          </p:stCondLst>
                                        </p:cTn>
                                        <p:tgtEl>
                                          <p:spTgt spid="358"/>
                                        </p:tgtEl>
                                        <p:attrNameLst>
                                          <p:attrName>r</p:attrName>
                                        </p:attrNameLst>
                                      </p:cBhvr>
                                    </p:animRot>
                                    <p:animRot by="120000">
                                      <p:cBhvr>
                                        <p:cTn id="250" dur="200" fill="hold">
                                          <p:stCondLst>
                                            <p:cond delay="800"/>
                                          </p:stCondLst>
                                        </p:cTn>
                                        <p:tgtEl>
                                          <p:spTgt spid="358"/>
                                        </p:tgtEl>
                                        <p:attrNameLst>
                                          <p:attrName>r</p:attrName>
                                        </p:attrNameLst>
                                      </p:cBhvr>
                                    </p:animRot>
                                  </p:childTnLst>
                                  <p:subTnLst>
                                    <p:audio>
                                      <p:cMediaNode>
                                        <p:cTn display="0" masterRel="sameClick">
                                          <p:stCondLst>
                                            <p:cond evt="begin" delay="0">
                                              <p:tn val="24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8"/>
                  </p:tgtEl>
                </p:cond>
              </p:nextCondLst>
            </p:seq>
            <p:seq concurrent="1" nextAc="seek">
              <p:cTn id="251" restart="whenNotActive" fill="hold" evtFilter="cancelBubble" nodeType="interactiveSeq">
                <p:stCondLst>
                  <p:cond evt="onClick" delay="0">
                    <p:tgtEl>
                      <p:spTgt spid="359"/>
                    </p:tgtEl>
                  </p:cond>
                </p:stCondLst>
                <p:endSync evt="end" delay="0">
                  <p:rtn val="all"/>
                </p:endSync>
                <p:childTnLst>
                  <p:par>
                    <p:cTn id="252" fill="hold">
                      <p:stCondLst>
                        <p:cond delay="0"/>
                      </p:stCondLst>
                      <p:childTnLst>
                        <p:par>
                          <p:cTn id="253" fill="hold">
                            <p:stCondLst>
                              <p:cond delay="0"/>
                            </p:stCondLst>
                            <p:childTnLst>
                              <p:par>
                                <p:cTn id="254" presetID="32" presetClass="emph" presetSubtype="0" fill="hold" grpId="0" nodeType="clickEffect">
                                  <p:stCondLst>
                                    <p:cond delay="0"/>
                                  </p:stCondLst>
                                  <p:childTnLst>
                                    <p:animRot by="120000">
                                      <p:cBhvr>
                                        <p:cTn id="255" dur="100" fill="hold">
                                          <p:stCondLst>
                                            <p:cond delay="0"/>
                                          </p:stCondLst>
                                        </p:cTn>
                                        <p:tgtEl>
                                          <p:spTgt spid="359"/>
                                        </p:tgtEl>
                                        <p:attrNameLst>
                                          <p:attrName>r</p:attrName>
                                        </p:attrNameLst>
                                      </p:cBhvr>
                                    </p:animRot>
                                    <p:animRot by="-240000">
                                      <p:cBhvr>
                                        <p:cTn id="256" dur="200" fill="hold">
                                          <p:stCondLst>
                                            <p:cond delay="200"/>
                                          </p:stCondLst>
                                        </p:cTn>
                                        <p:tgtEl>
                                          <p:spTgt spid="359"/>
                                        </p:tgtEl>
                                        <p:attrNameLst>
                                          <p:attrName>r</p:attrName>
                                        </p:attrNameLst>
                                      </p:cBhvr>
                                    </p:animRot>
                                    <p:animRot by="240000">
                                      <p:cBhvr>
                                        <p:cTn id="257" dur="200" fill="hold">
                                          <p:stCondLst>
                                            <p:cond delay="400"/>
                                          </p:stCondLst>
                                        </p:cTn>
                                        <p:tgtEl>
                                          <p:spTgt spid="359"/>
                                        </p:tgtEl>
                                        <p:attrNameLst>
                                          <p:attrName>r</p:attrName>
                                        </p:attrNameLst>
                                      </p:cBhvr>
                                    </p:animRot>
                                    <p:animRot by="-240000">
                                      <p:cBhvr>
                                        <p:cTn id="258" dur="200" fill="hold">
                                          <p:stCondLst>
                                            <p:cond delay="600"/>
                                          </p:stCondLst>
                                        </p:cTn>
                                        <p:tgtEl>
                                          <p:spTgt spid="359"/>
                                        </p:tgtEl>
                                        <p:attrNameLst>
                                          <p:attrName>r</p:attrName>
                                        </p:attrNameLst>
                                      </p:cBhvr>
                                    </p:animRot>
                                    <p:animRot by="120000">
                                      <p:cBhvr>
                                        <p:cTn id="259" dur="200" fill="hold">
                                          <p:stCondLst>
                                            <p:cond delay="800"/>
                                          </p:stCondLst>
                                        </p:cTn>
                                        <p:tgtEl>
                                          <p:spTgt spid="359"/>
                                        </p:tgtEl>
                                        <p:attrNameLst>
                                          <p:attrName>r</p:attrName>
                                        </p:attrNameLst>
                                      </p:cBhvr>
                                    </p:animRot>
                                  </p:childTnLst>
                                  <p:subTnLst>
                                    <p:audio>
                                      <p:cMediaNode>
                                        <p:cTn display="0" masterRel="sameClick">
                                          <p:stCondLst>
                                            <p:cond evt="begin" delay="0">
                                              <p:tn val="25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59"/>
                  </p:tgtEl>
                </p:cond>
              </p:nextCondLst>
            </p:seq>
            <p:seq concurrent="1" nextAc="seek">
              <p:cTn id="260" restart="whenNotActive" fill="hold" evtFilter="cancelBubble" nodeType="interactiveSeq">
                <p:stCondLst>
                  <p:cond evt="onClick" delay="0">
                    <p:tgtEl>
                      <p:spTgt spid="360"/>
                    </p:tgtEl>
                  </p:cond>
                </p:stCondLst>
                <p:endSync evt="end" delay="0">
                  <p:rtn val="all"/>
                </p:endSync>
                <p:childTnLst>
                  <p:par>
                    <p:cTn id="261" fill="hold">
                      <p:stCondLst>
                        <p:cond delay="0"/>
                      </p:stCondLst>
                      <p:childTnLst>
                        <p:par>
                          <p:cTn id="262" fill="hold">
                            <p:stCondLst>
                              <p:cond delay="0"/>
                            </p:stCondLst>
                            <p:childTnLst>
                              <p:par>
                                <p:cTn id="263" presetID="32" presetClass="emph" presetSubtype="0" fill="hold" grpId="0" nodeType="clickEffect">
                                  <p:stCondLst>
                                    <p:cond delay="0"/>
                                  </p:stCondLst>
                                  <p:childTnLst>
                                    <p:animRot by="120000">
                                      <p:cBhvr>
                                        <p:cTn id="264" dur="100" fill="hold">
                                          <p:stCondLst>
                                            <p:cond delay="0"/>
                                          </p:stCondLst>
                                        </p:cTn>
                                        <p:tgtEl>
                                          <p:spTgt spid="360"/>
                                        </p:tgtEl>
                                        <p:attrNameLst>
                                          <p:attrName>r</p:attrName>
                                        </p:attrNameLst>
                                      </p:cBhvr>
                                    </p:animRot>
                                    <p:animRot by="-240000">
                                      <p:cBhvr>
                                        <p:cTn id="265" dur="200" fill="hold">
                                          <p:stCondLst>
                                            <p:cond delay="200"/>
                                          </p:stCondLst>
                                        </p:cTn>
                                        <p:tgtEl>
                                          <p:spTgt spid="360"/>
                                        </p:tgtEl>
                                        <p:attrNameLst>
                                          <p:attrName>r</p:attrName>
                                        </p:attrNameLst>
                                      </p:cBhvr>
                                    </p:animRot>
                                    <p:animRot by="240000">
                                      <p:cBhvr>
                                        <p:cTn id="266" dur="200" fill="hold">
                                          <p:stCondLst>
                                            <p:cond delay="400"/>
                                          </p:stCondLst>
                                        </p:cTn>
                                        <p:tgtEl>
                                          <p:spTgt spid="360"/>
                                        </p:tgtEl>
                                        <p:attrNameLst>
                                          <p:attrName>r</p:attrName>
                                        </p:attrNameLst>
                                      </p:cBhvr>
                                    </p:animRot>
                                    <p:animRot by="-240000">
                                      <p:cBhvr>
                                        <p:cTn id="267" dur="200" fill="hold">
                                          <p:stCondLst>
                                            <p:cond delay="600"/>
                                          </p:stCondLst>
                                        </p:cTn>
                                        <p:tgtEl>
                                          <p:spTgt spid="360"/>
                                        </p:tgtEl>
                                        <p:attrNameLst>
                                          <p:attrName>r</p:attrName>
                                        </p:attrNameLst>
                                      </p:cBhvr>
                                    </p:animRot>
                                    <p:animRot by="120000">
                                      <p:cBhvr>
                                        <p:cTn id="268" dur="200" fill="hold">
                                          <p:stCondLst>
                                            <p:cond delay="800"/>
                                          </p:stCondLst>
                                        </p:cTn>
                                        <p:tgtEl>
                                          <p:spTgt spid="360"/>
                                        </p:tgtEl>
                                        <p:attrNameLst>
                                          <p:attrName>r</p:attrName>
                                        </p:attrNameLst>
                                      </p:cBhvr>
                                    </p:animRot>
                                  </p:childTnLst>
                                  <p:subTnLst>
                                    <p:audio>
                                      <p:cMediaNode>
                                        <p:cTn display="0" masterRel="sameClick">
                                          <p:stCondLst>
                                            <p:cond evt="begin" delay="0">
                                              <p:tn val="26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60"/>
                  </p:tgtEl>
                </p:cond>
              </p:nextCondLst>
            </p:seq>
            <p:seq concurrent="1" nextAc="seek">
              <p:cTn id="269" restart="whenNotActive" fill="hold" evtFilter="cancelBubble" nodeType="interactiveSeq">
                <p:stCondLst>
                  <p:cond evt="onClick" delay="0">
                    <p:tgtEl>
                      <p:spTgt spid="361"/>
                    </p:tgtEl>
                  </p:cond>
                </p:stCondLst>
                <p:endSync evt="end" delay="0">
                  <p:rtn val="all"/>
                </p:endSync>
                <p:childTnLst>
                  <p:par>
                    <p:cTn id="270" fill="hold">
                      <p:stCondLst>
                        <p:cond delay="0"/>
                      </p:stCondLst>
                      <p:childTnLst>
                        <p:par>
                          <p:cTn id="271" fill="hold">
                            <p:stCondLst>
                              <p:cond delay="0"/>
                            </p:stCondLst>
                            <p:childTnLst>
                              <p:par>
                                <p:cTn id="272" presetID="32" presetClass="emph" presetSubtype="0" fill="hold" grpId="0" nodeType="clickEffect">
                                  <p:stCondLst>
                                    <p:cond delay="0"/>
                                  </p:stCondLst>
                                  <p:childTnLst>
                                    <p:animRot by="120000">
                                      <p:cBhvr>
                                        <p:cTn id="273" dur="100" fill="hold">
                                          <p:stCondLst>
                                            <p:cond delay="0"/>
                                          </p:stCondLst>
                                        </p:cTn>
                                        <p:tgtEl>
                                          <p:spTgt spid="361"/>
                                        </p:tgtEl>
                                        <p:attrNameLst>
                                          <p:attrName>r</p:attrName>
                                        </p:attrNameLst>
                                      </p:cBhvr>
                                    </p:animRot>
                                    <p:animRot by="-240000">
                                      <p:cBhvr>
                                        <p:cTn id="274" dur="200" fill="hold">
                                          <p:stCondLst>
                                            <p:cond delay="200"/>
                                          </p:stCondLst>
                                        </p:cTn>
                                        <p:tgtEl>
                                          <p:spTgt spid="361"/>
                                        </p:tgtEl>
                                        <p:attrNameLst>
                                          <p:attrName>r</p:attrName>
                                        </p:attrNameLst>
                                      </p:cBhvr>
                                    </p:animRot>
                                    <p:animRot by="240000">
                                      <p:cBhvr>
                                        <p:cTn id="275" dur="200" fill="hold">
                                          <p:stCondLst>
                                            <p:cond delay="400"/>
                                          </p:stCondLst>
                                        </p:cTn>
                                        <p:tgtEl>
                                          <p:spTgt spid="361"/>
                                        </p:tgtEl>
                                        <p:attrNameLst>
                                          <p:attrName>r</p:attrName>
                                        </p:attrNameLst>
                                      </p:cBhvr>
                                    </p:animRot>
                                    <p:animRot by="-240000">
                                      <p:cBhvr>
                                        <p:cTn id="276" dur="200" fill="hold">
                                          <p:stCondLst>
                                            <p:cond delay="600"/>
                                          </p:stCondLst>
                                        </p:cTn>
                                        <p:tgtEl>
                                          <p:spTgt spid="361"/>
                                        </p:tgtEl>
                                        <p:attrNameLst>
                                          <p:attrName>r</p:attrName>
                                        </p:attrNameLst>
                                      </p:cBhvr>
                                    </p:animRot>
                                    <p:animRot by="120000">
                                      <p:cBhvr>
                                        <p:cTn id="277" dur="200" fill="hold">
                                          <p:stCondLst>
                                            <p:cond delay="800"/>
                                          </p:stCondLst>
                                        </p:cTn>
                                        <p:tgtEl>
                                          <p:spTgt spid="361"/>
                                        </p:tgtEl>
                                        <p:attrNameLst>
                                          <p:attrName>r</p:attrName>
                                        </p:attrNameLst>
                                      </p:cBhvr>
                                    </p:animRot>
                                  </p:childTnLst>
                                  <p:subTnLst>
                                    <p:audio>
                                      <p:cMediaNode>
                                        <p:cTn display="0" masterRel="sameClick">
                                          <p:stCondLst>
                                            <p:cond evt="begin" delay="0">
                                              <p:tn val="27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61"/>
                  </p:tgtEl>
                </p:cond>
              </p:nextCondLst>
            </p:seq>
            <p:seq concurrent="1" nextAc="seek">
              <p:cTn id="278" restart="whenNotActive" fill="hold" evtFilter="cancelBubble" nodeType="interactiveSeq">
                <p:stCondLst>
                  <p:cond evt="onClick" delay="0">
                    <p:tgtEl>
                      <p:spTgt spid="362"/>
                    </p:tgtEl>
                  </p:cond>
                </p:stCondLst>
                <p:endSync evt="end" delay="0">
                  <p:rtn val="all"/>
                </p:endSync>
                <p:childTnLst>
                  <p:par>
                    <p:cTn id="279" fill="hold">
                      <p:stCondLst>
                        <p:cond delay="0"/>
                      </p:stCondLst>
                      <p:childTnLst>
                        <p:par>
                          <p:cTn id="280" fill="hold">
                            <p:stCondLst>
                              <p:cond delay="0"/>
                            </p:stCondLst>
                            <p:childTnLst>
                              <p:par>
                                <p:cTn id="281" presetID="32" presetClass="emph" presetSubtype="0" fill="hold" grpId="0" nodeType="clickEffect">
                                  <p:stCondLst>
                                    <p:cond delay="0"/>
                                  </p:stCondLst>
                                  <p:childTnLst>
                                    <p:animRot by="120000">
                                      <p:cBhvr>
                                        <p:cTn id="282" dur="100" fill="hold">
                                          <p:stCondLst>
                                            <p:cond delay="0"/>
                                          </p:stCondLst>
                                        </p:cTn>
                                        <p:tgtEl>
                                          <p:spTgt spid="362"/>
                                        </p:tgtEl>
                                        <p:attrNameLst>
                                          <p:attrName>r</p:attrName>
                                        </p:attrNameLst>
                                      </p:cBhvr>
                                    </p:animRot>
                                    <p:animRot by="-240000">
                                      <p:cBhvr>
                                        <p:cTn id="283" dur="200" fill="hold">
                                          <p:stCondLst>
                                            <p:cond delay="200"/>
                                          </p:stCondLst>
                                        </p:cTn>
                                        <p:tgtEl>
                                          <p:spTgt spid="362"/>
                                        </p:tgtEl>
                                        <p:attrNameLst>
                                          <p:attrName>r</p:attrName>
                                        </p:attrNameLst>
                                      </p:cBhvr>
                                    </p:animRot>
                                    <p:animRot by="240000">
                                      <p:cBhvr>
                                        <p:cTn id="284" dur="200" fill="hold">
                                          <p:stCondLst>
                                            <p:cond delay="400"/>
                                          </p:stCondLst>
                                        </p:cTn>
                                        <p:tgtEl>
                                          <p:spTgt spid="362"/>
                                        </p:tgtEl>
                                        <p:attrNameLst>
                                          <p:attrName>r</p:attrName>
                                        </p:attrNameLst>
                                      </p:cBhvr>
                                    </p:animRot>
                                    <p:animRot by="-240000">
                                      <p:cBhvr>
                                        <p:cTn id="285" dur="200" fill="hold">
                                          <p:stCondLst>
                                            <p:cond delay="600"/>
                                          </p:stCondLst>
                                        </p:cTn>
                                        <p:tgtEl>
                                          <p:spTgt spid="362"/>
                                        </p:tgtEl>
                                        <p:attrNameLst>
                                          <p:attrName>r</p:attrName>
                                        </p:attrNameLst>
                                      </p:cBhvr>
                                    </p:animRot>
                                    <p:animRot by="120000">
                                      <p:cBhvr>
                                        <p:cTn id="286" dur="200" fill="hold">
                                          <p:stCondLst>
                                            <p:cond delay="800"/>
                                          </p:stCondLst>
                                        </p:cTn>
                                        <p:tgtEl>
                                          <p:spTgt spid="362"/>
                                        </p:tgtEl>
                                        <p:attrNameLst>
                                          <p:attrName>r</p:attrName>
                                        </p:attrNameLst>
                                      </p:cBhvr>
                                    </p:animRot>
                                  </p:childTnLst>
                                  <p:subTnLst>
                                    <p:audio>
                                      <p:cMediaNode>
                                        <p:cTn display="0" masterRel="sameClick">
                                          <p:stCondLst>
                                            <p:cond evt="begin" delay="0">
                                              <p:tn val="28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62"/>
                  </p:tgtEl>
                </p:cond>
              </p:nextCondLst>
            </p:seq>
          </p:childTnLst>
        </p:cTn>
      </p:par>
    </p:tnLst>
    <p:bldLst>
      <p:bldP spid="244" grpId="0"/>
      <p:bldP spid="245" grpId="0"/>
      <p:bldP spid="246" grpId="0"/>
      <p:bldP spid="247" grpId="0"/>
      <p:bldP spid="248" grpId="0"/>
      <p:bldP spid="249" grpId="0"/>
      <p:bldP spid="250" grpId="0"/>
      <p:bldP spid="251" grpId="0"/>
      <p:bldP spid="252" grpId="0"/>
      <p:bldP spid="253" grpId="0"/>
      <p:bldP spid="254" grpId="0"/>
      <p:bldP spid="255" grpId="0"/>
      <p:bldP spid="256" grpId="0"/>
      <p:bldP spid="257" grpId="0"/>
      <p:bldP spid="258" grpId="0"/>
      <p:bldP spid="260" grpId="0"/>
      <p:bldP spid="262" grpId="0"/>
      <p:bldP spid="264" grpId="0"/>
      <p:bldP spid="266" grpId="0"/>
      <p:bldP spid="353" grpId="0"/>
      <p:bldP spid="354" grpId="0"/>
      <p:bldP spid="355" grpId="0"/>
      <p:bldP spid="356" grpId="0"/>
      <p:bldP spid="357" grpId="0"/>
      <p:bldP spid="358" grpId="0"/>
      <p:bldP spid="359" grpId="0"/>
      <p:bldP spid="360" grpId="0"/>
      <p:bldP spid="361" grpId="0"/>
      <p:bldP spid="3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6429388" y="3000372"/>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300037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 строительное полезное ископаемое образовалось из известняков под действием высокого давления. Отличается особой прочностью и красотой.</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2" name="TextBox 211"/>
          <p:cNvSpPr txBox="1"/>
          <p:nvPr/>
        </p:nvSpPr>
        <p:spPr>
          <a:xfrm>
            <a:off x="6357950" y="3283865"/>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3" name="TextBox 212"/>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4" name="TextBox 213"/>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5" name="TextBox 214"/>
          <p:cNvSpPr txBox="1"/>
          <p:nvPr/>
        </p:nvSpPr>
        <p:spPr>
          <a:xfrm>
            <a:off x="6382300"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6" name="TextBox 215"/>
          <p:cNvSpPr txBox="1"/>
          <p:nvPr/>
        </p:nvSpPr>
        <p:spPr>
          <a:xfrm>
            <a:off x="6382300" y="457200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7" name="TextBox 216"/>
          <p:cNvSpPr txBox="1"/>
          <p:nvPr/>
        </p:nvSpPr>
        <p:spPr>
          <a:xfrm>
            <a:off x="6414360"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4">
                                            <p:txEl>
                                              <p:pRg st="0" end="0"/>
                                            </p:txEl>
                                          </p:spTgt>
                                        </p:tgtEl>
                                        <p:attrNameLst>
                                          <p:attrName>style.visibility</p:attrName>
                                        </p:attrNameLst>
                                      </p:cBhvr>
                                      <p:to>
                                        <p:strVal val="visible"/>
                                      </p:to>
                                    </p:set>
                                    <p:animEffect transition="in" filter="box(in)">
                                      <p:cBhvr>
                                        <p:cTn id="7" dur="500"/>
                                        <p:tgtEl>
                                          <p:spTgt spid="21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49"/>
                  </p:tgtEl>
                </p:cond>
              </p:nextCondLst>
            </p:seq>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50"/>
                                        </p:tgtEl>
                                        <p:attrNameLst>
                                          <p:attrName>r</p:attrName>
                                        </p:attrNameLst>
                                      </p:cBhvr>
                                    </p:animRot>
                                    <p:animRot by="-240000">
                                      <p:cBhvr>
                                        <p:cTn id="13" dur="200" fill="hold">
                                          <p:stCondLst>
                                            <p:cond delay="200"/>
                                          </p:stCondLst>
                                        </p:cTn>
                                        <p:tgtEl>
                                          <p:spTgt spid="150"/>
                                        </p:tgtEl>
                                        <p:attrNameLst>
                                          <p:attrName>r</p:attrName>
                                        </p:attrNameLst>
                                      </p:cBhvr>
                                    </p:animRot>
                                    <p:animRot by="240000">
                                      <p:cBhvr>
                                        <p:cTn id="14" dur="200" fill="hold">
                                          <p:stCondLst>
                                            <p:cond delay="400"/>
                                          </p:stCondLst>
                                        </p:cTn>
                                        <p:tgtEl>
                                          <p:spTgt spid="150"/>
                                        </p:tgtEl>
                                        <p:attrNameLst>
                                          <p:attrName>r</p:attrName>
                                        </p:attrNameLst>
                                      </p:cBhvr>
                                    </p:animRot>
                                    <p:animRot by="-240000">
                                      <p:cBhvr>
                                        <p:cTn id="15" dur="200" fill="hold">
                                          <p:stCondLst>
                                            <p:cond delay="600"/>
                                          </p:stCondLst>
                                        </p:cTn>
                                        <p:tgtEl>
                                          <p:spTgt spid="150"/>
                                        </p:tgtEl>
                                        <p:attrNameLst>
                                          <p:attrName>r</p:attrName>
                                        </p:attrNameLst>
                                      </p:cBhvr>
                                    </p:animRot>
                                    <p:animRot by="120000">
                                      <p:cBhvr>
                                        <p:cTn id="16" dur="200" fill="hold">
                                          <p:stCondLst>
                                            <p:cond delay="800"/>
                                          </p:stCondLst>
                                        </p:cTn>
                                        <p:tgtEl>
                                          <p:spTgt spid="150"/>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0"/>
                  </p:tgtEl>
                </p:cond>
              </p:nextCondLst>
            </p:seq>
            <p:seq concurrent="1" nextAc="seek">
              <p:cTn id="17" restart="whenNotActive" fill="hold" evtFilter="cancelBubble" nodeType="interactiveSeq">
                <p:stCondLst>
                  <p:cond evt="onClick" delay="0">
                    <p:tgtEl>
                      <p:spTgt spid="151"/>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51"/>
                                        </p:tgtEl>
                                        <p:attrNameLst>
                                          <p:attrName>r</p:attrName>
                                        </p:attrNameLst>
                                      </p:cBhvr>
                                    </p:animRot>
                                    <p:animRot by="-240000">
                                      <p:cBhvr>
                                        <p:cTn id="22" dur="200" fill="hold">
                                          <p:stCondLst>
                                            <p:cond delay="200"/>
                                          </p:stCondLst>
                                        </p:cTn>
                                        <p:tgtEl>
                                          <p:spTgt spid="151"/>
                                        </p:tgtEl>
                                        <p:attrNameLst>
                                          <p:attrName>r</p:attrName>
                                        </p:attrNameLst>
                                      </p:cBhvr>
                                    </p:animRot>
                                    <p:animRot by="240000">
                                      <p:cBhvr>
                                        <p:cTn id="23" dur="200" fill="hold">
                                          <p:stCondLst>
                                            <p:cond delay="400"/>
                                          </p:stCondLst>
                                        </p:cTn>
                                        <p:tgtEl>
                                          <p:spTgt spid="151"/>
                                        </p:tgtEl>
                                        <p:attrNameLst>
                                          <p:attrName>r</p:attrName>
                                        </p:attrNameLst>
                                      </p:cBhvr>
                                    </p:animRot>
                                    <p:animRot by="-240000">
                                      <p:cBhvr>
                                        <p:cTn id="24" dur="200" fill="hold">
                                          <p:stCondLst>
                                            <p:cond delay="600"/>
                                          </p:stCondLst>
                                        </p:cTn>
                                        <p:tgtEl>
                                          <p:spTgt spid="151"/>
                                        </p:tgtEl>
                                        <p:attrNameLst>
                                          <p:attrName>r</p:attrName>
                                        </p:attrNameLst>
                                      </p:cBhvr>
                                    </p:animRot>
                                    <p:animRot by="120000">
                                      <p:cBhvr>
                                        <p:cTn id="25" dur="200" fill="hold">
                                          <p:stCondLst>
                                            <p:cond delay="800"/>
                                          </p:stCondLst>
                                        </p:cTn>
                                        <p:tgtEl>
                                          <p:spTgt spid="151"/>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1"/>
                  </p:tgtEl>
                </p:cond>
              </p:nextCondLst>
            </p:seq>
            <p:seq concurrent="1" nextAc="seek">
              <p:cTn id="26" restart="whenNotActive" fill="hold" evtFilter="cancelBubble" nodeType="interactiveSeq">
                <p:stCondLst>
                  <p:cond evt="onClick" delay="0">
                    <p:tgtEl>
                      <p:spTgt spid="152"/>
                    </p:tgtEl>
                  </p:cond>
                </p:stCondLst>
                <p:endSync evt="end" delay="0">
                  <p:rtn val="all"/>
                </p:endSync>
                <p:childTnLst>
                  <p:par>
                    <p:cTn id="27" fill="hold">
                      <p:stCondLst>
                        <p:cond delay="0"/>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52"/>
                                        </p:tgtEl>
                                        <p:attrNameLst>
                                          <p:attrName>r</p:attrName>
                                        </p:attrNameLst>
                                      </p:cBhvr>
                                    </p:animRot>
                                    <p:animRot by="-240000">
                                      <p:cBhvr>
                                        <p:cTn id="31" dur="200" fill="hold">
                                          <p:stCondLst>
                                            <p:cond delay="200"/>
                                          </p:stCondLst>
                                        </p:cTn>
                                        <p:tgtEl>
                                          <p:spTgt spid="152"/>
                                        </p:tgtEl>
                                        <p:attrNameLst>
                                          <p:attrName>r</p:attrName>
                                        </p:attrNameLst>
                                      </p:cBhvr>
                                    </p:animRot>
                                    <p:animRot by="240000">
                                      <p:cBhvr>
                                        <p:cTn id="32" dur="200" fill="hold">
                                          <p:stCondLst>
                                            <p:cond delay="400"/>
                                          </p:stCondLst>
                                        </p:cTn>
                                        <p:tgtEl>
                                          <p:spTgt spid="152"/>
                                        </p:tgtEl>
                                        <p:attrNameLst>
                                          <p:attrName>r</p:attrName>
                                        </p:attrNameLst>
                                      </p:cBhvr>
                                    </p:animRot>
                                    <p:animRot by="-240000">
                                      <p:cBhvr>
                                        <p:cTn id="33" dur="200" fill="hold">
                                          <p:stCondLst>
                                            <p:cond delay="600"/>
                                          </p:stCondLst>
                                        </p:cTn>
                                        <p:tgtEl>
                                          <p:spTgt spid="152"/>
                                        </p:tgtEl>
                                        <p:attrNameLst>
                                          <p:attrName>r</p:attrName>
                                        </p:attrNameLst>
                                      </p:cBhvr>
                                    </p:animRot>
                                    <p:animRot by="120000">
                                      <p:cBhvr>
                                        <p:cTn id="34" dur="200" fill="hold">
                                          <p:stCondLst>
                                            <p:cond delay="800"/>
                                          </p:stCondLst>
                                        </p:cTn>
                                        <p:tgtEl>
                                          <p:spTgt spid="152"/>
                                        </p:tgtEl>
                                        <p:attrNameLst>
                                          <p:attrName>r</p:attrName>
                                        </p:attrNameLst>
                                      </p:cBhvr>
                                    </p:animRot>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2"/>
                  </p:tgtEl>
                </p:cond>
              </p:nextCondLst>
            </p:seq>
            <p:seq concurrent="1" nextAc="seek">
              <p:cTn id="35" restart="whenNotActive" fill="hold" evtFilter="cancelBubble" nodeType="interactiveSeq">
                <p:stCondLst>
                  <p:cond evt="onClick" delay="0">
                    <p:tgtEl>
                      <p:spTgt spid="153"/>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grpId="0" nodeType="clickEffect">
                                  <p:stCondLst>
                                    <p:cond delay="0"/>
                                  </p:stCondLst>
                                  <p:childTnLst>
                                    <p:animRot by="120000">
                                      <p:cBhvr>
                                        <p:cTn id="39" dur="100" fill="hold">
                                          <p:stCondLst>
                                            <p:cond delay="0"/>
                                          </p:stCondLst>
                                        </p:cTn>
                                        <p:tgtEl>
                                          <p:spTgt spid="153"/>
                                        </p:tgtEl>
                                        <p:attrNameLst>
                                          <p:attrName>r</p:attrName>
                                        </p:attrNameLst>
                                      </p:cBhvr>
                                    </p:animRot>
                                    <p:animRot by="-240000">
                                      <p:cBhvr>
                                        <p:cTn id="40" dur="200" fill="hold">
                                          <p:stCondLst>
                                            <p:cond delay="200"/>
                                          </p:stCondLst>
                                        </p:cTn>
                                        <p:tgtEl>
                                          <p:spTgt spid="153"/>
                                        </p:tgtEl>
                                        <p:attrNameLst>
                                          <p:attrName>r</p:attrName>
                                        </p:attrNameLst>
                                      </p:cBhvr>
                                    </p:animRot>
                                    <p:animRot by="240000">
                                      <p:cBhvr>
                                        <p:cTn id="41" dur="200" fill="hold">
                                          <p:stCondLst>
                                            <p:cond delay="400"/>
                                          </p:stCondLst>
                                        </p:cTn>
                                        <p:tgtEl>
                                          <p:spTgt spid="153"/>
                                        </p:tgtEl>
                                        <p:attrNameLst>
                                          <p:attrName>r</p:attrName>
                                        </p:attrNameLst>
                                      </p:cBhvr>
                                    </p:animRot>
                                    <p:animRot by="-240000">
                                      <p:cBhvr>
                                        <p:cTn id="42" dur="200" fill="hold">
                                          <p:stCondLst>
                                            <p:cond delay="600"/>
                                          </p:stCondLst>
                                        </p:cTn>
                                        <p:tgtEl>
                                          <p:spTgt spid="153"/>
                                        </p:tgtEl>
                                        <p:attrNameLst>
                                          <p:attrName>r</p:attrName>
                                        </p:attrNameLst>
                                      </p:cBhvr>
                                    </p:animRot>
                                    <p:animRot by="120000">
                                      <p:cBhvr>
                                        <p:cTn id="43" dur="200" fill="hold">
                                          <p:stCondLst>
                                            <p:cond delay="800"/>
                                          </p:stCondLst>
                                        </p:cTn>
                                        <p:tgtEl>
                                          <p:spTgt spid="153"/>
                                        </p:tgtEl>
                                        <p:attrNameLst>
                                          <p:attrName>r</p:attrName>
                                        </p:attrNameLst>
                                      </p:cBhvr>
                                    </p:animRo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grpId="0" nodeType="clickEffect">
                                  <p:stCondLst>
                                    <p:cond delay="0"/>
                                  </p:stCondLst>
                                  <p:childTnLst>
                                    <p:animRot by="120000">
                                      <p:cBhvr>
                                        <p:cTn id="48" dur="100" fill="hold">
                                          <p:stCondLst>
                                            <p:cond delay="0"/>
                                          </p:stCondLst>
                                        </p:cTn>
                                        <p:tgtEl>
                                          <p:spTgt spid="154"/>
                                        </p:tgtEl>
                                        <p:attrNameLst>
                                          <p:attrName>r</p:attrName>
                                        </p:attrNameLst>
                                      </p:cBhvr>
                                    </p:animRot>
                                    <p:animRot by="-240000">
                                      <p:cBhvr>
                                        <p:cTn id="49" dur="200" fill="hold">
                                          <p:stCondLst>
                                            <p:cond delay="200"/>
                                          </p:stCondLst>
                                        </p:cTn>
                                        <p:tgtEl>
                                          <p:spTgt spid="154"/>
                                        </p:tgtEl>
                                        <p:attrNameLst>
                                          <p:attrName>r</p:attrName>
                                        </p:attrNameLst>
                                      </p:cBhvr>
                                    </p:animRot>
                                    <p:animRot by="240000">
                                      <p:cBhvr>
                                        <p:cTn id="50" dur="200" fill="hold">
                                          <p:stCondLst>
                                            <p:cond delay="400"/>
                                          </p:stCondLst>
                                        </p:cTn>
                                        <p:tgtEl>
                                          <p:spTgt spid="154"/>
                                        </p:tgtEl>
                                        <p:attrNameLst>
                                          <p:attrName>r</p:attrName>
                                        </p:attrNameLst>
                                      </p:cBhvr>
                                    </p:animRot>
                                    <p:animRot by="-240000">
                                      <p:cBhvr>
                                        <p:cTn id="51" dur="200" fill="hold">
                                          <p:stCondLst>
                                            <p:cond delay="600"/>
                                          </p:stCondLst>
                                        </p:cTn>
                                        <p:tgtEl>
                                          <p:spTgt spid="154"/>
                                        </p:tgtEl>
                                        <p:attrNameLst>
                                          <p:attrName>r</p:attrName>
                                        </p:attrNameLst>
                                      </p:cBhvr>
                                    </p:animRot>
                                    <p:animRot by="120000">
                                      <p:cBhvr>
                                        <p:cTn id="52" dur="200" fill="hold">
                                          <p:stCondLst>
                                            <p:cond delay="800"/>
                                          </p:stCondLst>
                                        </p:cTn>
                                        <p:tgtEl>
                                          <p:spTgt spid="154"/>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32" presetClass="emph" presetSubtype="0" fill="hold" grpId="0" nodeType="clickEffect">
                                  <p:stCondLst>
                                    <p:cond delay="0"/>
                                  </p:stCondLst>
                                  <p:childTnLst>
                                    <p:animRot by="120000">
                                      <p:cBhvr>
                                        <p:cTn id="66" dur="100" fill="hold">
                                          <p:stCondLst>
                                            <p:cond delay="0"/>
                                          </p:stCondLst>
                                        </p:cTn>
                                        <p:tgtEl>
                                          <p:spTgt spid="156"/>
                                        </p:tgtEl>
                                        <p:attrNameLst>
                                          <p:attrName>r</p:attrName>
                                        </p:attrNameLst>
                                      </p:cBhvr>
                                    </p:animRot>
                                    <p:animRot by="-240000">
                                      <p:cBhvr>
                                        <p:cTn id="67" dur="200" fill="hold">
                                          <p:stCondLst>
                                            <p:cond delay="200"/>
                                          </p:stCondLst>
                                        </p:cTn>
                                        <p:tgtEl>
                                          <p:spTgt spid="156"/>
                                        </p:tgtEl>
                                        <p:attrNameLst>
                                          <p:attrName>r</p:attrName>
                                        </p:attrNameLst>
                                      </p:cBhvr>
                                    </p:animRot>
                                    <p:animRot by="240000">
                                      <p:cBhvr>
                                        <p:cTn id="68" dur="200" fill="hold">
                                          <p:stCondLst>
                                            <p:cond delay="400"/>
                                          </p:stCondLst>
                                        </p:cTn>
                                        <p:tgtEl>
                                          <p:spTgt spid="156"/>
                                        </p:tgtEl>
                                        <p:attrNameLst>
                                          <p:attrName>r</p:attrName>
                                        </p:attrNameLst>
                                      </p:cBhvr>
                                    </p:animRot>
                                    <p:animRot by="-240000">
                                      <p:cBhvr>
                                        <p:cTn id="69" dur="200" fill="hold">
                                          <p:stCondLst>
                                            <p:cond delay="600"/>
                                          </p:stCondLst>
                                        </p:cTn>
                                        <p:tgtEl>
                                          <p:spTgt spid="156"/>
                                        </p:tgtEl>
                                        <p:attrNameLst>
                                          <p:attrName>r</p:attrName>
                                        </p:attrNameLst>
                                      </p:cBhvr>
                                    </p:animRot>
                                    <p:animRot by="120000">
                                      <p:cBhvr>
                                        <p:cTn id="70" dur="200" fill="hold">
                                          <p:stCondLst>
                                            <p:cond delay="800"/>
                                          </p:stCondLst>
                                        </p:cTn>
                                        <p:tgtEl>
                                          <p:spTgt spid="156"/>
                                        </p:tgtEl>
                                        <p:attrNameLst>
                                          <p:attrName>r</p:attrName>
                                        </p:attrNameLst>
                                      </p:cBhvr>
                                    </p:animRot>
                                  </p:childTnLst>
                                  <p:subTnLst>
                                    <p:audio>
                                      <p:cMediaNode>
                                        <p:cTn display="0" masterRel="sameClick">
                                          <p:stCondLst>
                                            <p:cond evt="begin" delay="0">
                                              <p:tn val="6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6"/>
                  </p:tgtEl>
                </p:cond>
              </p:nextCondLst>
            </p:seq>
            <p:seq concurrent="1" nextAc="seek">
              <p:cTn id="71" restart="whenNotActive" fill="hold" evtFilter="cancelBubble" nodeType="interactiveSeq">
                <p:stCondLst>
                  <p:cond evt="onClick" delay="0">
                    <p:tgtEl>
                      <p:spTgt spid="157"/>
                    </p:tgtEl>
                  </p:cond>
                </p:stCondLst>
                <p:endSync evt="end" delay="0">
                  <p:rtn val="all"/>
                </p:endSync>
                <p:childTnLst>
                  <p:par>
                    <p:cTn id="72" fill="hold">
                      <p:stCondLst>
                        <p:cond delay="0"/>
                      </p:stCondLst>
                      <p:childTnLst>
                        <p:par>
                          <p:cTn id="73" fill="hold">
                            <p:stCondLst>
                              <p:cond delay="0"/>
                            </p:stCondLst>
                            <p:childTnLst>
                              <p:par>
                                <p:cTn id="74" presetID="32" presetClass="emph" presetSubtype="0" fill="hold" grpId="0" nodeType="clickEffect">
                                  <p:stCondLst>
                                    <p:cond delay="0"/>
                                  </p:stCondLst>
                                  <p:childTnLst>
                                    <p:animRot by="120000">
                                      <p:cBhvr>
                                        <p:cTn id="75" dur="100" fill="hold">
                                          <p:stCondLst>
                                            <p:cond delay="0"/>
                                          </p:stCondLst>
                                        </p:cTn>
                                        <p:tgtEl>
                                          <p:spTgt spid="157"/>
                                        </p:tgtEl>
                                        <p:attrNameLst>
                                          <p:attrName>r</p:attrName>
                                        </p:attrNameLst>
                                      </p:cBhvr>
                                    </p:animRot>
                                    <p:animRot by="-240000">
                                      <p:cBhvr>
                                        <p:cTn id="76" dur="200" fill="hold">
                                          <p:stCondLst>
                                            <p:cond delay="200"/>
                                          </p:stCondLst>
                                        </p:cTn>
                                        <p:tgtEl>
                                          <p:spTgt spid="157"/>
                                        </p:tgtEl>
                                        <p:attrNameLst>
                                          <p:attrName>r</p:attrName>
                                        </p:attrNameLst>
                                      </p:cBhvr>
                                    </p:animRot>
                                    <p:animRot by="240000">
                                      <p:cBhvr>
                                        <p:cTn id="77" dur="200" fill="hold">
                                          <p:stCondLst>
                                            <p:cond delay="400"/>
                                          </p:stCondLst>
                                        </p:cTn>
                                        <p:tgtEl>
                                          <p:spTgt spid="157"/>
                                        </p:tgtEl>
                                        <p:attrNameLst>
                                          <p:attrName>r</p:attrName>
                                        </p:attrNameLst>
                                      </p:cBhvr>
                                    </p:animRot>
                                    <p:animRot by="-240000">
                                      <p:cBhvr>
                                        <p:cTn id="78" dur="200" fill="hold">
                                          <p:stCondLst>
                                            <p:cond delay="600"/>
                                          </p:stCondLst>
                                        </p:cTn>
                                        <p:tgtEl>
                                          <p:spTgt spid="157"/>
                                        </p:tgtEl>
                                        <p:attrNameLst>
                                          <p:attrName>r</p:attrName>
                                        </p:attrNameLst>
                                      </p:cBhvr>
                                    </p:animRot>
                                    <p:animRot by="120000">
                                      <p:cBhvr>
                                        <p:cTn id="79" dur="200" fill="hold">
                                          <p:stCondLst>
                                            <p:cond delay="800"/>
                                          </p:stCondLst>
                                        </p:cTn>
                                        <p:tgtEl>
                                          <p:spTgt spid="157"/>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grpId="0" nodeType="clickEffect">
                                  <p:stCondLst>
                                    <p:cond delay="0"/>
                                  </p:stCondLst>
                                  <p:childTnLst>
                                    <p:animRot by="120000">
                                      <p:cBhvr>
                                        <p:cTn id="84" dur="100" fill="hold">
                                          <p:stCondLst>
                                            <p:cond delay="0"/>
                                          </p:stCondLst>
                                        </p:cTn>
                                        <p:tgtEl>
                                          <p:spTgt spid="158"/>
                                        </p:tgtEl>
                                        <p:attrNameLst>
                                          <p:attrName>r</p:attrName>
                                        </p:attrNameLst>
                                      </p:cBhvr>
                                    </p:animRot>
                                    <p:animRot by="-240000">
                                      <p:cBhvr>
                                        <p:cTn id="85" dur="200" fill="hold">
                                          <p:stCondLst>
                                            <p:cond delay="200"/>
                                          </p:stCondLst>
                                        </p:cTn>
                                        <p:tgtEl>
                                          <p:spTgt spid="158"/>
                                        </p:tgtEl>
                                        <p:attrNameLst>
                                          <p:attrName>r</p:attrName>
                                        </p:attrNameLst>
                                      </p:cBhvr>
                                    </p:animRot>
                                    <p:animRot by="240000">
                                      <p:cBhvr>
                                        <p:cTn id="86" dur="200" fill="hold">
                                          <p:stCondLst>
                                            <p:cond delay="400"/>
                                          </p:stCondLst>
                                        </p:cTn>
                                        <p:tgtEl>
                                          <p:spTgt spid="158"/>
                                        </p:tgtEl>
                                        <p:attrNameLst>
                                          <p:attrName>r</p:attrName>
                                        </p:attrNameLst>
                                      </p:cBhvr>
                                    </p:animRot>
                                    <p:animRot by="-240000">
                                      <p:cBhvr>
                                        <p:cTn id="87" dur="200" fill="hold">
                                          <p:stCondLst>
                                            <p:cond delay="600"/>
                                          </p:stCondLst>
                                        </p:cTn>
                                        <p:tgtEl>
                                          <p:spTgt spid="158"/>
                                        </p:tgtEl>
                                        <p:attrNameLst>
                                          <p:attrName>r</p:attrName>
                                        </p:attrNameLst>
                                      </p:cBhvr>
                                    </p:animRot>
                                    <p:animRot by="120000">
                                      <p:cBhvr>
                                        <p:cTn id="88" dur="200" fill="hold">
                                          <p:stCondLst>
                                            <p:cond delay="800"/>
                                          </p:stCondLst>
                                        </p:cTn>
                                        <p:tgtEl>
                                          <p:spTgt spid="158"/>
                                        </p:tgtEl>
                                        <p:attrNameLst>
                                          <p:attrName>r</p:attrName>
                                        </p:attrNameLst>
                                      </p:cBhvr>
                                    </p:animRot>
                                  </p:childTnLst>
                                  <p:subTnLst>
                                    <p:audio>
                                      <p:cMediaNode>
                                        <p:cTn display="0" masterRel="sameClick">
                                          <p:stCondLst>
                                            <p:cond evt="begin" delay="0">
                                              <p:tn val="8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8"/>
                  </p:tgtEl>
                </p:cond>
              </p:nextCondLst>
            </p:seq>
            <p:seq concurrent="1" nextAc="seek">
              <p:cTn id="89" restart="whenNotActive" fill="hold" evtFilter="cancelBubble" nodeType="interactiveSeq">
                <p:stCondLst>
                  <p:cond evt="onClick" delay="0">
                    <p:tgtEl>
                      <p:spTgt spid="159"/>
                    </p:tgtEl>
                  </p:cond>
                </p:stCondLst>
                <p:endSync evt="end" delay="0">
                  <p:rtn val="all"/>
                </p:endSync>
                <p:childTnLst>
                  <p:par>
                    <p:cTn id="90" fill="hold">
                      <p:stCondLst>
                        <p:cond delay="0"/>
                      </p:stCondLst>
                      <p:childTnLst>
                        <p:par>
                          <p:cTn id="91" fill="hold">
                            <p:stCondLst>
                              <p:cond delay="0"/>
                            </p:stCondLst>
                            <p:childTnLst>
                              <p:par>
                                <p:cTn id="92" presetID="32" presetClass="emph" presetSubtype="0" fill="hold" grpId="0" nodeType="clickEffect">
                                  <p:stCondLst>
                                    <p:cond delay="0"/>
                                  </p:stCondLst>
                                  <p:childTnLst>
                                    <p:animRot by="120000">
                                      <p:cBhvr>
                                        <p:cTn id="93" dur="100" fill="hold">
                                          <p:stCondLst>
                                            <p:cond delay="0"/>
                                          </p:stCondLst>
                                        </p:cTn>
                                        <p:tgtEl>
                                          <p:spTgt spid="159"/>
                                        </p:tgtEl>
                                        <p:attrNameLst>
                                          <p:attrName>r</p:attrName>
                                        </p:attrNameLst>
                                      </p:cBhvr>
                                    </p:animRot>
                                    <p:animRot by="-240000">
                                      <p:cBhvr>
                                        <p:cTn id="94" dur="200" fill="hold">
                                          <p:stCondLst>
                                            <p:cond delay="200"/>
                                          </p:stCondLst>
                                        </p:cTn>
                                        <p:tgtEl>
                                          <p:spTgt spid="159"/>
                                        </p:tgtEl>
                                        <p:attrNameLst>
                                          <p:attrName>r</p:attrName>
                                        </p:attrNameLst>
                                      </p:cBhvr>
                                    </p:animRot>
                                    <p:animRot by="240000">
                                      <p:cBhvr>
                                        <p:cTn id="95" dur="200" fill="hold">
                                          <p:stCondLst>
                                            <p:cond delay="400"/>
                                          </p:stCondLst>
                                        </p:cTn>
                                        <p:tgtEl>
                                          <p:spTgt spid="159"/>
                                        </p:tgtEl>
                                        <p:attrNameLst>
                                          <p:attrName>r</p:attrName>
                                        </p:attrNameLst>
                                      </p:cBhvr>
                                    </p:animRot>
                                    <p:animRot by="-240000">
                                      <p:cBhvr>
                                        <p:cTn id="96" dur="200" fill="hold">
                                          <p:stCondLst>
                                            <p:cond delay="600"/>
                                          </p:stCondLst>
                                        </p:cTn>
                                        <p:tgtEl>
                                          <p:spTgt spid="159"/>
                                        </p:tgtEl>
                                        <p:attrNameLst>
                                          <p:attrName>r</p:attrName>
                                        </p:attrNameLst>
                                      </p:cBhvr>
                                    </p:animRot>
                                    <p:animRot by="120000">
                                      <p:cBhvr>
                                        <p:cTn id="97" dur="200" fill="hold">
                                          <p:stCondLst>
                                            <p:cond delay="800"/>
                                          </p:stCondLst>
                                        </p:cTn>
                                        <p:tgtEl>
                                          <p:spTgt spid="159"/>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9"/>
                  </p:tgtEl>
                </p:cond>
              </p:nextCondLst>
            </p:seq>
            <p:seq concurrent="1" nextAc="seek">
              <p:cTn id="98" restart="whenNotActive" fill="hold" evtFilter="cancelBubble" nodeType="interactiveSeq">
                <p:stCondLst>
                  <p:cond evt="onClick" delay="0">
                    <p:tgtEl>
                      <p:spTgt spid="160"/>
                    </p:tgtEl>
                  </p:cond>
                </p:stCondLst>
                <p:endSync evt="end" delay="0">
                  <p:rtn val="all"/>
                </p:endSync>
                <p:childTnLst>
                  <p:par>
                    <p:cTn id="99" fill="hold">
                      <p:stCondLst>
                        <p:cond delay="0"/>
                      </p:stCondLst>
                      <p:childTnLst>
                        <p:par>
                          <p:cTn id="100" fill="hold">
                            <p:stCondLst>
                              <p:cond delay="0"/>
                            </p:stCondLst>
                            <p:childTnLst>
                              <p:par>
                                <p:cTn id="101" presetID="32" presetClass="emph" presetSubtype="0" fill="hold" grpId="0" nodeType="clickEffect">
                                  <p:stCondLst>
                                    <p:cond delay="0"/>
                                  </p:stCondLst>
                                  <p:childTnLst>
                                    <p:animRot by="120000">
                                      <p:cBhvr>
                                        <p:cTn id="102" dur="100" fill="hold">
                                          <p:stCondLst>
                                            <p:cond delay="0"/>
                                          </p:stCondLst>
                                        </p:cTn>
                                        <p:tgtEl>
                                          <p:spTgt spid="160"/>
                                        </p:tgtEl>
                                        <p:attrNameLst>
                                          <p:attrName>r</p:attrName>
                                        </p:attrNameLst>
                                      </p:cBhvr>
                                    </p:animRot>
                                    <p:animRot by="-240000">
                                      <p:cBhvr>
                                        <p:cTn id="103" dur="200" fill="hold">
                                          <p:stCondLst>
                                            <p:cond delay="200"/>
                                          </p:stCondLst>
                                        </p:cTn>
                                        <p:tgtEl>
                                          <p:spTgt spid="160"/>
                                        </p:tgtEl>
                                        <p:attrNameLst>
                                          <p:attrName>r</p:attrName>
                                        </p:attrNameLst>
                                      </p:cBhvr>
                                    </p:animRot>
                                    <p:animRot by="240000">
                                      <p:cBhvr>
                                        <p:cTn id="104" dur="200" fill="hold">
                                          <p:stCondLst>
                                            <p:cond delay="400"/>
                                          </p:stCondLst>
                                        </p:cTn>
                                        <p:tgtEl>
                                          <p:spTgt spid="160"/>
                                        </p:tgtEl>
                                        <p:attrNameLst>
                                          <p:attrName>r</p:attrName>
                                        </p:attrNameLst>
                                      </p:cBhvr>
                                    </p:animRot>
                                    <p:animRot by="-240000">
                                      <p:cBhvr>
                                        <p:cTn id="105" dur="200" fill="hold">
                                          <p:stCondLst>
                                            <p:cond delay="600"/>
                                          </p:stCondLst>
                                        </p:cTn>
                                        <p:tgtEl>
                                          <p:spTgt spid="160"/>
                                        </p:tgtEl>
                                        <p:attrNameLst>
                                          <p:attrName>r</p:attrName>
                                        </p:attrNameLst>
                                      </p:cBhvr>
                                    </p:animRot>
                                    <p:animRot by="120000">
                                      <p:cBhvr>
                                        <p:cTn id="106" dur="200" fill="hold">
                                          <p:stCondLst>
                                            <p:cond delay="800"/>
                                          </p:stCondLst>
                                        </p:cTn>
                                        <p:tgtEl>
                                          <p:spTgt spid="160"/>
                                        </p:tgtEl>
                                        <p:attrNameLst>
                                          <p:attrName>r</p:attrName>
                                        </p:attrNameLst>
                                      </p:cBhvr>
                                    </p:animRot>
                                  </p:childTnLst>
                                  <p:subTnLst>
                                    <p:audio>
                                      <p:cMediaNode>
                                        <p:cTn display="0" masterRel="sameClick">
                                          <p:stCondLst>
                                            <p:cond evt="begin" delay="0">
                                              <p:tn val="10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0"/>
                  </p:tgtEl>
                </p:cond>
              </p:nextCondLst>
            </p:seq>
            <p:seq concurrent="1" nextAc="seek">
              <p:cTn id="107" restart="whenNotActive" fill="hold" evtFilter="cancelBubble" nodeType="interactiveSeq">
                <p:stCondLst>
                  <p:cond evt="onClick" delay="0">
                    <p:tgtEl>
                      <p:spTgt spid="161"/>
                    </p:tgtEl>
                  </p:cond>
                </p:stCondLst>
                <p:endSync evt="end" delay="0">
                  <p:rtn val="all"/>
                </p:endSync>
                <p:childTnLst>
                  <p:par>
                    <p:cTn id="108" fill="hold">
                      <p:stCondLst>
                        <p:cond delay="0"/>
                      </p:stCondLst>
                      <p:childTnLst>
                        <p:par>
                          <p:cTn id="109" fill="hold">
                            <p:stCondLst>
                              <p:cond delay="0"/>
                            </p:stCondLst>
                            <p:childTnLst>
                              <p:par>
                                <p:cTn id="110" presetID="32" presetClass="emph" presetSubtype="0" fill="hold" grpId="0" nodeType="clickEffect">
                                  <p:stCondLst>
                                    <p:cond delay="0"/>
                                  </p:stCondLst>
                                  <p:childTnLst>
                                    <p:animRot by="120000">
                                      <p:cBhvr>
                                        <p:cTn id="111" dur="100" fill="hold">
                                          <p:stCondLst>
                                            <p:cond delay="0"/>
                                          </p:stCondLst>
                                        </p:cTn>
                                        <p:tgtEl>
                                          <p:spTgt spid="161"/>
                                        </p:tgtEl>
                                        <p:attrNameLst>
                                          <p:attrName>r</p:attrName>
                                        </p:attrNameLst>
                                      </p:cBhvr>
                                    </p:animRot>
                                    <p:animRot by="-240000">
                                      <p:cBhvr>
                                        <p:cTn id="112" dur="200" fill="hold">
                                          <p:stCondLst>
                                            <p:cond delay="200"/>
                                          </p:stCondLst>
                                        </p:cTn>
                                        <p:tgtEl>
                                          <p:spTgt spid="161"/>
                                        </p:tgtEl>
                                        <p:attrNameLst>
                                          <p:attrName>r</p:attrName>
                                        </p:attrNameLst>
                                      </p:cBhvr>
                                    </p:animRot>
                                    <p:animRot by="240000">
                                      <p:cBhvr>
                                        <p:cTn id="113" dur="200" fill="hold">
                                          <p:stCondLst>
                                            <p:cond delay="400"/>
                                          </p:stCondLst>
                                        </p:cTn>
                                        <p:tgtEl>
                                          <p:spTgt spid="161"/>
                                        </p:tgtEl>
                                        <p:attrNameLst>
                                          <p:attrName>r</p:attrName>
                                        </p:attrNameLst>
                                      </p:cBhvr>
                                    </p:animRot>
                                    <p:animRot by="-240000">
                                      <p:cBhvr>
                                        <p:cTn id="114" dur="200" fill="hold">
                                          <p:stCondLst>
                                            <p:cond delay="600"/>
                                          </p:stCondLst>
                                        </p:cTn>
                                        <p:tgtEl>
                                          <p:spTgt spid="161"/>
                                        </p:tgtEl>
                                        <p:attrNameLst>
                                          <p:attrName>r</p:attrName>
                                        </p:attrNameLst>
                                      </p:cBhvr>
                                    </p:animRot>
                                    <p:animRot by="120000">
                                      <p:cBhvr>
                                        <p:cTn id="115" dur="200" fill="hold">
                                          <p:stCondLst>
                                            <p:cond delay="800"/>
                                          </p:stCondLst>
                                        </p:cTn>
                                        <p:tgtEl>
                                          <p:spTgt spid="161"/>
                                        </p:tgtEl>
                                        <p:attrNameLst>
                                          <p:attrName>r</p:attrName>
                                        </p:attrNameLst>
                                      </p:cBhvr>
                                    </p:animRot>
                                  </p:childTnLst>
                                  <p:subTnLst>
                                    <p:audio>
                                      <p:cMediaNode>
                                        <p:cTn display="0" masterRel="sameClick">
                                          <p:stCondLst>
                                            <p:cond evt="begin" delay="0">
                                              <p:tn val="11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1"/>
                  </p:tgtEl>
                </p:cond>
              </p:nextCondLst>
            </p:seq>
            <p:seq concurrent="1" nextAc="seek">
              <p:cTn id="116" restart="whenNotActive" fill="hold" evtFilter="cancelBubble" nodeType="interactiveSeq">
                <p:stCondLst>
                  <p:cond evt="onClick" delay="0">
                    <p:tgtEl>
                      <p:spTgt spid="162"/>
                    </p:tgtEl>
                  </p:cond>
                </p:stCondLst>
                <p:endSync evt="end" delay="0">
                  <p:rtn val="all"/>
                </p:endSync>
                <p:childTnLst>
                  <p:par>
                    <p:cTn id="117" fill="hold">
                      <p:stCondLst>
                        <p:cond delay="0"/>
                      </p:stCondLst>
                      <p:childTnLst>
                        <p:par>
                          <p:cTn id="118" fill="hold">
                            <p:stCondLst>
                              <p:cond delay="0"/>
                            </p:stCondLst>
                            <p:childTnLst>
                              <p:par>
                                <p:cTn id="119" presetID="4" presetClass="entr" presetSubtype="16" fill="hold" grpId="0" nodeType="clickEffect">
                                  <p:stCondLst>
                                    <p:cond delay="0"/>
                                  </p:stCondLst>
                                  <p:childTnLst>
                                    <p:set>
                                      <p:cBhvr>
                                        <p:cTn id="120" dur="1" fill="hold">
                                          <p:stCondLst>
                                            <p:cond delay="0"/>
                                          </p:stCondLst>
                                        </p:cTn>
                                        <p:tgtEl>
                                          <p:spTgt spid="212"/>
                                        </p:tgtEl>
                                        <p:attrNameLst>
                                          <p:attrName>style.visibility</p:attrName>
                                        </p:attrNameLst>
                                      </p:cBhvr>
                                      <p:to>
                                        <p:strVal val="visible"/>
                                      </p:to>
                                    </p:set>
                                    <p:animEffect transition="in" filter="box(in)">
                                      <p:cBhvr>
                                        <p:cTn id="121" dur="500"/>
                                        <p:tgtEl>
                                          <p:spTgt spid="212"/>
                                        </p:tgtEl>
                                      </p:cBhvr>
                                    </p:animEffect>
                                  </p:childTnLst>
                                  <p:subTnLst>
                                    <p:audio>
                                      <p:cMediaNode>
                                        <p:cTn display="0" masterRel="sameClick">
                                          <p:stCondLst>
                                            <p:cond evt="begin" delay="0">
                                              <p:tn val="119"/>
                                            </p:cond>
                                          </p:stCondLst>
                                          <p:endCondLst>
                                            <p:cond evt="onStopAudio" delay="0">
                                              <p:tgtEl>
                                                <p:sldTgt/>
                                              </p:tgtEl>
                                            </p:cond>
                                          </p:endCondLst>
                                        </p:cTn>
                                        <p:tgtEl>
                                          <p:sndTgt r:embed="rId2" name="chimes.wav" builtIn="1"/>
                                        </p:tgtEl>
                                      </p:cMediaNode>
                                    </p:audio>
                                  </p:subTnLst>
                                </p:cTn>
                              </p:par>
                            </p:childTnLst>
                          </p:cTn>
                        </p:par>
                      </p:childTnLst>
                    </p:cTn>
                  </p:par>
                  <p:par>
                    <p:cTn id="122" fill="hold">
                      <p:stCondLst>
                        <p:cond delay="indefinite"/>
                      </p:stCondLst>
                      <p:childTnLst>
                        <p:par>
                          <p:cTn id="123" fill="hold">
                            <p:stCondLst>
                              <p:cond delay="0"/>
                            </p:stCondLst>
                            <p:childTnLst>
                              <p:par>
                                <p:cTn id="124" presetID="4" presetClass="entr" presetSubtype="16" fill="hold" nodeType="clickEffect">
                                  <p:stCondLst>
                                    <p:cond delay="0"/>
                                  </p:stCondLst>
                                  <p:childTnLst>
                                    <p:set>
                                      <p:cBhvr>
                                        <p:cTn id="125" dur="1" fill="hold">
                                          <p:stCondLst>
                                            <p:cond delay="0"/>
                                          </p:stCondLst>
                                        </p:cTn>
                                        <p:tgtEl>
                                          <p:spTgt spid="215">
                                            <p:txEl>
                                              <p:pRg st="0" end="0"/>
                                            </p:txEl>
                                          </p:spTgt>
                                        </p:tgtEl>
                                        <p:attrNameLst>
                                          <p:attrName>style.visibility</p:attrName>
                                        </p:attrNameLst>
                                      </p:cBhvr>
                                      <p:to>
                                        <p:strVal val="visible"/>
                                      </p:to>
                                    </p:set>
                                    <p:animEffect transition="in" filter="box(in)">
                                      <p:cBhvr>
                                        <p:cTn id="126" dur="500"/>
                                        <p:tgtEl>
                                          <p:spTgt spid="215">
                                            <p:txEl>
                                              <p:pRg st="0" end="0"/>
                                            </p:txEl>
                                          </p:spTgt>
                                        </p:tgtEl>
                                      </p:cBhvr>
                                    </p:animEffect>
                                  </p:childTnLst>
                                  <p:subTnLst>
                                    <p:audio>
                                      <p:cMediaNode>
                                        <p:cTn display="0" masterRel="sameClick">
                                          <p:stCondLst>
                                            <p:cond evt="begin" delay="0">
                                              <p:tn val="124"/>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2"/>
                  </p:tgtEl>
                </p:cond>
              </p:nextCondLst>
            </p:seq>
            <p:seq concurrent="1" nextAc="seek">
              <p:cTn id="127" restart="whenNotActive" fill="hold" evtFilter="cancelBubble" nodeType="interactiveSeq">
                <p:stCondLst>
                  <p:cond evt="onClick" delay="0">
                    <p:tgtEl>
                      <p:spTgt spid="163"/>
                    </p:tgtEl>
                  </p:cond>
                </p:stCondLst>
                <p:endSync evt="end" delay="0">
                  <p:rtn val="all"/>
                </p:endSync>
                <p:childTnLst>
                  <p:par>
                    <p:cTn id="128" fill="hold">
                      <p:stCondLst>
                        <p:cond delay="0"/>
                      </p:stCondLst>
                      <p:childTnLst>
                        <p:par>
                          <p:cTn id="129" fill="hold">
                            <p:stCondLst>
                              <p:cond delay="0"/>
                            </p:stCondLst>
                            <p:childTnLst>
                              <p:par>
                                <p:cTn id="130" presetID="32" presetClass="emph" presetSubtype="0" fill="hold" grpId="0" nodeType="clickEffect">
                                  <p:stCondLst>
                                    <p:cond delay="0"/>
                                  </p:stCondLst>
                                  <p:childTnLst>
                                    <p:animRot by="120000">
                                      <p:cBhvr>
                                        <p:cTn id="131" dur="100" fill="hold">
                                          <p:stCondLst>
                                            <p:cond delay="0"/>
                                          </p:stCondLst>
                                        </p:cTn>
                                        <p:tgtEl>
                                          <p:spTgt spid="163"/>
                                        </p:tgtEl>
                                        <p:attrNameLst>
                                          <p:attrName>r</p:attrName>
                                        </p:attrNameLst>
                                      </p:cBhvr>
                                    </p:animRot>
                                    <p:animRot by="-240000">
                                      <p:cBhvr>
                                        <p:cTn id="132" dur="200" fill="hold">
                                          <p:stCondLst>
                                            <p:cond delay="200"/>
                                          </p:stCondLst>
                                        </p:cTn>
                                        <p:tgtEl>
                                          <p:spTgt spid="163"/>
                                        </p:tgtEl>
                                        <p:attrNameLst>
                                          <p:attrName>r</p:attrName>
                                        </p:attrNameLst>
                                      </p:cBhvr>
                                    </p:animRot>
                                    <p:animRot by="240000">
                                      <p:cBhvr>
                                        <p:cTn id="133" dur="200" fill="hold">
                                          <p:stCondLst>
                                            <p:cond delay="400"/>
                                          </p:stCondLst>
                                        </p:cTn>
                                        <p:tgtEl>
                                          <p:spTgt spid="163"/>
                                        </p:tgtEl>
                                        <p:attrNameLst>
                                          <p:attrName>r</p:attrName>
                                        </p:attrNameLst>
                                      </p:cBhvr>
                                    </p:animRot>
                                    <p:animRot by="-240000">
                                      <p:cBhvr>
                                        <p:cTn id="134" dur="200" fill="hold">
                                          <p:stCondLst>
                                            <p:cond delay="600"/>
                                          </p:stCondLst>
                                        </p:cTn>
                                        <p:tgtEl>
                                          <p:spTgt spid="163"/>
                                        </p:tgtEl>
                                        <p:attrNameLst>
                                          <p:attrName>r</p:attrName>
                                        </p:attrNameLst>
                                      </p:cBhvr>
                                    </p:animRot>
                                    <p:animRot by="120000">
                                      <p:cBhvr>
                                        <p:cTn id="135" dur="200" fill="hold">
                                          <p:stCondLst>
                                            <p:cond delay="800"/>
                                          </p:stCondLst>
                                        </p:cTn>
                                        <p:tgtEl>
                                          <p:spTgt spid="163"/>
                                        </p:tgtEl>
                                        <p:attrNameLst>
                                          <p:attrName>r</p:attrName>
                                        </p:attrNameLst>
                                      </p:cBhvr>
                                    </p:animRot>
                                  </p:childTnLst>
                                  <p:subTnLst>
                                    <p:audio>
                                      <p:cMediaNode>
                                        <p:cTn display="0" masterRel="sameClick">
                                          <p:stCondLst>
                                            <p:cond evt="begin" delay="0">
                                              <p:tn val="13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3"/>
                  </p:tgtEl>
                </p:cond>
              </p:nextCondLst>
            </p:seq>
            <p:seq concurrent="1" nextAc="seek">
              <p:cTn id="136" restart="whenNotActive" fill="hold" evtFilter="cancelBubble" nodeType="interactiveSeq">
                <p:stCondLst>
                  <p:cond evt="onClick" delay="0">
                    <p:tgtEl>
                      <p:spTgt spid="164"/>
                    </p:tgtEl>
                  </p:cond>
                </p:stCondLst>
                <p:endSync evt="end" delay="0">
                  <p:rtn val="all"/>
                </p:endSync>
                <p:childTnLst>
                  <p:par>
                    <p:cTn id="137" fill="hold">
                      <p:stCondLst>
                        <p:cond delay="0"/>
                      </p:stCondLst>
                      <p:childTnLst>
                        <p:par>
                          <p:cTn id="138" fill="hold">
                            <p:stCondLst>
                              <p:cond delay="0"/>
                            </p:stCondLst>
                            <p:childTnLst>
                              <p:par>
                                <p:cTn id="139" presetID="4" presetClass="entr" presetSubtype="16" fill="hold" nodeType="clickEffect">
                                  <p:stCondLst>
                                    <p:cond delay="0"/>
                                  </p:stCondLst>
                                  <p:childTnLst>
                                    <p:set>
                                      <p:cBhvr>
                                        <p:cTn id="140" dur="1" fill="hold">
                                          <p:stCondLst>
                                            <p:cond delay="0"/>
                                          </p:stCondLst>
                                        </p:cTn>
                                        <p:tgtEl>
                                          <p:spTgt spid="216">
                                            <p:txEl>
                                              <p:pRg st="0" end="0"/>
                                            </p:txEl>
                                          </p:spTgt>
                                        </p:tgtEl>
                                        <p:attrNameLst>
                                          <p:attrName>style.visibility</p:attrName>
                                        </p:attrNameLst>
                                      </p:cBhvr>
                                      <p:to>
                                        <p:strVal val="visible"/>
                                      </p:to>
                                    </p:set>
                                    <p:animEffect transition="in" filter="box(in)">
                                      <p:cBhvr>
                                        <p:cTn id="141" dur="500"/>
                                        <p:tgtEl>
                                          <p:spTgt spid="216">
                                            <p:txEl>
                                              <p:pRg st="0" end="0"/>
                                            </p:txEl>
                                          </p:spTgt>
                                        </p:tgtEl>
                                      </p:cBhvr>
                                    </p:animEffect>
                                  </p:childTnLst>
                                  <p:subTnLst>
                                    <p:audio>
                                      <p:cMediaNode>
                                        <p:cTn display="0" masterRel="sameClick">
                                          <p:stCondLst>
                                            <p:cond evt="begin" delay="0">
                                              <p:tn val="13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4"/>
                  </p:tgtEl>
                </p:cond>
              </p:nextCondLst>
            </p:seq>
            <p:seq concurrent="1" nextAc="seek">
              <p:cTn id="142" restart="whenNotActive" fill="hold" evtFilter="cancelBubble" nodeType="interactiveSeq">
                <p:stCondLst>
                  <p:cond evt="onClick" delay="0">
                    <p:tgtEl>
                      <p:spTgt spid="165"/>
                    </p:tgtEl>
                  </p:cond>
                </p:stCondLst>
                <p:endSync evt="end" delay="0">
                  <p:rtn val="all"/>
                </p:endSync>
                <p:childTnLst>
                  <p:par>
                    <p:cTn id="143" fill="hold">
                      <p:stCondLst>
                        <p:cond delay="0"/>
                      </p:stCondLst>
                      <p:childTnLst>
                        <p:par>
                          <p:cTn id="144" fill="hold">
                            <p:stCondLst>
                              <p:cond delay="0"/>
                            </p:stCondLst>
                            <p:childTnLst>
                              <p:par>
                                <p:cTn id="145" presetID="32" presetClass="emph" presetSubtype="0" fill="hold" grpId="0" nodeType="clickEffect">
                                  <p:stCondLst>
                                    <p:cond delay="0"/>
                                  </p:stCondLst>
                                  <p:childTnLst>
                                    <p:animRot by="120000">
                                      <p:cBhvr>
                                        <p:cTn id="146" dur="100" fill="hold">
                                          <p:stCondLst>
                                            <p:cond delay="0"/>
                                          </p:stCondLst>
                                        </p:cTn>
                                        <p:tgtEl>
                                          <p:spTgt spid="165"/>
                                        </p:tgtEl>
                                        <p:attrNameLst>
                                          <p:attrName>r</p:attrName>
                                        </p:attrNameLst>
                                      </p:cBhvr>
                                    </p:animRot>
                                    <p:animRot by="-240000">
                                      <p:cBhvr>
                                        <p:cTn id="147" dur="200" fill="hold">
                                          <p:stCondLst>
                                            <p:cond delay="200"/>
                                          </p:stCondLst>
                                        </p:cTn>
                                        <p:tgtEl>
                                          <p:spTgt spid="165"/>
                                        </p:tgtEl>
                                        <p:attrNameLst>
                                          <p:attrName>r</p:attrName>
                                        </p:attrNameLst>
                                      </p:cBhvr>
                                    </p:animRot>
                                    <p:animRot by="240000">
                                      <p:cBhvr>
                                        <p:cTn id="148" dur="200" fill="hold">
                                          <p:stCondLst>
                                            <p:cond delay="400"/>
                                          </p:stCondLst>
                                        </p:cTn>
                                        <p:tgtEl>
                                          <p:spTgt spid="165"/>
                                        </p:tgtEl>
                                        <p:attrNameLst>
                                          <p:attrName>r</p:attrName>
                                        </p:attrNameLst>
                                      </p:cBhvr>
                                    </p:animRot>
                                    <p:animRot by="-240000">
                                      <p:cBhvr>
                                        <p:cTn id="149" dur="200" fill="hold">
                                          <p:stCondLst>
                                            <p:cond delay="600"/>
                                          </p:stCondLst>
                                        </p:cTn>
                                        <p:tgtEl>
                                          <p:spTgt spid="165"/>
                                        </p:tgtEl>
                                        <p:attrNameLst>
                                          <p:attrName>r</p:attrName>
                                        </p:attrNameLst>
                                      </p:cBhvr>
                                    </p:animRot>
                                    <p:animRot by="120000">
                                      <p:cBhvr>
                                        <p:cTn id="150" dur="200" fill="hold">
                                          <p:stCondLst>
                                            <p:cond delay="800"/>
                                          </p:stCondLst>
                                        </p:cTn>
                                        <p:tgtEl>
                                          <p:spTgt spid="165"/>
                                        </p:tgtEl>
                                        <p:attrNameLst>
                                          <p:attrName>r</p:attrName>
                                        </p:attrNameLst>
                                      </p:cBhvr>
                                    </p:animRot>
                                  </p:childTnLst>
                                  <p:subTnLst>
                                    <p:audio>
                                      <p:cMediaNode>
                                        <p:cTn display="0" masterRel="sameClick">
                                          <p:stCondLst>
                                            <p:cond evt="begin" delay="0">
                                              <p:tn val="14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5"/>
                  </p:tgtEl>
                </p:cond>
              </p:nextCondLst>
            </p:seq>
            <p:seq concurrent="1" nextAc="seek">
              <p:cTn id="151" restart="whenNotActive" fill="hold" evtFilter="cancelBubble" nodeType="interactiveSeq">
                <p:stCondLst>
                  <p:cond evt="onClick" delay="0">
                    <p:tgtEl>
                      <p:spTgt spid="166"/>
                    </p:tgtEl>
                  </p:cond>
                </p:stCondLst>
                <p:endSync evt="end" delay="0">
                  <p:rtn val="all"/>
                </p:endSync>
                <p:childTnLst>
                  <p:par>
                    <p:cTn id="152" fill="hold">
                      <p:stCondLst>
                        <p:cond delay="0"/>
                      </p:stCondLst>
                      <p:childTnLst>
                        <p:par>
                          <p:cTn id="153" fill="hold">
                            <p:stCondLst>
                              <p:cond delay="0"/>
                            </p:stCondLst>
                            <p:childTnLst>
                              <p:par>
                                <p:cTn id="154" presetID="4" presetClass="entr" presetSubtype="16" fill="hold" nodeType="clickEffect">
                                  <p:stCondLst>
                                    <p:cond delay="0"/>
                                  </p:stCondLst>
                                  <p:childTnLst>
                                    <p:set>
                                      <p:cBhvr>
                                        <p:cTn id="155" dur="1" fill="hold">
                                          <p:stCondLst>
                                            <p:cond delay="0"/>
                                          </p:stCondLst>
                                        </p:cTn>
                                        <p:tgtEl>
                                          <p:spTgt spid="213">
                                            <p:txEl>
                                              <p:pRg st="0" end="0"/>
                                            </p:txEl>
                                          </p:spTgt>
                                        </p:tgtEl>
                                        <p:attrNameLst>
                                          <p:attrName>style.visibility</p:attrName>
                                        </p:attrNameLst>
                                      </p:cBhvr>
                                      <p:to>
                                        <p:strVal val="visible"/>
                                      </p:to>
                                    </p:set>
                                    <p:animEffect transition="in" filter="box(in)">
                                      <p:cBhvr>
                                        <p:cTn id="156" dur="500"/>
                                        <p:tgtEl>
                                          <p:spTgt spid="213">
                                            <p:txEl>
                                              <p:pRg st="0" end="0"/>
                                            </p:txEl>
                                          </p:spTgt>
                                        </p:tgtEl>
                                      </p:cBhvr>
                                    </p:animEffect>
                                  </p:childTnLst>
                                  <p:subTnLst>
                                    <p:audio>
                                      <p:cMediaNode>
                                        <p:cTn display="0" masterRel="sameClick">
                                          <p:stCondLst>
                                            <p:cond evt="begin" delay="0">
                                              <p:tn val="154"/>
                                            </p:cond>
                                          </p:stCondLst>
                                          <p:endCondLst>
                                            <p:cond evt="onStopAudio" delay="0">
                                              <p:tgtEl>
                                                <p:sldTgt/>
                                              </p:tgtEl>
                                            </p:cond>
                                          </p:endCondLst>
                                        </p:cTn>
                                        <p:tgtEl>
                                          <p:sndTgt r:embed="rId2" name="chimes.wav" builtIn="1"/>
                                        </p:tgtEl>
                                      </p:cMediaNode>
                                    </p:audio>
                                  </p:subTnLst>
                                </p:cTn>
                              </p:par>
                            </p:childTnLst>
                          </p:cTn>
                        </p:par>
                      </p:childTnLst>
                    </p:cTn>
                  </p:par>
                  <p:par>
                    <p:cTn id="157" fill="hold">
                      <p:stCondLst>
                        <p:cond delay="indefinite"/>
                      </p:stCondLst>
                      <p:childTnLst>
                        <p:par>
                          <p:cTn id="158" fill="hold">
                            <p:stCondLst>
                              <p:cond delay="0"/>
                            </p:stCondLst>
                            <p:childTnLst>
                              <p:par>
                                <p:cTn id="159" presetID="4" presetClass="entr" presetSubtype="16" fill="hold" nodeType="clickEffect">
                                  <p:stCondLst>
                                    <p:cond delay="0"/>
                                  </p:stCondLst>
                                  <p:childTnLst>
                                    <p:set>
                                      <p:cBhvr>
                                        <p:cTn id="160" dur="1" fill="hold">
                                          <p:stCondLst>
                                            <p:cond delay="0"/>
                                          </p:stCondLst>
                                        </p:cTn>
                                        <p:tgtEl>
                                          <p:spTgt spid="217">
                                            <p:txEl>
                                              <p:pRg st="0" end="0"/>
                                            </p:txEl>
                                          </p:spTgt>
                                        </p:tgtEl>
                                        <p:attrNameLst>
                                          <p:attrName>style.visibility</p:attrName>
                                        </p:attrNameLst>
                                      </p:cBhvr>
                                      <p:to>
                                        <p:strVal val="visible"/>
                                      </p:to>
                                    </p:set>
                                    <p:animEffect transition="in" filter="box(in)">
                                      <p:cBhvr>
                                        <p:cTn id="161" dur="500"/>
                                        <p:tgtEl>
                                          <p:spTgt spid="217">
                                            <p:txEl>
                                              <p:pRg st="0" end="0"/>
                                            </p:txEl>
                                          </p:spTgt>
                                        </p:tgtEl>
                                      </p:cBhvr>
                                    </p:animEffect>
                                  </p:childTnLst>
                                  <p:subTnLst>
                                    <p:audio>
                                      <p:cMediaNode>
                                        <p:cTn display="0" masterRel="sameClick">
                                          <p:stCondLst>
                                            <p:cond evt="begin" delay="0">
                                              <p:tn val="15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6"/>
                  </p:tgtEl>
                </p:cond>
              </p:nextCondLst>
            </p:seq>
            <p:seq concurrent="1" nextAc="seek">
              <p:cTn id="162" restart="whenNotActive" fill="hold" evtFilter="cancelBubble" nodeType="interactiveSeq">
                <p:stCondLst>
                  <p:cond evt="onClick" delay="0">
                    <p:tgtEl>
                      <p:spTgt spid="167"/>
                    </p:tgtEl>
                  </p:cond>
                </p:stCondLst>
                <p:endSync evt="end" delay="0">
                  <p:rtn val="all"/>
                </p:endSync>
                <p:childTnLst>
                  <p:par>
                    <p:cTn id="163" fill="hold">
                      <p:stCondLst>
                        <p:cond delay="0"/>
                      </p:stCondLst>
                      <p:childTnLst>
                        <p:par>
                          <p:cTn id="164" fill="hold">
                            <p:stCondLst>
                              <p:cond delay="0"/>
                            </p:stCondLst>
                            <p:childTnLst>
                              <p:par>
                                <p:cTn id="165" presetID="32" presetClass="emph" presetSubtype="0" fill="hold" grpId="0" nodeType="clickEffect">
                                  <p:stCondLst>
                                    <p:cond delay="0"/>
                                  </p:stCondLst>
                                  <p:childTnLst>
                                    <p:animRot by="120000">
                                      <p:cBhvr>
                                        <p:cTn id="166" dur="100" fill="hold">
                                          <p:stCondLst>
                                            <p:cond delay="0"/>
                                          </p:stCondLst>
                                        </p:cTn>
                                        <p:tgtEl>
                                          <p:spTgt spid="167"/>
                                        </p:tgtEl>
                                        <p:attrNameLst>
                                          <p:attrName>r</p:attrName>
                                        </p:attrNameLst>
                                      </p:cBhvr>
                                    </p:animRot>
                                    <p:animRot by="-240000">
                                      <p:cBhvr>
                                        <p:cTn id="167" dur="200" fill="hold">
                                          <p:stCondLst>
                                            <p:cond delay="200"/>
                                          </p:stCondLst>
                                        </p:cTn>
                                        <p:tgtEl>
                                          <p:spTgt spid="167"/>
                                        </p:tgtEl>
                                        <p:attrNameLst>
                                          <p:attrName>r</p:attrName>
                                        </p:attrNameLst>
                                      </p:cBhvr>
                                    </p:animRot>
                                    <p:animRot by="240000">
                                      <p:cBhvr>
                                        <p:cTn id="168" dur="200" fill="hold">
                                          <p:stCondLst>
                                            <p:cond delay="400"/>
                                          </p:stCondLst>
                                        </p:cTn>
                                        <p:tgtEl>
                                          <p:spTgt spid="167"/>
                                        </p:tgtEl>
                                        <p:attrNameLst>
                                          <p:attrName>r</p:attrName>
                                        </p:attrNameLst>
                                      </p:cBhvr>
                                    </p:animRot>
                                    <p:animRot by="-240000">
                                      <p:cBhvr>
                                        <p:cTn id="169" dur="200" fill="hold">
                                          <p:stCondLst>
                                            <p:cond delay="600"/>
                                          </p:stCondLst>
                                        </p:cTn>
                                        <p:tgtEl>
                                          <p:spTgt spid="167"/>
                                        </p:tgtEl>
                                        <p:attrNameLst>
                                          <p:attrName>r</p:attrName>
                                        </p:attrNameLst>
                                      </p:cBhvr>
                                    </p:animRot>
                                    <p:animRot by="120000">
                                      <p:cBhvr>
                                        <p:cTn id="170" dur="200" fill="hold">
                                          <p:stCondLst>
                                            <p:cond delay="800"/>
                                          </p:stCondLst>
                                        </p:cTn>
                                        <p:tgtEl>
                                          <p:spTgt spid="167"/>
                                        </p:tgtEl>
                                        <p:attrNameLst>
                                          <p:attrName>r</p:attrName>
                                        </p:attrNameLst>
                                      </p:cBhvr>
                                    </p:animRot>
                                  </p:childTnLst>
                                  <p:subTnLst>
                                    <p:audio>
                                      <p:cMediaNode>
                                        <p:cTn display="0" masterRel="sameClick">
                                          <p:stCondLst>
                                            <p:cond evt="begin" delay="0">
                                              <p:tn val="16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7"/>
                  </p:tgtEl>
                </p:cond>
              </p:nextCondLst>
            </p:seq>
            <p:seq concurrent="1" nextAc="seek">
              <p:cTn id="171" restart="whenNotActive" fill="hold" evtFilter="cancelBubble" nodeType="interactiveSeq">
                <p:stCondLst>
                  <p:cond evt="onClick" delay="0">
                    <p:tgtEl>
                      <p:spTgt spid="168"/>
                    </p:tgtEl>
                  </p:cond>
                </p:stCondLst>
                <p:endSync evt="end" delay="0">
                  <p:rtn val="all"/>
                </p:endSync>
                <p:childTnLst>
                  <p:par>
                    <p:cTn id="172" fill="hold">
                      <p:stCondLst>
                        <p:cond delay="0"/>
                      </p:stCondLst>
                      <p:childTnLst>
                        <p:par>
                          <p:cTn id="173" fill="hold">
                            <p:stCondLst>
                              <p:cond delay="0"/>
                            </p:stCondLst>
                            <p:childTnLst>
                              <p:par>
                                <p:cTn id="174" presetID="32" presetClass="emph" presetSubtype="0" fill="hold" grpId="0" nodeType="clickEffect">
                                  <p:stCondLst>
                                    <p:cond delay="0"/>
                                  </p:stCondLst>
                                  <p:childTnLst>
                                    <p:animRot by="120000">
                                      <p:cBhvr>
                                        <p:cTn id="175" dur="100" fill="hold">
                                          <p:stCondLst>
                                            <p:cond delay="0"/>
                                          </p:stCondLst>
                                        </p:cTn>
                                        <p:tgtEl>
                                          <p:spTgt spid="168"/>
                                        </p:tgtEl>
                                        <p:attrNameLst>
                                          <p:attrName>r</p:attrName>
                                        </p:attrNameLst>
                                      </p:cBhvr>
                                    </p:animRot>
                                    <p:animRot by="-240000">
                                      <p:cBhvr>
                                        <p:cTn id="176" dur="200" fill="hold">
                                          <p:stCondLst>
                                            <p:cond delay="200"/>
                                          </p:stCondLst>
                                        </p:cTn>
                                        <p:tgtEl>
                                          <p:spTgt spid="168"/>
                                        </p:tgtEl>
                                        <p:attrNameLst>
                                          <p:attrName>r</p:attrName>
                                        </p:attrNameLst>
                                      </p:cBhvr>
                                    </p:animRot>
                                    <p:animRot by="240000">
                                      <p:cBhvr>
                                        <p:cTn id="177" dur="200" fill="hold">
                                          <p:stCondLst>
                                            <p:cond delay="400"/>
                                          </p:stCondLst>
                                        </p:cTn>
                                        <p:tgtEl>
                                          <p:spTgt spid="168"/>
                                        </p:tgtEl>
                                        <p:attrNameLst>
                                          <p:attrName>r</p:attrName>
                                        </p:attrNameLst>
                                      </p:cBhvr>
                                    </p:animRot>
                                    <p:animRot by="-240000">
                                      <p:cBhvr>
                                        <p:cTn id="178" dur="200" fill="hold">
                                          <p:stCondLst>
                                            <p:cond delay="600"/>
                                          </p:stCondLst>
                                        </p:cTn>
                                        <p:tgtEl>
                                          <p:spTgt spid="168"/>
                                        </p:tgtEl>
                                        <p:attrNameLst>
                                          <p:attrName>r</p:attrName>
                                        </p:attrNameLst>
                                      </p:cBhvr>
                                    </p:animRot>
                                    <p:animRot by="120000">
                                      <p:cBhvr>
                                        <p:cTn id="179" dur="200" fill="hold">
                                          <p:stCondLst>
                                            <p:cond delay="800"/>
                                          </p:stCondLst>
                                        </p:cTn>
                                        <p:tgtEl>
                                          <p:spTgt spid="168"/>
                                        </p:tgtEl>
                                        <p:attrNameLst>
                                          <p:attrName>r</p:attrName>
                                        </p:attrNameLst>
                                      </p:cBhvr>
                                    </p:animRot>
                                  </p:childTnLst>
                                  <p:subTnLst>
                                    <p:audio>
                                      <p:cMediaNode>
                                        <p:cTn display="0" masterRel="sameClick">
                                          <p:stCondLst>
                                            <p:cond evt="begin" delay="0">
                                              <p:tn val="17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8"/>
                  </p:tgtEl>
                </p:cond>
              </p:nextCondLst>
            </p:seq>
            <p:seq concurrent="1" nextAc="seek">
              <p:cTn id="180" restart="whenNotActive" fill="hold" evtFilter="cancelBubble" nodeType="interactiveSeq">
                <p:stCondLst>
                  <p:cond evt="onClick" delay="0">
                    <p:tgtEl>
                      <p:spTgt spid="169"/>
                    </p:tgtEl>
                  </p:cond>
                </p:stCondLst>
                <p:endSync evt="end" delay="0">
                  <p:rtn val="all"/>
                </p:endSync>
                <p:childTnLst>
                  <p:par>
                    <p:cTn id="181" fill="hold">
                      <p:stCondLst>
                        <p:cond delay="0"/>
                      </p:stCondLst>
                      <p:childTnLst>
                        <p:par>
                          <p:cTn id="182" fill="hold">
                            <p:stCondLst>
                              <p:cond delay="0"/>
                            </p:stCondLst>
                            <p:childTnLst>
                              <p:par>
                                <p:cTn id="183" presetID="32" presetClass="emph" presetSubtype="0" fill="hold" grpId="0" nodeType="clickEffect">
                                  <p:stCondLst>
                                    <p:cond delay="0"/>
                                  </p:stCondLst>
                                  <p:childTnLst>
                                    <p:animRot by="120000">
                                      <p:cBhvr>
                                        <p:cTn id="184" dur="100" fill="hold">
                                          <p:stCondLst>
                                            <p:cond delay="0"/>
                                          </p:stCondLst>
                                        </p:cTn>
                                        <p:tgtEl>
                                          <p:spTgt spid="169"/>
                                        </p:tgtEl>
                                        <p:attrNameLst>
                                          <p:attrName>r</p:attrName>
                                        </p:attrNameLst>
                                      </p:cBhvr>
                                    </p:animRot>
                                    <p:animRot by="-240000">
                                      <p:cBhvr>
                                        <p:cTn id="185" dur="200" fill="hold">
                                          <p:stCondLst>
                                            <p:cond delay="200"/>
                                          </p:stCondLst>
                                        </p:cTn>
                                        <p:tgtEl>
                                          <p:spTgt spid="169"/>
                                        </p:tgtEl>
                                        <p:attrNameLst>
                                          <p:attrName>r</p:attrName>
                                        </p:attrNameLst>
                                      </p:cBhvr>
                                    </p:animRot>
                                    <p:animRot by="240000">
                                      <p:cBhvr>
                                        <p:cTn id="186" dur="200" fill="hold">
                                          <p:stCondLst>
                                            <p:cond delay="400"/>
                                          </p:stCondLst>
                                        </p:cTn>
                                        <p:tgtEl>
                                          <p:spTgt spid="169"/>
                                        </p:tgtEl>
                                        <p:attrNameLst>
                                          <p:attrName>r</p:attrName>
                                        </p:attrNameLst>
                                      </p:cBhvr>
                                    </p:animRot>
                                    <p:animRot by="-240000">
                                      <p:cBhvr>
                                        <p:cTn id="187" dur="200" fill="hold">
                                          <p:stCondLst>
                                            <p:cond delay="600"/>
                                          </p:stCondLst>
                                        </p:cTn>
                                        <p:tgtEl>
                                          <p:spTgt spid="169"/>
                                        </p:tgtEl>
                                        <p:attrNameLst>
                                          <p:attrName>r</p:attrName>
                                        </p:attrNameLst>
                                      </p:cBhvr>
                                    </p:animRot>
                                    <p:animRot by="120000">
                                      <p:cBhvr>
                                        <p:cTn id="188" dur="200" fill="hold">
                                          <p:stCondLst>
                                            <p:cond delay="800"/>
                                          </p:stCondLst>
                                        </p:cTn>
                                        <p:tgtEl>
                                          <p:spTgt spid="169"/>
                                        </p:tgtEl>
                                        <p:attrNameLst>
                                          <p:attrName>r</p:attrName>
                                        </p:attrNameLst>
                                      </p:cBhvr>
                                    </p:animRot>
                                  </p:childTnLst>
                                  <p:subTnLst>
                                    <p:audio>
                                      <p:cMediaNode>
                                        <p:cTn display="0" masterRel="sameClick">
                                          <p:stCondLst>
                                            <p:cond evt="begin" delay="0">
                                              <p:tn val="18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9"/>
                  </p:tgtEl>
                </p:cond>
              </p:nextCondLst>
            </p:seq>
            <p:seq concurrent="1" nextAc="seek">
              <p:cTn id="189" restart="whenNotActive" fill="hold" evtFilter="cancelBubble" nodeType="interactiveSeq">
                <p:stCondLst>
                  <p:cond evt="onClick" delay="0">
                    <p:tgtEl>
                      <p:spTgt spid="170"/>
                    </p:tgtEl>
                  </p:cond>
                </p:stCondLst>
                <p:endSync evt="end" delay="0">
                  <p:rtn val="all"/>
                </p:endSync>
                <p:childTnLst>
                  <p:par>
                    <p:cTn id="190" fill="hold">
                      <p:stCondLst>
                        <p:cond delay="0"/>
                      </p:stCondLst>
                      <p:childTnLst>
                        <p:par>
                          <p:cTn id="191" fill="hold">
                            <p:stCondLst>
                              <p:cond delay="0"/>
                            </p:stCondLst>
                            <p:childTnLst>
                              <p:par>
                                <p:cTn id="192" presetID="32" presetClass="emph" presetSubtype="0" fill="hold" grpId="0" nodeType="clickEffect">
                                  <p:stCondLst>
                                    <p:cond delay="0"/>
                                  </p:stCondLst>
                                  <p:childTnLst>
                                    <p:animRot by="120000">
                                      <p:cBhvr>
                                        <p:cTn id="193" dur="100" fill="hold">
                                          <p:stCondLst>
                                            <p:cond delay="0"/>
                                          </p:stCondLst>
                                        </p:cTn>
                                        <p:tgtEl>
                                          <p:spTgt spid="170"/>
                                        </p:tgtEl>
                                        <p:attrNameLst>
                                          <p:attrName>r</p:attrName>
                                        </p:attrNameLst>
                                      </p:cBhvr>
                                    </p:animRot>
                                    <p:animRot by="-240000">
                                      <p:cBhvr>
                                        <p:cTn id="194" dur="200" fill="hold">
                                          <p:stCondLst>
                                            <p:cond delay="200"/>
                                          </p:stCondLst>
                                        </p:cTn>
                                        <p:tgtEl>
                                          <p:spTgt spid="170"/>
                                        </p:tgtEl>
                                        <p:attrNameLst>
                                          <p:attrName>r</p:attrName>
                                        </p:attrNameLst>
                                      </p:cBhvr>
                                    </p:animRot>
                                    <p:animRot by="240000">
                                      <p:cBhvr>
                                        <p:cTn id="195" dur="200" fill="hold">
                                          <p:stCondLst>
                                            <p:cond delay="400"/>
                                          </p:stCondLst>
                                        </p:cTn>
                                        <p:tgtEl>
                                          <p:spTgt spid="170"/>
                                        </p:tgtEl>
                                        <p:attrNameLst>
                                          <p:attrName>r</p:attrName>
                                        </p:attrNameLst>
                                      </p:cBhvr>
                                    </p:animRot>
                                    <p:animRot by="-240000">
                                      <p:cBhvr>
                                        <p:cTn id="196" dur="200" fill="hold">
                                          <p:stCondLst>
                                            <p:cond delay="600"/>
                                          </p:stCondLst>
                                        </p:cTn>
                                        <p:tgtEl>
                                          <p:spTgt spid="170"/>
                                        </p:tgtEl>
                                        <p:attrNameLst>
                                          <p:attrName>r</p:attrName>
                                        </p:attrNameLst>
                                      </p:cBhvr>
                                    </p:animRot>
                                    <p:animRot by="120000">
                                      <p:cBhvr>
                                        <p:cTn id="197" dur="200" fill="hold">
                                          <p:stCondLst>
                                            <p:cond delay="800"/>
                                          </p:stCondLst>
                                        </p:cTn>
                                        <p:tgtEl>
                                          <p:spTgt spid="170"/>
                                        </p:tgtEl>
                                        <p:attrNameLst>
                                          <p:attrName>r</p:attrName>
                                        </p:attrNameLst>
                                      </p:cBhvr>
                                    </p:animRot>
                                  </p:childTnLst>
                                  <p:subTnLst>
                                    <p:audio>
                                      <p:cMediaNode>
                                        <p:cTn display="0" masterRel="sameClick">
                                          <p:stCondLst>
                                            <p:cond evt="begin" delay="0">
                                              <p:tn val="19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0"/>
                  </p:tgtEl>
                </p:cond>
              </p:nextCondLst>
            </p:seq>
            <p:seq concurrent="1" nextAc="seek">
              <p:cTn id="198" restart="whenNotActive" fill="hold" evtFilter="cancelBubble" nodeType="interactiveSeq">
                <p:stCondLst>
                  <p:cond evt="onClick" delay="0">
                    <p:tgtEl>
                      <p:spTgt spid="171"/>
                    </p:tgtEl>
                  </p:cond>
                </p:stCondLst>
                <p:endSync evt="end" delay="0">
                  <p:rtn val="all"/>
                </p:endSync>
                <p:childTnLst>
                  <p:par>
                    <p:cTn id="199" fill="hold">
                      <p:stCondLst>
                        <p:cond delay="0"/>
                      </p:stCondLst>
                      <p:childTnLst>
                        <p:par>
                          <p:cTn id="200" fill="hold">
                            <p:stCondLst>
                              <p:cond delay="0"/>
                            </p:stCondLst>
                            <p:childTnLst>
                              <p:par>
                                <p:cTn id="201" presetID="32" presetClass="emph" presetSubtype="0" fill="hold" grpId="0" nodeType="clickEffect">
                                  <p:stCondLst>
                                    <p:cond delay="0"/>
                                  </p:stCondLst>
                                  <p:childTnLst>
                                    <p:animRot by="120000">
                                      <p:cBhvr>
                                        <p:cTn id="202" dur="100" fill="hold">
                                          <p:stCondLst>
                                            <p:cond delay="0"/>
                                          </p:stCondLst>
                                        </p:cTn>
                                        <p:tgtEl>
                                          <p:spTgt spid="171"/>
                                        </p:tgtEl>
                                        <p:attrNameLst>
                                          <p:attrName>r</p:attrName>
                                        </p:attrNameLst>
                                      </p:cBhvr>
                                    </p:animRot>
                                    <p:animRot by="-240000">
                                      <p:cBhvr>
                                        <p:cTn id="203" dur="200" fill="hold">
                                          <p:stCondLst>
                                            <p:cond delay="200"/>
                                          </p:stCondLst>
                                        </p:cTn>
                                        <p:tgtEl>
                                          <p:spTgt spid="171"/>
                                        </p:tgtEl>
                                        <p:attrNameLst>
                                          <p:attrName>r</p:attrName>
                                        </p:attrNameLst>
                                      </p:cBhvr>
                                    </p:animRot>
                                    <p:animRot by="240000">
                                      <p:cBhvr>
                                        <p:cTn id="204" dur="200" fill="hold">
                                          <p:stCondLst>
                                            <p:cond delay="400"/>
                                          </p:stCondLst>
                                        </p:cTn>
                                        <p:tgtEl>
                                          <p:spTgt spid="171"/>
                                        </p:tgtEl>
                                        <p:attrNameLst>
                                          <p:attrName>r</p:attrName>
                                        </p:attrNameLst>
                                      </p:cBhvr>
                                    </p:animRot>
                                    <p:animRot by="-240000">
                                      <p:cBhvr>
                                        <p:cTn id="205" dur="200" fill="hold">
                                          <p:stCondLst>
                                            <p:cond delay="600"/>
                                          </p:stCondLst>
                                        </p:cTn>
                                        <p:tgtEl>
                                          <p:spTgt spid="171"/>
                                        </p:tgtEl>
                                        <p:attrNameLst>
                                          <p:attrName>r</p:attrName>
                                        </p:attrNameLst>
                                      </p:cBhvr>
                                    </p:animRot>
                                    <p:animRot by="120000">
                                      <p:cBhvr>
                                        <p:cTn id="206" dur="200" fill="hold">
                                          <p:stCondLst>
                                            <p:cond delay="800"/>
                                          </p:stCondLst>
                                        </p:cTn>
                                        <p:tgtEl>
                                          <p:spTgt spid="171"/>
                                        </p:tgtEl>
                                        <p:attrNameLst>
                                          <p:attrName>r</p:attrName>
                                        </p:attrNameLst>
                                      </p:cBhvr>
                                    </p:animRot>
                                  </p:childTnLst>
                                  <p:subTnLst>
                                    <p:audio>
                                      <p:cMediaNode>
                                        <p:cTn display="0" masterRel="sameClick">
                                          <p:stCondLst>
                                            <p:cond evt="begin" delay="0">
                                              <p:tn val="20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1"/>
                  </p:tgtEl>
                </p:cond>
              </p:nextCondLst>
            </p:seq>
            <p:seq concurrent="1" nextAc="seek">
              <p:cTn id="207" restart="whenNotActive" fill="hold" evtFilter="cancelBubble" nodeType="interactiveSeq">
                <p:stCondLst>
                  <p:cond evt="onClick" delay="0">
                    <p:tgtEl>
                      <p:spTgt spid="172"/>
                    </p:tgtEl>
                  </p:cond>
                </p:stCondLst>
                <p:endSync evt="end" delay="0">
                  <p:rtn val="all"/>
                </p:endSync>
                <p:childTnLst>
                  <p:par>
                    <p:cTn id="208" fill="hold">
                      <p:stCondLst>
                        <p:cond delay="0"/>
                      </p:stCondLst>
                      <p:childTnLst>
                        <p:par>
                          <p:cTn id="209" fill="hold">
                            <p:stCondLst>
                              <p:cond delay="0"/>
                            </p:stCondLst>
                            <p:childTnLst>
                              <p:par>
                                <p:cTn id="210" presetID="32" presetClass="emph" presetSubtype="0" fill="hold" grpId="0" nodeType="clickEffect">
                                  <p:stCondLst>
                                    <p:cond delay="0"/>
                                  </p:stCondLst>
                                  <p:childTnLst>
                                    <p:animRot by="120000">
                                      <p:cBhvr>
                                        <p:cTn id="211" dur="100" fill="hold">
                                          <p:stCondLst>
                                            <p:cond delay="0"/>
                                          </p:stCondLst>
                                        </p:cTn>
                                        <p:tgtEl>
                                          <p:spTgt spid="172"/>
                                        </p:tgtEl>
                                        <p:attrNameLst>
                                          <p:attrName>r</p:attrName>
                                        </p:attrNameLst>
                                      </p:cBhvr>
                                    </p:animRot>
                                    <p:animRot by="-240000">
                                      <p:cBhvr>
                                        <p:cTn id="212" dur="200" fill="hold">
                                          <p:stCondLst>
                                            <p:cond delay="200"/>
                                          </p:stCondLst>
                                        </p:cTn>
                                        <p:tgtEl>
                                          <p:spTgt spid="172"/>
                                        </p:tgtEl>
                                        <p:attrNameLst>
                                          <p:attrName>r</p:attrName>
                                        </p:attrNameLst>
                                      </p:cBhvr>
                                    </p:animRot>
                                    <p:animRot by="240000">
                                      <p:cBhvr>
                                        <p:cTn id="213" dur="200" fill="hold">
                                          <p:stCondLst>
                                            <p:cond delay="400"/>
                                          </p:stCondLst>
                                        </p:cTn>
                                        <p:tgtEl>
                                          <p:spTgt spid="172"/>
                                        </p:tgtEl>
                                        <p:attrNameLst>
                                          <p:attrName>r</p:attrName>
                                        </p:attrNameLst>
                                      </p:cBhvr>
                                    </p:animRot>
                                    <p:animRot by="-240000">
                                      <p:cBhvr>
                                        <p:cTn id="214" dur="200" fill="hold">
                                          <p:stCondLst>
                                            <p:cond delay="600"/>
                                          </p:stCondLst>
                                        </p:cTn>
                                        <p:tgtEl>
                                          <p:spTgt spid="172"/>
                                        </p:tgtEl>
                                        <p:attrNameLst>
                                          <p:attrName>r</p:attrName>
                                        </p:attrNameLst>
                                      </p:cBhvr>
                                    </p:animRot>
                                    <p:animRot by="120000">
                                      <p:cBhvr>
                                        <p:cTn id="215" dur="200" fill="hold">
                                          <p:stCondLst>
                                            <p:cond delay="800"/>
                                          </p:stCondLst>
                                        </p:cTn>
                                        <p:tgtEl>
                                          <p:spTgt spid="172"/>
                                        </p:tgtEl>
                                        <p:attrNameLst>
                                          <p:attrName>r</p:attrName>
                                        </p:attrNameLst>
                                      </p:cBhvr>
                                    </p:animRot>
                                  </p:childTnLst>
                                  <p:subTnLst>
                                    <p:audio>
                                      <p:cMediaNode>
                                        <p:cTn display="0" masterRel="sameClick">
                                          <p:stCondLst>
                                            <p:cond evt="begin" delay="0">
                                              <p:tn val="21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2"/>
                  </p:tgtEl>
                </p:cond>
              </p:nextCondLst>
            </p:seq>
            <p:seq concurrent="1" nextAc="seek">
              <p:cTn id="216" restart="whenNotActive" fill="hold" evtFilter="cancelBubble" nodeType="interactiveSeq">
                <p:stCondLst>
                  <p:cond evt="onClick" delay="0">
                    <p:tgtEl>
                      <p:spTgt spid="173"/>
                    </p:tgtEl>
                  </p:cond>
                </p:stCondLst>
                <p:endSync evt="end" delay="0">
                  <p:rtn val="all"/>
                </p:endSync>
                <p:childTnLst>
                  <p:par>
                    <p:cTn id="217" fill="hold">
                      <p:stCondLst>
                        <p:cond delay="0"/>
                      </p:stCondLst>
                      <p:childTnLst>
                        <p:par>
                          <p:cTn id="218" fill="hold">
                            <p:stCondLst>
                              <p:cond delay="0"/>
                            </p:stCondLst>
                            <p:childTnLst>
                              <p:par>
                                <p:cTn id="219" presetID="32" presetClass="emph" presetSubtype="0" fill="hold" grpId="0" nodeType="clickEffect">
                                  <p:stCondLst>
                                    <p:cond delay="0"/>
                                  </p:stCondLst>
                                  <p:childTnLst>
                                    <p:animRot by="120000">
                                      <p:cBhvr>
                                        <p:cTn id="220" dur="100" fill="hold">
                                          <p:stCondLst>
                                            <p:cond delay="0"/>
                                          </p:stCondLst>
                                        </p:cTn>
                                        <p:tgtEl>
                                          <p:spTgt spid="173"/>
                                        </p:tgtEl>
                                        <p:attrNameLst>
                                          <p:attrName>r</p:attrName>
                                        </p:attrNameLst>
                                      </p:cBhvr>
                                    </p:animRot>
                                    <p:animRot by="-240000">
                                      <p:cBhvr>
                                        <p:cTn id="221" dur="200" fill="hold">
                                          <p:stCondLst>
                                            <p:cond delay="200"/>
                                          </p:stCondLst>
                                        </p:cTn>
                                        <p:tgtEl>
                                          <p:spTgt spid="173"/>
                                        </p:tgtEl>
                                        <p:attrNameLst>
                                          <p:attrName>r</p:attrName>
                                        </p:attrNameLst>
                                      </p:cBhvr>
                                    </p:animRot>
                                    <p:animRot by="240000">
                                      <p:cBhvr>
                                        <p:cTn id="222" dur="200" fill="hold">
                                          <p:stCondLst>
                                            <p:cond delay="400"/>
                                          </p:stCondLst>
                                        </p:cTn>
                                        <p:tgtEl>
                                          <p:spTgt spid="173"/>
                                        </p:tgtEl>
                                        <p:attrNameLst>
                                          <p:attrName>r</p:attrName>
                                        </p:attrNameLst>
                                      </p:cBhvr>
                                    </p:animRot>
                                    <p:animRot by="-240000">
                                      <p:cBhvr>
                                        <p:cTn id="223" dur="200" fill="hold">
                                          <p:stCondLst>
                                            <p:cond delay="600"/>
                                          </p:stCondLst>
                                        </p:cTn>
                                        <p:tgtEl>
                                          <p:spTgt spid="173"/>
                                        </p:tgtEl>
                                        <p:attrNameLst>
                                          <p:attrName>r</p:attrName>
                                        </p:attrNameLst>
                                      </p:cBhvr>
                                    </p:animRot>
                                    <p:animRot by="120000">
                                      <p:cBhvr>
                                        <p:cTn id="224" dur="200" fill="hold">
                                          <p:stCondLst>
                                            <p:cond delay="800"/>
                                          </p:stCondLst>
                                        </p:cTn>
                                        <p:tgtEl>
                                          <p:spTgt spid="173"/>
                                        </p:tgtEl>
                                        <p:attrNameLst>
                                          <p:attrName>r</p:attrName>
                                        </p:attrNameLst>
                                      </p:cBhvr>
                                    </p:animRot>
                                  </p:childTnLst>
                                  <p:subTnLst>
                                    <p:audio>
                                      <p:cMediaNode>
                                        <p:cTn display="0" masterRel="sameClick">
                                          <p:stCondLst>
                                            <p:cond evt="begin" delay="0">
                                              <p:tn val="21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3"/>
                  </p:tgtEl>
                </p:cond>
              </p:nextCondLst>
            </p:seq>
            <p:seq concurrent="1" nextAc="seek">
              <p:cTn id="225" restart="whenNotActive" fill="hold" evtFilter="cancelBubble" nodeType="interactiveSeq">
                <p:stCondLst>
                  <p:cond evt="onClick" delay="0">
                    <p:tgtEl>
                      <p:spTgt spid="174"/>
                    </p:tgtEl>
                  </p:cond>
                </p:stCondLst>
                <p:endSync evt="end" delay="0">
                  <p:rtn val="all"/>
                </p:endSync>
                <p:childTnLst>
                  <p:par>
                    <p:cTn id="226" fill="hold">
                      <p:stCondLst>
                        <p:cond delay="0"/>
                      </p:stCondLst>
                      <p:childTnLst>
                        <p:par>
                          <p:cTn id="227" fill="hold">
                            <p:stCondLst>
                              <p:cond delay="0"/>
                            </p:stCondLst>
                            <p:childTnLst>
                              <p:par>
                                <p:cTn id="228" presetID="32" presetClass="emph" presetSubtype="0" fill="hold" grpId="0" nodeType="clickEffect">
                                  <p:stCondLst>
                                    <p:cond delay="0"/>
                                  </p:stCondLst>
                                  <p:childTnLst>
                                    <p:animRot by="120000">
                                      <p:cBhvr>
                                        <p:cTn id="229" dur="100" fill="hold">
                                          <p:stCondLst>
                                            <p:cond delay="0"/>
                                          </p:stCondLst>
                                        </p:cTn>
                                        <p:tgtEl>
                                          <p:spTgt spid="174"/>
                                        </p:tgtEl>
                                        <p:attrNameLst>
                                          <p:attrName>r</p:attrName>
                                        </p:attrNameLst>
                                      </p:cBhvr>
                                    </p:animRot>
                                    <p:animRot by="-240000">
                                      <p:cBhvr>
                                        <p:cTn id="230" dur="200" fill="hold">
                                          <p:stCondLst>
                                            <p:cond delay="200"/>
                                          </p:stCondLst>
                                        </p:cTn>
                                        <p:tgtEl>
                                          <p:spTgt spid="174"/>
                                        </p:tgtEl>
                                        <p:attrNameLst>
                                          <p:attrName>r</p:attrName>
                                        </p:attrNameLst>
                                      </p:cBhvr>
                                    </p:animRot>
                                    <p:animRot by="240000">
                                      <p:cBhvr>
                                        <p:cTn id="231" dur="200" fill="hold">
                                          <p:stCondLst>
                                            <p:cond delay="400"/>
                                          </p:stCondLst>
                                        </p:cTn>
                                        <p:tgtEl>
                                          <p:spTgt spid="174"/>
                                        </p:tgtEl>
                                        <p:attrNameLst>
                                          <p:attrName>r</p:attrName>
                                        </p:attrNameLst>
                                      </p:cBhvr>
                                    </p:animRot>
                                    <p:animRot by="-240000">
                                      <p:cBhvr>
                                        <p:cTn id="232" dur="200" fill="hold">
                                          <p:stCondLst>
                                            <p:cond delay="600"/>
                                          </p:stCondLst>
                                        </p:cTn>
                                        <p:tgtEl>
                                          <p:spTgt spid="174"/>
                                        </p:tgtEl>
                                        <p:attrNameLst>
                                          <p:attrName>r</p:attrName>
                                        </p:attrNameLst>
                                      </p:cBhvr>
                                    </p:animRot>
                                    <p:animRot by="120000">
                                      <p:cBhvr>
                                        <p:cTn id="233" dur="200" fill="hold">
                                          <p:stCondLst>
                                            <p:cond delay="800"/>
                                          </p:stCondLst>
                                        </p:cTn>
                                        <p:tgtEl>
                                          <p:spTgt spid="174"/>
                                        </p:tgtEl>
                                        <p:attrNameLst>
                                          <p:attrName>r</p:attrName>
                                        </p:attrNameLst>
                                      </p:cBhvr>
                                    </p:animRot>
                                  </p:childTnLst>
                                  <p:subTnLst>
                                    <p:audio>
                                      <p:cMediaNode>
                                        <p:cTn display="0" masterRel="sameClick">
                                          <p:stCondLst>
                                            <p:cond evt="begin" delay="0">
                                              <p:tn val="22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4"/>
                  </p:tgtEl>
                </p:cond>
              </p:nextCondLst>
            </p:seq>
            <p:seq concurrent="1" nextAc="seek">
              <p:cTn id="234" restart="whenNotActive" fill="hold" evtFilter="cancelBubble" nodeType="interactiveSeq">
                <p:stCondLst>
                  <p:cond evt="onClick" delay="0">
                    <p:tgtEl>
                      <p:spTgt spid="175"/>
                    </p:tgtEl>
                  </p:cond>
                </p:stCondLst>
                <p:endSync evt="end" delay="0">
                  <p:rtn val="all"/>
                </p:endSync>
                <p:childTnLst>
                  <p:par>
                    <p:cTn id="235" fill="hold">
                      <p:stCondLst>
                        <p:cond delay="0"/>
                      </p:stCondLst>
                      <p:childTnLst>
                        <p:par>
                          <p:cTn id="236" fill="hold">
                            <p:stCondLst>
                              <p:cond delay="0"/>
                            </p:stCondLst>
                            <p:childTnLst>
                              <p:par>
                                <p:cTn id="237" presetID="32" presetClass="emph" presetSubtype="0" fill="hold" grpId="0" nodeType="clickEffect">
                                  <p:stCondLst>
                                    <p:cond delay="0"/>
                                  </p:stCondLst>
                                  <p:childTnLst>
                                    <p:animRot by="120000">
                                      <p:cBhvr>
                                        <p:cTn id="238" dur="100" fill="hold">
                                          <p:stCondLst>
                                            <p:cond delay="0"/>
                                          </p:stCondLst>
                                        </p:cTn>
                                        <p:tgtEl>
                                          <p:spTgt spid="175"/>
                                        </p:tgtEl>
                                        <p:attrNameLst>
                                          <p:attrName>r</p:attrName>
                                        </p:attrNameLst>
                                      </p:cBhvr>
                                    </p:animRot>
                                    <p:animRot by="-240000">
                                      <p:cBhvr>
                                        <p:cTn id="239" dur="200" fill="hold">
                                          <p:stCondLst>
                                            <p:cond delay="200"/>
                                          </p:stCondLst>
                                        </p:cTn>
                                        <p:tgtEl>
                                          <p:spTgt spid="175"/>
                                        </p:tgtEl>
                                        <p:attrNameLst>
                                          <p:attrName>r</p:attrName>
                                        </p:attrNameLst>
                                      </p:cBhvr>
                                    </p:animRot>
                                    <p:animRot by="240000">
                                      <p:cBhvr>
                                        <p:cTn id="240" dur="200" fill="hold">
                                          <p:stCondLst>
                                            <p:cond delay="400"/>
                                          </p:stCondLst>
                                        </p:cTn>
                                        <p:tgtEl>
                                          <p:spTgt spid="175"/>
                                        </p:tgtEl>
                                        <p:attrNameLst>
                                          <p:attrName>r</p:attrName>
                                        </p:attrNameLst>
                                      </p:cBhvr>
                                    </p:animRot>
                                    <p:animRot by="-240000">
                                      <p:cBhvr>
                                        <p:cTn id="241" dur="200" fill="hold">
                                          <p:stCondLst>
                                            <p:cond delay="600"/>
                                          </p:stCondLst>
                                        </p:cTn>
                                        <p:tgtEl>
                                          <p:spTgt spid="175"/>
                                        </p:tgtEl>
                                        <p:attrNameLst>
                                          <p:attrName>r</p:attrName>
                                        </p:attrNameLst>
                                      </p:cBhvr>
                                    </p:animRot>
                                    <p:animRot by="120000">
                                      <p:cBhvr>
                                        <p:cTn id="242" dur="200" fill="hold">
                                          <p:stCondLst>
                                            <p:cond delay="800"/>
                                          </p:stCondLst>
                                        </p:cTn>
                                        <p:tgtEl>
                                          <p:spTgt spid="175"/>
                                        </p:tgtEl>
                                        <p:attrNameLst>
                                          <p:attrName>r</p:attrName>
                                        </p:attrNameLst>
                                      </p:cBhvr>
                                    </p:animRot>
                                  </p:childTnLst>
                                  <p:subTnLst>
                                    <p:audio>
                                      <p:cMediaNode>
                                        <p:cTn display="0" masterRel="sameClick">
                                          <p:stCondLst>
                                            <p:cond evt="begin" delay="0">
                                              <p:tn val="23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5"/>
                  </p:tgtEl>
                </p:cond>
              </p:nextCondLst>
            </p:seq>
            <p:seq concurrent="1" nextAc="seek">
              <p:cTn id="243" restart="whenNotActive" fill="hold" evtFilter="cancelBubble" nodeType="interactiveSeq">
                <p:stCondLst>
                  <p:cond evt="onClick" delay="0">
                    <p:tgtEl>
                      <p:spTgt spid="176"/>
                    </p:tgtEl>
                  </p:cond>
                </p:stCondLst>
                <p:endSync evt="end" delay="0">
                  <p:rtn val="all"/>
                </p:endSync>
                <p:childTnLst>
                  <p:par>
                    <p:cTn id="244" fill="hold">
                      <p:stCondLst>
                        <p:cond delay="0"/>
                      </p:stCondLst>
                      <p:childTnLst>
                        <p:par>
                          <p:cTn id="245" fill="hold">
                            <p:stCondLst>
                              <p:cond delay="0"/>
                            </p:stCondLst>
                            <p:childTnLst>
                              <p:par>
                                <p:cTn id="246" presetID="32" presetClass="emph" presetSubtype="0" fill="hold" grpId="0" nodeType="clickEffect">
                                  <p:stCondLst>
                                    <p:cond delay="0"/>
                                  </p:stCondLst>
                                  <p:childTnLst>
                                    <p:animRot by="120000">
                                      <p:cBhvr>
                                        <p:cTn id="247" dur="100" fill="hold">
                                          <p:stCondLst>
                                            <p:cond delay="0"/>
                                          </p:stCondLst>
                                        </p:cTn>
                                        <p:tgtEl>
                                          <p:spTgt spid="176"/>
                                        </p:tgtEl>
                                        <p:attrNameLst>
                                          <p:attrName>r</p:attrName>
                                        </p:attrNameLst>
                                      </p:cBhvr>
                                    </p:animRot>
                                    <p:animRot by="-240000">
                                      <p:cBhvr>
                                        <p:cTn id="248" dur="200" fill="hold">
                                          <p:stCondLst>
                                            <p:cond delay="200"/>
                                          </p:stCondLst>
                                        </p:cTn>
                                        <p:tgtEl>
                                          <p:spTgt spid="176"/>
                                        </p:tgtEl>
                                        <p:attrNameLst>
                                          <p:attrName>r</p:attrName>
                                        </p:attrNameLst>
                                      </p:cBhvr>
                                    </p:animRot>
                                    <p:animRot by="240000">
                                      <p:cBhvr>
                                        <p:cTn id="249" dur="200" fill="hold">
                                          <p:stCondLst>
                                            <p:cond delay="400"/>
                                          </p:stCondLst>
                                        </p:cTn>
                                        <p:tgtEl>
                                          <p:spTgt spid="176"/>
                                        </p:tgtEl>
                                        <p:attrNameLst>
                                          <p:attrName>r</p:attrName>
                                        </p:attrNameLst>
                                      </p:cBhvr>
                                    </p:animRot>
                                    <p:animRot by="-240000">
                                      <p:cBhvr>
                                        <p:cTn id="250" dur="200" fill="hold">
                                          <p:stCondLst>
                                            <p:cond delay="600"/>
                                          </p:stCondLst>
                                        </p:cTn>
                                        <p:tgtEl>
                                          <p:spTgt spid="176"/>
                                        </p:tgtEl>
                                        <p:attrNameLst>
                                          <p:attrName>r</p:attrName>
                                        </p:attrNameLst>
                                      </p:cBhvr>
                                    </p:animRot>
                                    <p:animRot by="120000">
                                      <p:cBhvr>
                                        <p:cTn id="251" dur="200" fill="hold">
                                          <p:stCondLst>
                                            <p:cond delay="800"/>
                                          </p:stCondLst>
                                        </p:cTn>
                                        <p:tgtEl>
                                          <p:spTgt spid="176"/>
                                        </p:tgtEl>
                                        <p:attrNameLst>
                                          <p:attrName>r</p:attrName>
                                        </p:attrNameLst>
                                      </p:cBhvr>
                                    </p:animRot>
                                  </p:childTnLst>
                                  <p:subTnLst>
                                    <p:audio>
                                      <p:cMediaNode>
                                        <p:cTn display="0" masterRel="sameClick">
                                          <p:stCondLst>
                                            <p:cond evt="begin" delay="0">
                                              <p:tn val="24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6"/>
                  </p:tgtEl>
                </p:cond>
              </p:nextCondLst>
            </p:seq>
            <p:seq concurrent="1" nextAc="seek">
              <p:cTn id="252" restart="whenNotActive" fill="hold" evtFilter="cancelBubble" nodeType="interactiveSeq">
                <p:stCondLst>
                  <p:cond evt="onClick" delay="0">
                    <p:tgtEl>
                      <p:spTgt spid="177"/>
                    </p:tgtEl>
                  </p:cond>
                </p:stCondLst>
                <p:endSync evt="end" delay="0">
                  <p:rtn val="all"/>
                </p:endSync>
                <p:childTnLst>
                  <p:par>
                    <p:cTn id="253" fill="hold">
                      <p:stCondLst>
                        <p:cond delay="0"/>
                      </p:stCondLst>
                      <p:childTnLst>
                        <p:par>
                          <p:cTn id="254" fill="hold">
                            <p:stCondLst>
                              <p:cond delay="0"/>
                            </p:stCondLst>
                            <p:childTnLst>
                              <p:par>
                                <p:cTn id="255" presetID="32" presetClass="emph" presetSubtype="0" fill="hold" grpId="0" nodeType="clickEffect">
                                  <p:stCondLst>
                                    <p:cond delay="0"/>
                                  </p:stCondLst>
                                  <p:childTnLst>
                                    <p:animRot by="120000">
                                      <p:cBhvr>
                                        <p:cTn id="256" dur="100" fill="hold">
                                          <p:stCondLst>
                                            <p:cond delay="0"/>
                                          </p:stCondLst>
                                        </p:cTn>
                                        <p:tgtEl>
                                          <p:spTgt spid="177"/>
                                        </p:tgtEl>
                                        <p:attrNameLst>
                                          <p:attrName>r</p:attrName>
                                        </p:attrNameLst>
                                      </p:cBhvr>
                                    </p:animRot>
                                    <p:animRot by="-240000">
                                      <p:cBhvr>
                                        <p:cTn id="257" dur="200" fill="hold">
                                          <p:stCondLst>
                                            <p:cond delay="200"/>
                                          </p:stCondLst>
                                        </p:cTn>
                                        <p:tgtEl>
                                          <p:spTgt spid="177"/>
                                        </p:tgtEl>
                                        <p:attrNameLst>
                                          <p:attrName>r</p:attrName>
                                        </p:attrNameLst>
                                      </p:cBhvr>
                                    </p:animRot>
                                    <p:animRot by="240000">
                                      <p:cBhvr>
                                        <p:cTn id="258" dur="200" fill="hold">
                                          <p:stCondLst>
                                            <p:cond delay="400"/>
                                          </p:stCondLst>
                                        </p:cTn>
                                        <p:tgtEl>
                                          <p:spTgt spid="177"/>
                                        </p:tgtEl>
                                        <p:attrNameLst>
                                          <p:attrName>r</p:attrName>
                                        </p:attrNameLst>
                                      </p:cBhvr>
                                    </p:animRot>
                                    <p:animRot by="-240000">
                                      <p:cBhvr>
                                        <p:cTn id="259" dur="200" fill="hold">
                                          <p:stCondLst>
                                            <p:cond delay="600"/>
                                          </p:stCondLst>
                                        </p:cTn>
                                        <p:tgtEl>
                                          <p:spTgt spid="177"/>
                                        </p:tgtEl>
                                        <p:attrNameLst>
                                          <p:attrName>r</p:attrName>
                                        </p:attrNameLst>
                                      </p:cBhvr>
                                    </p:animRot>
                                    <p:animRot by="120000">
                                      <p:cBhvr>
                                        <p:cTn id="260" dur="200" fill="hold">
                                          <p:stCondLst>
                                            <p:cond delay="800"/>
                                          </p:stCondLst>
                                        </p:cTn>
                                        <p:tgtEl>
                                          <p:spTgt spid="177"/>
                                        </p:tgtEl>
                                        <p:attrNameLst>
                                          <p:attrName>r</p:attrName>
                                        </p:attrNameLst>
                                      </p:cBhvr>
                                    </p:animRot>
                                  </p:childTnLst>
                                  <p:subTnLst>
                                    <p:audio>
                                      <p:cMediaNode>
                                        <p:cTn display="0" masterRel="sameClick">
                                          <p:stCondLst>
                                            <p:cond evt="begin" delay="0">
                                              <p:tn val="25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7"/>
                  </p:tgtEl>
                </p:cond>
              </p:nextCondLst>
            </p:seq>
            <p:seq concurrent="1" nextAc="seek">
              <p:cTn id="261" restart="whenNotActive" fill="hold" evtFilter="cancelBubble" nodeType="interactiveSeq">
                <p:stCondLst>
                  <p:cond evt="onClick" delay="0">
                    <p:tgtEl>
                      <p:spTgt spid="178"/>
                    </p:tgtEl>
                  </p:cond>
                </p:stCondLst>
                <p:endSync evt="end" delay="0">
                  <p:rtn val="all"/>
                </p:endSync>
                <p:childTnLst>
                  <p:par>
                    <p:cTn id="262" fill="hold">
                      <p:stCondLst>
                        <p:cond delay="0"/>
                      </p:stCondLst>
                      <p:childTnLst>
                        <p:par>
                          <p:cTn id="263" fill="hold">
                            <p:stCondLst>
                              <p:cond delay="0"/>
                            </p:stCondLst>
                            <p:childTnLst>
                              <p:par>
                                <p:cTn id="264" presetID="32" presetClass="emph" presetSubtype="0" fill="hold" grpId="0" nodeType="clickEffect">
                                  <p:stCondLst>
                                    <p:cond delay="0"/>
                                  </p:stCondLst>
                                  <p:childTnLst>
                                    <p:animRot by="120000">
                                      <p:cBhvr>
                                        <p:cTn id="265" dur="100" fill="hold">
                                          <p:stCondLst>
                                            <p:cond delay="0"/>
                                          </p:stCondLst>
                                        </p:cTn>
                                        <p:tgtEl>
                                          <p:spTgt spid="178"/>
                                        </p:tgtEl>
                                        <p:attrNameLst>
                                          <p:attrName>r</p:attrName>
                                        </p:attrNameLst>
                                      </p:cBhvr>
                                    </p:animRot>
                                    <p:animRot by="-240000">
                                      <p:cBhvr>
                                        <p:cTn id="266" dur="200" fill="hold">
                                          <p:stCondLst>
                                            <p:cond delay="200"/>
                                          </p:stCondLst>
                                        </p:cTn>
                                        <p:tgtEl>
                                          <p:spTgt spid="178"/>
                                        </p:tgtEl>
                                        <p:attrNameLst>
                                          <p:attrName>r</p:attrName>
                                        </p:attrNameLst>
                                      </p:cBhvr>
                                    </p:animRot>
                                    <p:animRot by="240000">
                                      <p:cBhvr>
                                        <p:cTn id="267" dur="200" fill="hold">
                                          <p:stCondLst>
                                            <p:cond delay="400"/>
                                          </p:stCondLst>
                                        </p:cTn>
                                        <p:tgtEl>
                                          <p:spTgt spid="178"/>
                                        </p:tgtEl>
                                        <p:attrNameLst>
                                          <p:attrName>r</p:attrName>
                                        </p:attrNameLst>
                                      </p:cBhvr>
                                    </p:animRot>
                                    <p:animRot by="-240000">
                                      <p:cBhvr>
                                        <p:cTn id="268" dur="200" fill="hold">
                                          <p:stCondLst>
                                            <p:cond delay="600"/>
                                          </p:stCondLst>
                                        </p:cTn>
                                        <p:tgtEl>
                                          <p:spTgt spid="178"/>
                                        </p:tgtEl>
                                        <p:attrNameLst>
                                          <p:attrName>r</p:attrName>
                                        </p:attrNameLst>
                                      </p:cBhvr>
                                    </p:animRot>
                                    <p:animRot by="120000">
                                      <p:cBhvr>
                                        <p:cTn id="269" dur="200" fill="hold">
                                          <p:stCondLst>
                                            <p:cond delay="800"/>
                                          </p:stCondLst>
                                        </p:cTn>
                                        <p:tgtEl>
                                          <p:spTgt spid="178"/>
                                        </p:tgtEl>
                                        <p:attrNameLst>
                                          <p:attrName>r</p:attrName>
                                        </p:attrNameLst>
                                      </p:cBhvr>
                                    </p:animRot>
                                  </p:childTnLst>
                                  <p:subTnLst>
                                    <p:audio>
                                      <p:cMediaNode>
                                        <p:cTn display="0" masterRel="sameClick">
                                          <p:stCondLst>
                                            <p:cond evt="begin" delay="0">
                                              <p:tn val="26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8"/>
                  </p:tgtEl>
                </p:cond>
              </p:nextCondLst>
            </p:seq>
            <p:seq concurrent="1" nextAc="seek">
              <p:cTn id="270" restart="whenNotActive" fill="hold" evtFilter="cancelBubble" nodeType="interactiveSeq">
                <p:stCondLst>
                  <p:cond evt="onClick" delay="0">
                    <p:tgtEl>
                      <p:spTgt spid="179"/>
                    </p:tgtEl>
                  </p:cond>
                </p:stCondLst>
                <p:endSync evt="end" delay="0">
                  <p:rtn val="all"/>
                </p:endSync>
                <p:childTnLst>
                  <p:par>
                    <p:cTn id="271" fill="hold">
                      <p:stCondLst>
                        <p:cond delay="0"/>
                      </p:stCondLst>
                      <p:childTnLst>
                        <p:par>
                          <p:cTn id="272" fill="hold">
                            <p:stCondLst>
                              <p:cond delay="0"/>
                            </p:stCondLst>
                            <p:childTnLst>
                              <p:par>
                                <p:cTn id="273" presetID="32" presetClass="emph" presetSubtype="0" fill="hold" grpId="0" nodeType="clickEffect">
                                  <p:stCondLst>
                                    <p:cond delay="0"/>
                                  </p:stCondLst>
                                  <p:childTnLst>
                                    <p:animRot by="120000">
                                      <p:cBhvr>
                                        <p:cTn id="274" dur="100" fill="hold">
                                          <p:stCondLst>
                                            <p:cond delay="0"/>
                                          </p:stCondLst>
                                        </p:cTn>
                                        <p:tgtEl>
                                          <p:spTgt spid="179"/>
                                        </p:tgtEl>
                                        <p:attrNameLst>
                                          <p:attrName>r</p:attrName>
                                        </p:attrNameLst>
                                      </p:cBhvr>
                                    </p:animRot>
                                    <p:animRot by="-240000">
                                      <p:cBhvr>
                                        <p:cTn id="275" dur="200" fill="hold">
                                          <p:stCondLst>
                                            <p:cond delay="200"/>
                                          </p:stCondLst>
                                        </p:cTn>
                                        <p:tgtEl>
                                          <p:spTgt spid="179"/>
                                        </p:tgtEl>
                                        <p:attrNameLst>
                                          <p:attrName>r</p:attrName>
                                        </p:attrNameLst>
                                      </p:cBhvr>
                                    </p:animRot>
                                    <p:animRot by="240000">
                                      <p:cBhvr>
                                        <p:cTn id="276" dur="200" fill="hold">
                                          <p:stCondLst>
                                            <p:cond delay="400"/>
                                          </p:stCondLst>
                                        </p:cTn>
                                        <p:tgtEl>
                                          <p:spTgt spid="179"/>
                                        </p:tgtEl>
                                        <p:attrNameLst>
                                          <p:attrName>r</p:attrName>
                                        </p:attrNameLst>
                                      </p:cBhvr>
                                    </p:animRot>
                                    <p:animRot by="-240000">
                                      <p:cBhvr>
                                        <p:cTn id="277" dur="200" fill="hold">
                                          <p:stCondLst>
                                            <p:cond delay="600"/>
                                          </p:stCondLst>
                                        </p:cTn>
                                        <p:tgtEl>
                                          <p:spTgt spid="179"/>
                                        </p:tgtEl>
                                        <p:attrNameLst>
                                          <p:attrName>r</p:attrName>
                                        </p:attrNameLst>
                                      </p:cBhvr>
                                    </p:animRot>
                                    <p:animRot by="120000">
                                      <p:cBhvr>
                                        <p:cTn id="278" dur="200" fill="hold">
                                          <p:stCondLst>
                                            <p:cond delay="800"/>
                                          </p:stCondLst>
                                        </p:cTn>
                                        <p:tgtEl>
                                          <p:spTgt spid="179"/>
                                        </p:tgtEl>
                                        <p:attrNameLst>
                                          <p:attrName>r</p:attrName>
                                        </p:attrNameLst>
                                      </p:cBhvr>
                                    </p:animRot>
                                  </p:childTnLst>
                                  <p:subTnLst>
                                    <p:audio>
                                      <p:cMediaNode>
                                        <p:cTn display="0" masterRel="sameClick">
                                          <p:stCondLst>
                                            <p:cond evt="begin" delay="0">
                                              <p:tn val="27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9"/>
                  </p:tgtEl>
                </p:cond>
              </p:nextCondLst>
            </p:seq>
            <p:seq concurrent="1" nextAc="seek">
              <p:cTn id="279" restart="whenNotActive" fill="hold" evtFilter="cancelBubble" nodeType="interactiveSeq">
                <p:stCondLst>
                  <p:cond evt="onClick" delay="0">
                    <p:tgtEl>
                      <p:spTgt spid="180"/>
                    </p:tgtEl>
                  </p:cond>
                </p:stCondLst>
                <p:endSync evt="end" delay="0">
                  <p:rtn val="all"/>
                </p:endSync>
                <p:childTnLst>
                  <p:par>
                    <p:cTn id="280" fill="hold">
                      <p:stCondLst>
                        <p:cond delay="0"/>
                      </p:stCondLst>
                      <p:childTnLst>
                        <p:par>
                          <p:cTn id="281" fill="hold">
                            <p:stCondLst>
                              <p:cond delay="0"/>
                            </p:stCondLst>
                            <p:childTnLst>
                              <p:par>
                                <p:cTn id="282" presetID="32" presetClass="emph" presetSubtype="0" fill="hold" grpId="0" nodeType="clickEffect">
                                  <p:stCondLst>
                                    <p:cond delay="0"/>
                                  </p:stCondLst>
                                  <p:childTnLst>
                                    <p:animRot by="120000">
                                      <p:cBhvr>
                                        <p:cTn id="283" dur="100" fill="hold">
                                          <p:stCondLst>
                                            <p:cond delay="0"/>
                                          </p:stCondLst>
                                        </p:cTn>
                                        <p:tgtEl>
                                          <p:spTgt spid="180"/>
                                        </p:tgtEl>
                                        <p:attrNameLst>
                                          <p:attrName>r</p:attrName>
                                        </p:attrNameLst>
                                      </p:cBhvr>
                                    </p:animRot>
                                    <p:animRot by="-240000">
                                      <p:cBhvr>
                                        <p:cTn id="284" dur="200" fill="hold">
                                          <p:stCondLst>
                                            <p:cond delay="200"/>
                                          </p:stCondLst>
                                        </p:cTn>
                                        <p:tgtEl>
                                          <p:spTgt spid="180"/>
                                        </p:tgtEl>
                                        <p:attrNameLst>
                                          <p:attrName>r</p:attrName>
                                        </p:attrNameLst>
                                      </p:cBhvr>
                                    </p:animRot>
                                    <p:animRot by="240000">
                                      <p:cBhvr>
                                        <p:cTn id="285" dur="200" fill="hold">
                                          <p:stCondLst>
                                            <p:cond delay="400"/>
                                          </p:stCondLst>
                                        </p:cTn>
                                        <p:tgtEl>
                                          <p:spTgt spid="180"/>
                                        </p:tgtEl>
                                        <p:attrNameLst>
                                          <p:attrName>r</p:attrName>
                                        </p:attrNameLst>
                                      </p:cBhvr>
                                    </p:animRot>
                                    <p:animRot by="-240000">
                                      <p:cBhvr>
                                        <p:cTn id="286" dur="200" fill="hold">
                                          <p:stCondLst>
                                            <p:cond delay="600"/>
                                          </p:stCondLst>
                                        </p:cTn>
                                        <p:tgtEl>
                                          <p:spTgt spid="180"/>
                                        </p:tgtEl>
                                        <p:attrNameLst>
                                          <p:attrName>r</p:attrName>
                                        </p:attrNameLst>
                                      </p:cBhvr>
                                    </p:animRot>
                                    <p:animRot by="120000">
                                      <p:cBhvr>
                                        <p:cTn id="287" dur="200" fill="hold">
                                          <p:stCondLst>
                                            <p:cond delay="800"/>
                                          </p:stCondLst>
                                        </p:cTn>
                                        <p:tgtEl>
                                          <p:spTgt spid="180"/>
                                        </p:tgtEl>
                                        <p:attrNameLst>
                                          <p:attrName>r</p:attrName>
                                        </p:attrNameLst>
                                      </p:cBhvr>
                                    </p:animRot>
                                  </p:childTnLst>
                                  <p:subTnLst>
                                    <p:audio>
                                      <p:cMediaNode>
                                        <p:cTn display="0" masterRel="sameClick">
                                          <p:stCondLst>
                                            <p:cond evt="begin" delay="0">
                                              <p:tn val="28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0"/>
                  </p:tgtEl>
                </p:cond>
              </p:nextCondLst>
            </p:seq>
            <p:seq concurrent="1" nextAc="seek">
              <p:cTn id="288" restart="whenNotActive" fill="hold" evtFilter="cancelBubble" nodeType="interactiveSeq">
                <p:stCondLst>
                  <p:cond evt="onClick" delay="0">
                    <p:tgtEl>
                      <p:spTgt spid="181"/>
                    </p:tgtEl>
                  </p:cond>
                </p:stCondLst>
                <p:endSync evt="end" delay="0">
                  <p:rtn val="all"/>
                </p:endSync>
                <p:childTnLst>
                  <p:par>
                    <p:cTn id="289" fill="hold">
                      <p:stCondLst>
                        <p:cond delay="0"/>
                      </p:stCondLst>
                      <p:childTnLst>
                        <p:par>
                          <p:cTn id="290" fill="hold">
                            <p:stCondLst>
                              <p:cond delay="0"/>
                            </p:stCondLst>
                            <p:childTnLst>
                              <p:par>
                                <p:cTn id="291" presetID="32" presetClass="emph" presetSubtype="0" fill="hold" grpId="0" nodeType="clickEffect">
                                  <p:stCondLst>
                                    <p:cond delay="0"/>
                                  </p:stCondLst>
                                  <p:childTnLst>
                                    <p:animRot by="120000">
                                      <p:cBhvr>
                                        <p:cTn id="292" dur="100" fill="hold">
                                          <p:stCondLst>
                                            <p:cond delay="0"/>
                                          </p:stCondLst>
                                        </p:cTn>
                                        <p:tgtEl>
                                          <p:spTgt spid="181"/>
                                        </p:tgtEl>
                                        <p:attrNameLst>
                                          <p:attrName>r</p:attrName>
                                        </p:attrNameLst>
                                      </p:cBhvr>
                                    </p:animRot>
                                    <p:animRot by="-240000">
                                      <p:cBhvr>
                                        <p:cTn id="293" dur="200" fill="hold">
                                          <p:stCondLst>
                                            <p:cond delay="200"/>
                                          </p:stCondLst>
                                        </p:cTn>
                                        <p:tgtEl>
                                          <p:spTgt spid="181"/>
                                        </p:tgtEl>
                                        <p:attrNameLst>
                                          <p:attrName>r</p:attrName>
                                        </p:attrNameLst>
                                      </p:cBhvr>
                                    </p:animRot>
                                    <p:animRot by="240000">
                                      <p:cBhvr>
                                        <p:cTn id="294" dur="200" fill="hold">
                                          <p:stCondLst>
                                            <p:cond delay="400"/>
                                          </p:stCondLst>
                                        </p:cTn>
                                        <p:tgtEl>
                                          <p:spTgt spid="181"/>
                                        </p:tgtEl>
                                        <p:attrNameLst>
                                          <p:attrName>r</p:attrName>
                                        </p:attrNameLst>
                                      </p:cBhvr>
                                    </p:animRot>
                                    <p:animRot by="-240000">
                                      <p:cBhvr>
                                        <p:cTn id="295" dur="200" fill="hold">
                                          <p:stCondLst>
                                            <p:cond delay="600"/>
                                          </p:stCondLst>
                                        </p:cTn>
                                        <p:tgtEl>
                                          <p:spTgt spid="181"/>
                                        </p:tgtEl>
                                        <p:attrNameLst>
                                          <p:attrName>r</p:attrName>
                                        </p:attrNameLst>
                                      </p:cBhvr>
                                    </p:animRot>
                                    <p:animRot by="120000">
                                      <p:cBhvr>
                                        <p:cTn id="296" dur="200" fill="hold">
                                          <p:stCondLst>
                                            <p:cond delay="800"/>
                                          </p:stCondLst>
                                        </p:cTn>
                                        <p:tgtEl>
                                          <p:spTgt spid="181"/>
                                        </p:tgtEl>
                                        <p:attrNameLst>
                                          <p:attrName>r</p:attrName>
                                        </p:attrNameLst>
                                      </p:cBhvr>
                                    </p:animRot>
                                  </p:childTnLst>
                                  <p:subTnLst>
                                    <p:audio>
                                      <p:cMediaNode>
                                        <p:cTn display="0" masterRel="sameClick">
                                          <p:stCondLst>
                                            <p:cond evt="begin" delay="0">
                                              <p:tn val="29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1"/>
                  </p:tgtEl>
                </p:cond>
              </p:nextCondLst>
            </p:seq>
          </p:childTnLst>
        </p:cTn>
      </p:par>
    </p:tnLst>
    <p:bldLst>
      <p:bldP spid="150" grpId="0"/>
      <p:bldP spid="151" grpId="0"/>
      <p:bldP spid="152" grpId="0"/>
      <p:bldP spid="153" grpId="0"/>
      <p:bldP spid="154" grpId="0"/>
      <p:bldP spid="155" grpId="0"/>
      <p:bldP spid="156" grpId="0"/>
      <p:bldP spid="157" grpId="0"/>
      <p:bldP spid="158" grpId="0"/>
      <p:bldP spid="159" grpId="0"/>
      <p:bldP spid="160" grpId="0"/>
      <p:bldP spid="161" grpId="0"/>
      <p:bldP spid="163" grpId="0"/>
      <p:bldP spid="165"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P spid="2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6039624" y="3604450"/>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2500306"/>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Эта соль по внешнему виду похожа на поваренную, но на вкус горько солёная. Зато, она хорошо приходится по вкусу растениям. Растения дают хорошие урожаи, когда овощеводы подкармливают их этим минеральным удобрением.  </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4" name="TextBox 213"/>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6407252" y="3283865"/>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27" name="TextBox 226"/>
          <p:cNvSpPr txBox="1"/>
          <p:nvPr/>
        </p:nvSpPr>
        <p:spPr>
          <a:xfrm>
            <a:off x="6407252"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8" name="TextBox 227"/>
          <p:cNvSpPr txBox="1"/>
          <p:nvPr/>
        </p:nvSpPr>
        <p:spPr>
          <a:xfrm>
            <a:off x="6453738" y="456974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29" name="TextBox 228"/>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3">
                                            <p:txEl>
                                              <p:pRg st="0" end="0"/>
                                            </p:txEl>
                                          </p:spTgt>
                                        </p:tgtEl>
                                        <p:attrNameLst>
                                          <p:attrName>style.visibility</p:attrName>
                                        </p:attrNameLst>
                                      </p:cBhvr>
                                      <p:to>
                                        <p:strVal val="visible"/>
                                      </p:to>
                                    </p:set>
                                    <p:animEffect transition="in" filter="wipe(down)">
                                      <p:cBhvr>
                                        <p:cTn id="7" dur="500"/>
                                        <p:tgtEl>
                                          <p:spTgt spid="2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49"/>
                  </p:tgtEl>
                </p:cond>
              </p:nextCondLst>
            </p:seq>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50"/>
                                        </p:tgtEl>
                                        <p:attrNameLst>
                                          <p:attrName>r</p:attrName>
                                        </p:attrNameLst>
                                      </p:cBhvr>
                                    </p:animRot>
                                    <p:animRot by="-240000">
                                      <p:cBhvr>
                                        <p:cTn id="13" dur="200" fill="hold">
                                          <p:stCondLst>
                                            <p:cond delay="200"/>
                                          </p:stCondLst>
                                        </p:cTn>
                                        <p:tgtEl>
                                          <p:spTgt spid="150"/>
                                        </p:tgtEl>
                                        <p:attrNameLst>
                                          <p:attrName>r</p:attrName>
                                        </p:attrNameLst>
                                      </p:cBhvr>
                                    </p:animRot>
                                    <p:animRot by="240000">
                                      <p:cBhvr>
                                        <p:cTn id="14" dur="200" fill="hold">
                                          <p:stCondLst>
                                            <p:cond delay="400"/>
                                          </p:stCondLst>
                                        </p:cTn>
                                        <p:tgtEl>
                                          <p:spTgt spid="150"/>
                                        </p:tgtEl>
                                        <p:attrNameLst>
                                          <p:attrName>r</p:attrName>
                                        </p:attrNameLst>
                                      </p:cBhvr>
                                    </p:animRot>
                                    <p:animRot by="-240000">
                                      <p:cBhvr>
                                        <p:cTn id="15" dur="200" fill="hold">
                                          <p:stCondLst>
                                            <p:cond delay="600"/>
                                          </p:stCondLst>
                                        </p:cTn>
                                        <p:tgtEl>
                                          <p:spTgt spid="150"/>
                                        </p:tgtEl>
                                        <p:attrNameLst>
                                          <p:attrName>r</p:attrName>
                                        </p:attrNameLst>
                                      </p:cBhvr>
                                    </p:animRot>
                                    <p:animRot by="120000">
                                      <p:cBhvr>
                                        <p:cTn id="16" dur="200" fill="hold">
                                          <p:stCondLst>
                                            <p:cond delay="800"/>
                                          </p:stCondLst>
                                        </p:cTn>
                                        <p:tgtEl>
                                          <p:spTgt spid="150"/>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0"/>
                  </p:tgtEl>
                </p:cond>
              </p:nextCondLst>
            </p:seq>
            <p:seq concurrent="1" nextAc="seek">
              <p:cTn id="17" restart="whenNotActive" fill="hold" evtFilter="cancelBubble" nodeType="interactiveSeq">
                <p:stCondLst>
                  <p:cond evt="onClick" delay="0">
                    <p:tgtEl>
                      <p:spTgt spid="151"/>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51"/>
                                        </p:tgtEl>
                                        <p:attrNameLst>
                                          <p:attrName>r</p:attrName>
                                        </p:attrNameLst>
                                      </p:cBhvr>
                                    </p:animRot>
                                    <p:animRot by="-240000">
                                      <p:cBhvr>
                                        <p:cTn id="22" dur="200" fill="hold">
                                          <p:stCondLst>
                                            <p:cond delay="200"/>
                                          </p:stCondLst>
                                        </p:cTn>
                                        <p:tgtEl>
                                          <p:spTgt spid="151"/>
                                        </p:tgtEl>
                                        <p:attrNameLst>
                                          <p:attrName>r</p:attrName>
                                        </p:attrNameLst>
                                      </p:cBhvr>
                                    </p:animRot>
                                    <p:animRot by="240000">
                                      <p:cBhvr>
                                        <p:cTn id="23" dur="200" fill="hold">
                                          <p:stCondLst>
                                            <p:cond delay="400"/>
                                          </p:stCondLst>
                                        </p:cTn>
                                        <p:tgtEl>
                                          <p:spTgt spid="151"/>
                                        </p:tgtEl>
                                        <p:attrNameLst>
                                          <p:attrName>r</p:attrName>
                                        </p:attrNameLst>
                                      </p:cBhvr>
                                    </p:animRot>
                                    <p:animRot by="-240000">
                                      <p:cBhvr>
                                        <p:cTn id="24" dur="200" fill="hold">
                                          <p:stCondLst>
                                            <p:cond delay="600"/>
                                          </p:stCondLst>
                                        </p:cTn>
                                        <p:tgtEl>
                                          <p:spTgt spid="151"/>
                                        </p:tgtEl>
                                        <p:attrNameLst>
                                          <p:attrName>r</p:attrName>
                                        </p:attrNameLst>
                                      </p:cBhvr>
                                    </p:animRot>
                                    <p:animRot by="120000">
                                      <p:cBhvr>
                                        <p:cTn id="25" dur="200" fill="hold">
                                          <p:stCondLst>
                                            <p:cond delay="800"/>
                                          </p:stCondLst>
                                        </p:cTn>
                                        <p:tgtEl>
                                          <p:spTgt spid="151"/>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1"/>
                  </p:tgtEl>
                </p:cond>
              </p:nextCondLst>
            </p:seq>
            <p:seq concurrent="1" nextAc="seek">
              <p:cTn id="26" restart="whenNotActive" fill="hold" evtFilter="cancelBubble" nodeType="interactiveSeq">
                <p:stCondLst>
                  <p:cond evt="onClick" delay="0">
                    <p:tgtEl>
                      <p:spTgt spid="152"/>
                    </p:tgtEl>
                  </p:cond>
                </p:stCondLst>
                <p:endSync evt="end" delay="0">
                  <p:rtn val="all"/>
                </p:endSync>
                <p:childTnLst>
                  <p:par>
                    <p:cTn id="27" fill="hold">
                      <p:stCondLst>
                        <p:cond delay="0"/>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52"/>
                                        </p:tgtEl>
                                        <p:attrNameLst>
                                          <p:attrName>r</p:attrName>
                                        </p:attrNameLst>
                                      </p:cBhvr>
                                    </p:animRot>
                                    <p:animRot by="-240000">
                                      <p:cBhvr>
                                        <p:cTn id="31" dur="200" fill="hold">
                                          <p:stCondLst>
                                            <p:cond delay="200"/>
                                          </p:stCondLst>
                                        </p:cTn>
                                        <p:tgtEl>
                                          <p:spTgt spid="152"/>
                                        </p:tgtEl>
                                        <p:attrNameLst>
                                          <p:attrName>r</p:attrName>
                                        </p:attrNameLst>
                                      </p:cBhvr>
                                    </p:animRot>
                                    <p:animRot by="240000">
                                      <p:cBhvr>
                                        <p:cTn id="32" dur="200" fill="hold">
                                          <p:stCondLst>
                                            <p:cond delay="400"/>
                                          </p:stCondLst>
                                        </p:cTn>
                                        <p:tgtEl>
                                          <p:spTgt spid="152"/>
                                        </p:tgtEl>
                                        <p:attrNameLst>
                                          <p:attrName>r</p:attrName>
                                        </p:attrNameLst>
                                      </p:cBhvr>
                                    </p:animRot>
                                    <p:animRot by="-240000">
                                      <p:cBhvr>
                                        <p:cTn id="33" dur="200" fill="hold">
                                          <p:stCondLst>
                                            <p:cond delay="600"/>
                                          </p:stCondLst>
                                        </p:cTn>
                                        <p:tgtEl>
                                          <p:spTgt spid="152"/>
                                        </p:tgtEl>
                                        <p:attrNameLst>
                                          <p:attrName>r</p:attrName>
                                        </p:attrNameLst>
                                      </p:cBhvr>
                                    </p:animRot>
                                    <p:animRot by="120000">
                                      <p:cBhvr>
                                        <p:cTn id="34" dur="200" fill="hold">
                                          <p:stCondLst>
                                            <p:cond delay="800"/>
                                          </p:stCondLst>
                                        </p:cTn>
                                        <p:tgtEl>
                                          <p:spTgt spid="152"/>
                                        </p:tgtEl>
                                        <p:attrNameLst>
                                          <p:attrName>r</p:attrName>
                                        </p:attrNameLst>
                                      </p:cBhvr>
                                    </p:animRot>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2"/>
                  </p:tgtEl>
                </p:cond>
              </p:nextCondLst>
            </p:seq>
            <p:seq concurrent="1" nextAc="seek">
              <p:cTn id="35" restart="whenNotActive" fill="hold" evtFilter="cancelBubble" nodeType="interactiveSeq">
                <p:stCondLst>
                  <p:cond evt="onClick" delay="0">
                    <p:tgtEl>
                      <p:spTgt spid="153"/>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grpId="0" nodeType="clickEffect">
                                  <p:stCondLst>
                                    <p:cond delay="0"/>
                                  </p:stCondLst>
                                  <p:childTnLst>
                                    <p:animRot by="120000">
                                      <p:cBhvr>
                                        <p:cTn id="39" dur="100" fill="hold">
                                          <p:stCondLst>
                                            <p:cond delay="0"/>
                                          </p:stCondLst>
                                        </p:cTn>
                                        <p:tgtEl>
                                          <p:spTgt spid="153"/>
                                        </p:tgtEl>
                                        <p:attrNameLst>
                                          <p:attrName>r</p:attrName>
                                        </p:attrNameLst>
                                      </p:cBhvr>
                                    </p:animRot>
                                    <p:animRot by="-240000">
                                      <p:cBhvr>
                                        <p:cTn id="40" dur="200" fill="hold">
                                          <p:stCondLst>
                                            <p:cond delay="200"/>
                                          </p:stCondLst>
                                        </p:cTn>
                                        <p:tgtEl>
                                          <p:spTgt spid="153"/>
                                        </p:tgtEl>
                                        <p:attrNameLst>
                                          <p:attrName>r</p:attrName>
                                        </p:attrNameLst>
                                      </p:cBhvr>
                                    </p:animRot>
                                    <p:animRot by="240000">
                                      <p:cBhvr>
                                        <p:cTn id="41" dur="200" fill="hold">
                                          <p:stCondLst>
                                            <p:cond delay="400"/>
                                          </p:stCondLst>
                                        </p:cTn>
                                        <p:tgtEl>
                                          <p:spTgt spid="153"/>
                                        </p:tgtEl>
                                        <p:attrNameLst>
                                          <p:attrName>r</p:attrName>
                                        </p:attrNameLst>
                                      </p:cBhvr>
                                    </p:animRot>
                                    <p:animRot by="-240000">
                                      <p:cBhvr>
                                        <p:cTn id="42" dur="200" fill="hold">
                                          <p:stCondLst>
                                            <p:cond delay="600"/>
                                          </p:stCondLst>
                                        </p:cTn>
                                        <p:tgtEl>
                                          <p:spTgt spid="153"/>
                                        </p:tgtEl>
                                        <p:attrNameLst>
                                          <p:attrName>r</p:attrName>
                                        </p:attrNameLst>
                                      </p:cBhvr>
                                    </p:animRot>
                                    <p:animRot by="120000">
                                      <p:cBhvr>
                                        <p:cTn id="43" dur="200" fill="hold">
                                          <p:stCondLst>
                                            <p:cond delay="800"/>
                                          </p:stCondLst>
                                        </p:cTn>
                                        <p:tgtEl>
                                          <p:spTgt spid="153"/>
                                        </p:tgtEl>
                                        <p:attrNameLst>
                                          <p:attrName>r</p:attrName>
                                        </p:attrNameLst>
                                      </p:cBhvr>
                                    </p:animRo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grpId="0" nodeType="clickEffect">
                                  <p:stCondLst>
                                    <p:cond delay="0"/>
                                  </p:stCondLst>
                                  <p:childTnLst>
                                    <p:animRot by="120000">
                                      <p:cBhvr>
                                        <p:cTn id="48" dur="100" fill="hold">
                                          <p:stCondLst>
                                            <p:cond delay="0"/>
                                          </p:stCondLst>
                                        </p:cTn>
                                        <p:tgtEl>
                                          <p:spTgt spid="154"/>
                                        </p:tgtEl>
                                        <p:attrNameLst>
                                          <p:attrName>r</p:attrName>
                                        </p:attrNameLst>
                                      </p:cBhvr>
                                    </p:animRot>
                                    <p:animRot by="-240000">
                                      <p:cBhvr>
                                        <p:cTn id="49" dur="200" fill="hold">
                                          <p:stCondLst>
                                            <p:cond delay="200"/>
                                          </p:stCondLst>
                                        </p:cTn>
                                        <p:tgtEl>
                                          <p:spTgt spid="154"/>
                                        </p:tgtEl>
                                        <p:attrNameLst>
                                          <p:attrName>r</p:attrName>
                                        </p:attrNameLst>
                                      </p:cBhvr>
                                    </p:animRot>
                                    <p:animRot by="240000">
                                      <p:cBhvr>
                                        <p:cTn id="50" dur="200" fill="hold">
                                          <p:stCondLst>
                                            <p:cond delay="400"/>
                                          </p:stCondLst>
                                        </p:cTn>
                                        <p:tgtEl>
                                          <p:spTgt spid="154"/>
                                        </p:tgtEl>
                                        <p:attrNameLst>
                                          <p:attrName>r</p:attrName>
                                        </p:attrNameLst>
                                      </p:cBhvr>
                                    </p:animRot>
                                    <p:animRot by="-240000">
                                      <p:cBhvr>
                                        <p:cTn id="51" dur="200" fill="hold">
                                          <p:stCondLst>
                                            <p:cond delay="600"/>
                                          </p:stCondLst>
                                        </p:cTn>
                                        <p:tgtEl>
                                          <p:spTgt spid="154"/>
                                        </p:tgtEl>
                                        <p:attrNameLst>
                                          <p:attrName>r</p:attrName>
                                        </p:attrNameLst>
                                      </p:cBhvr>
                                    </p:animRot>
                                    <p:animRot by="120000">
                                      <p:cBhvr>
                                        <p:cTn id="52" dur="200" fill="hold">
                                          <p:stCondLst>
                                            <p:cond delay="800"/>
                                          </p:stCondLst>
                                        </p:cTn>
                                        <p:tgtEl>
                                          <p:spTgt spid="154"/>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4"/>
                  </p:tgtEl>
                </p:cond>
              </p:nextCondLst>
            </p:seq>
            <p:seq concurrent="1" nextAc="seek">
              <p:cTn id="53" restart="whenNotActive" fill="hold" evtFilter="cancelBubble" nodeType="interactiveSeq">
                <p:stCondLst>
                  <p:cond evt="onClick" delay="0">
                    <p:tgtEl>
                      <p:spTgt spid="155"/>
                    </p:tgtEl>
                  </p:cond>
                </p:stCondLst>
                <p:endSync evt="end" delay="0">
                  <p:rtn val="all"/>
                </p:endSync>
                <p:childTnLst>
                  <p:par>
                    <p:cTn id="54" fill="hold">
                      <p:stCondLst>
                        <p:cond delay="0"/>
                      </p:stCondLst>
                      <p:childTnLst>
                        <p:par>
                          <p:cTn id="55" fill="hold">
                            <p:stCondLst>
                              <p:cond delay="0"/>
                            </p:stCondLst>
                            <p:childTnLst>
                              <p:par>
                                <p:cTn id="56" presetID="32" presetClass="emph" presetSubtype="0" fill="hold" grpId="0" nodeType="clickEffect">
                                  <p:stCondLst>
                                    <p:cond delay="0"/>
                                  </p:stCondLst>
                                  <p:childTnLst>
                                    <p:animRot by="120000">
                                      <p:cBhvr>
                                        <p:cTn id="57" dur="100" fill="hold">
                                          <p:stCondLst>
                                            <p:cond delay="0"/>
                                          </p:stCondLst>
                                        </p:cTn>
                                        <p:tgtEl>
                                          <p:spTgt spid="155"/>
                                        </p:tgtEl>
                                        <p:attrNameLst>
                                          <p:attrName>r</p:attrName>
                                        </p:attrNameLst>
                                      </p:cBhvr>
                                    </p:animRot>
                                    <p:animRot by="-240000">
                                      <p:cBhvr>
                                        <p:cTn id="58" dur="200" fill="hold">
                                          <p:stCondLst>
                                            <p:cond delay="200"/>
                                          </p:stCondLst>
                                        </p:cTn>
                                        <p:tgtEl>
                                          <p:spTgt spid="155"/>
                                        </p:tgtEl>
                                        <p:attrNameLst>
                                          <p:attrName>r</p:attrName>
                                        </p:attrNameLst>
                                      </p:cBhvr>
                                    </p:animRot>
                                    <p:animRot by="240000">
                                      <p:cBhvr>
                                        <p:cTn id="59" dur="200" fill="hold">
                                          <p:stCondLst>
                                            <p:cond delay="400"/>
                                          </p:stCondLst>
                                        </p:cTn>
                                        <p:tgtEl>
                                          <p:spTgt spid="155"/>
                                        </p:tgtEl>
                                        <p:attrNameLst>
                                          <p:attrName>r</p:attrName>
                                        </p:attrNameLst>
                                      </p:cBhvr>
                                    </p:animRot>
                                    <p:animRot by="-240000">
                                      <p:cBhvr>
                                        <p:cTn id="60" dur="200" fill="hold">
                                          <p:stCondLst>
                                            <p:cond delay="600"/>
                                          </p:stCondLst>
                                        </p:cTn>
                                        <p:tgtEl>
                                          <p:spTgt spid="155"/>
                                        </p:tgtEl>
                                        <p:attrNameLst>
                                          <p:attrName>r</p:attrName>
                                        </p:attrNameLst>
                                      </p:cBhvr>
                                    </p:animRot>
                                    <p:animRot by="120000">
                                      <p:cBhvr>
                                        <p:cTn id="61" dur="200" fill="hold">
                                          <p:stCondLst>
                                            <p:cond delay="800"/>
                                          </p:stCondLst>
                                        </p:cTn>
                                        <p:tgtEl>
                                          <p:spTgt spid="155"/>
                                        </p:tgtEl>
                                        <p:attrNameLst>
                                          <p:attrName>r</p:attrName>
                                        </p:attrNameLst>
                                      </p:cBhvr>
                                    </p:animRo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5"/>
                  </p:tgtEl>
                </p:cond>
              </p:nextCondLst>
            </p:seq>
            <p:seq concurrent="1" nextAc="seek">
              <p:cTn id="62" restart="whenNotActive" fill="hold" evtFilter="cancelBubble" nodeType="interactiveSeq">
                <p:stCondLst>
                  <p:cond evt="onClick" delay="0">
                    <p:tgtEl>
                      <p:spTgt spid="156"/>
                    </p:tgtEl>
                  </p:cond>
                </p:stCondLst>
                <p:endSync evt="end" delay="0">
                  <p:rtn val="all"/>
                </p:endSync>
                <p:childTnLst>
                  <p:par>
                    <p:cTn id="63" fill="hold">
                      <p:stCondLst>
                        <p:cond delay="0"/>
                      </p:stCondLst>
                      <p:childTnLst>
                        <p:par>
                          <p:cTn id="64" fill="hold">
                            <p:stCondLst>
                              <p:cond delay="0"/>
                            </p:stCondLst>
                            <p:childTnLst>
                              <p:par>
                                <p:cTn id="65" presetID="32" presetClass="emph" presetSubtype="0" fill="hold" grpId="0" nodeType="clickEffect">
                                  <p:stCondLst>
                                    <p:cond delay="0"/>
                                  </p:stCondLst>
                                  <p:childTnLst>
                                    <p:animRot by="120000">
                                      <p:cBhvr>
                                        <p:cTn id="66" dur="100" fill="hold">
                                          <p:stCondLst>
                                            <p:cond delay="0"/>
                                          </p:stCondLst>
                                        </p:cTn>
                                        <p:tgtEl>
                                          <p:spTgt spid="156"/>
                                        </p:tgtEl>
                                        <p:attrNameLst>
                                          <p:attrName>r</p:attrName>
                                        </p:attrNameLst>
                                      </p:cBhvr>
                                    </p:animRot>
                                    <p:animRot by="-240000">
                                      <p:cBhvr>
                                        <p:cTn id="67" dur="200" fill="hold">
                                          <p:stCondLst>
                                            <p:cond delay="200"/>
                                          </p:stCondLst>
                                        </p:cTn>
                                        <p:tgtEl>
                                          <p:spTgt spid="156"/>
                                        </p:tgtEl>
                                        <p:attrNameLst>
                                          <p:attrName>r</p:attrName>
                                        </p:attrNameLst>
                                      </p:cBhvr>
                                    </p:animRot>
                                    <p:animRot by="240000">
                                      <p:cBhvr>
                                        <p:cTn id="68" dur="200" fill="hold">
                                          <p:stCondLst>
                                            <p:cond delay="400"/>
                                          </p:stCondLst>
                                        </p:cTn>
                                        <p:tgtEl>
                                          <p:spTgt spid="156"/>
                                        </p:tgtEl>
                                        <p:attrNameLst>
                                          <p:attrName>r</p:attrName>
                                        </p:attrNameLst>
                                      </p:cBhvr>
                                    </p:animRot>
                                    <p:animRot by="-240000">
                                      <p:cBhvr>
                                        <p:cTn id="69" dur="200" fill="hold">
                                          <p:stCondLst>
                                            <p:cond delay="600"/>
                                          </p:stCondLst>
                                        </p:cTn>
                                        <p:tgtEl>
                                          <p:spTgt spid="156"/>
                                        </p:tgtEl>
                                        <p:attrNameLst>
                                          <p:attrName>r</p:attrName>
                                        </p:attrNameLst>
                                      </p:cBhvr>
                                    </p:animRot>
                                    <p:animRot by="120000">
                                      <p:cBhvr>
                                        <p:cTn id="70" dur="200" fill="hold">
                                          <p:stCondLst>
                                            <p:cond delay="800"/>
                                          </p:stCondLst>
                                        </p:cTn>
                                        <p:tgtEl>
                                          <p:spTgt spid="156"/>
                                        </p:tgtEl>
                                        <p:attrNameLst>
                                          <p:attrName>r</p:attrName>
                                        </p:attrNameLst>
                                      </p:cBhvr>
                                    </p:animRot>
                                  </p:childTnLst>
                                  <p:subTnLst>
                                    <p:audio>
                                      <p:cMediaNode>
                                        <p:cTn display="0" masterRel="sameClick">
                                          <p:stCondLst>
                                            <p:cond evt="begin" delay="0">
                                              <p:tn val="6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6"/>
                  </p:tgtEl>
                </p:cond>
              </p:nextCondLst>
            </p:seq>
            <p:seq concurrent="1" nextAc="seek">
              <p:cTn id="71" restart="whenNotActive" fill="hold" evtFilter="cancelBubble" nodeType="interactiveSeq">
                <p:stCondLst>
                  <p:cond evt="onClick" delay="0">
                    <p:tgtEl>
                      <p:spTgt spid="157"/>
                    </p:tgtEl>
                  </p:cond>
                </p:stCondLst>
                <p:endSync evt="end" delay="0">
                  <p:rtn val="all"/>
                </p:endSync>
                <p:childTnLst>
                  <p:par>
                    <p:cTn id="72" fill="hold">
                      <p:stCondLst>
                        <p:cond delay="0"/>
                      </p:stCondLst>
                      <p:childTnLst>
                        <p:par>
                          <p:cTn id="73" fill="hold">
                            <p:stCondLst>
                              <p:cond delay="0"/>
                            </p:stCondLst>
                            <p:childTnLst>
                              <p:par>
                                <p:cTn id="74" presetID="32" presetClass="emph" presetSubtype="0" fill="hold" grpId="0" nodeType="clickEffect">
                                  <p:stCondLst>
                                    <p:cond delay="0"/>
                                  </p:stCondLst>
                                  <p:childTnLst>
                                    <p:animRot by="120000">
                                      <p:cBhvr>
                                        <p:cTn id="75" dur="100" fill="hold">
                                          <p:stCondLst>
                                            <p:cond delay="0"/>
                                          </p:stCondLst>
                                        </p:cTn>
                                        <p:tgtEl>
                                          <p:spTgt spid="157"/>
                                        </p:tgtEl>
                                        <p:attrNameLst>
                                          <p:attrName>r</p:attrName>
                                        </p:attrNameLst>
                                      </p:cBhvr>
                                    </p:animRot>
                                    <p:animRot by="-240000">
                                      <p:cBhvr>
                                        <p:cTn id="76" dur="200" fill="hold">
                                          <p:stCondLst>
                                            <p:cond delay="200"/>
                                          </p:stCondLst>
                                        </p:cTn>
                                        <p:tgtEl>
                                          <p:spTgt spid="157"/>
                                        </p:tgtEl>
                                        <p:attrNameLst>
                                          <p:attrName>r</p:attrName>
                                        </p:attrNameLst>
                                      </p:cBhvr>
                                    </p:animRot>
                                    <p:animRot by="240000">
                                      <p:cBhvr>
                                        <p:cTn id="77" dur="200" fill="hold">
                                          <p:stCondLst>
                                            <p:cond delay="400"/>
                                          </p:stCondLst>
                                        </p:cTn>
                                        <p:tgtEl>
                                          <p:spTgt spid="157"/>
                                        </p:tgtEl>
                                        <p:attrNameLst>
                                          <p:attrName>r</p:attrName>
                                        </p:attrNameLst>
                                      </p:cBhvr>
                                    </p:animRot>
                                    <p:animRot by="-240000">
                                      <p:cBhvr>
                                        <p:cTn id="78" dur="200" fill="hold">
                                          <p:stCondLst>
                                            <p:cond delay="600"/>
                                          </p:stCondLst>
                                        </p:cTn>
                                        <p:tgtEl>
                                          <p:spTgt spid="157"/>
                                        </p:tgtEl>
                                        <p:attrNameLst>
                                          <p:attrName>r</p:attrName>
                                        </p:attrNameLst>
                                      </p:cBhvr>
                                    </p:animRot>
                                    <p:animRot by="120000">
                                      <p:cBhvr>
                                        <p:cTn id="79" dur="200" fill="hold">
                                          <p:stCondLst>
                                            <p:cond delay="800"/>
                                          </p:stCondLst>
                                        </p:cTn>
                                        <p:tgtEl>
                                          <p:spTgt spid="157"/>
                                        </p:tgtEl>
                                        <p:attrNameLst>
                                          <p:attrName>r</p:attrName>
                                        </p:attrNameLst>
                                      </p:cBhvr>
                                    </p:animRot>
                                  </p:childTnLst>
                                  <p:subTnLst>
                                    <p:audio>
                                      <p:cMediaNode>
                                        <p:cTn display="0" masterRel="sameClick">
                                          <p:stCondLst>
                                            <p:cond evt="begin" delay="0">
                                              <p:tn val="7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57"/>
                  </p:tgtEl>
                </p:cond>
              </p:nextCondLst>
            </p:seq>
            <p:seq concurrent="1" nextAc="seek">
              <p:cTn id="80" restart="whenNotActive" fill="hold" evtFilter="cancelBubble" nodeType="interactiveSeq">
                <p:stCondLst>
                  <p:cond evt="onClick" delay="0">
                    <p:tgtEl>
                      <p:spTgt spid="158"/>
                    </p:tgtEl>
                  </p:cond>
                </p:stCondLst>
                <p:endSync evt="end" delay="0">
                  <p:rtn val="all"/>
                </p:endSync>
                <p:childTnLst>
                  <p:par>
                    <p:cTn id="81" fill="hold">
                      <p:stCondLst>
                        <p:cond delay="0"/>
                      </p:stCondLst>
                      <p:childTnLst>
                        <p:par>
                          <p:cTn id="82" fill="hold">
                            <p:stCondLst>
                              <p:cond delay="0"/>
                            </p:stCondLst>
                            <p:childTnLst>
                              <p:par>
                                <p:cTn id="83" presetID="4" presetClass="entr" presetSubtype="16" fill="hold" nodeType="clickEffect">
                                  <p:stCondLst>
                                    <p:cond delay="0"/>
                                  </p:stCondLst>
                                  <p:childTnLst>
                                    <p:set>
                                      <p:cBhvr>
                                        <p:cTn id="84" dur="1" fill="hold">
                                          <p:stCondLst>
                                            <p:cond delay="0"/>
                                          </p:stCondLst>
                                        </p:cTn>
                                        <p:tgtEl>
                                          <p:spTgt spid="220">
                                            <p:txEl>
                                              <p:pRg st="0" end="0"/>
                                            </p:txEl>
                                          </p:spTgt>
                                        </p:tgtEl>
                                        <p:attrNameLst>
                                          <p:attrName>style.visibility</p:attrName>
                                        </p:attrNameLst>
                                      </p:cBhvr>
                                      <p:to>
                                        <p:strVal val="visible"/>
                                      </p:to>
                                    </p:set>
                                    <p:animEffect transition="in" filter="box(in)">
                                      <p:cBhvr>
                                        <p:cTn id="85" dur="500"/>
                                        <p:tgtEl>
                                          <p:spTgt spid="220">
                                            <p:txEl>
                                              <p:pRg st="0" end="0"/>
                                            </p:txEl>
                                          </p:spTgt>
                                        </p:tgtEl>
                                      </p:cBhvr>
                                    </p:animEffect>
                                  </p:childTnLst>
                                  <p:subTnLst>
                                    <p:audio>
                                      <p:cMediaNode>
                                        <p:cTn display="0" masterRel="sameClick">
                                          <p:stCondLst>
                                            <p:cond evt="begin" delay="0">
                                              <p:tn val="83"/>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58"/>
                  </p:tgtEl>
                </p:cond>
              </p:nextCondLst>
            </p:seq>
            <p:seq concurrent="1" nextAc="seek">
              <p:cTn id="86" restart="whenNotActive" fill="hold" evtFilter="cancelBubble" nodeType="interactiveSeq">
                <p:stCondLst>
                  <p:cond evt="onClick" delay="0">
                    <p:tgtEl>
                      <p:spTgt spid="159"/>
                    </p:tgtEl>
                  </p:cond>
                </p:stCondLst>
                <p:endSync evt="end" delay="0">
                  <p:rtn val="all"/>
                </p:endSync>
                <p:childTnLst>
                  <p:par>
                    <p:cTn id="87" fill="hold">
                      <p:stCondLst>
                        <p:cond delay="0"/>
                      </p:stCondLst>
                      <p:childTnLst>
                        <p:par>
                          <p:cTn id="88" fill="hold">
                            <p:stCondLst>
                              <p:cond delay="0"/>
                            </p:stCondLst>
                            <p:childTnLst>
                              <p:par>
                                <p:cTn id="89" presetID="4" presetClass="entr" presetSubtype="16" fill="hold" nodeType="clickEffect">
                                  <p:stCondLst>
                                    <p:cond delay="0"/>
                                  </p:stCondLst>
                                  <p:childTnLst>
                                    <p:set>
                                      <p:cBhvr>
                                        <p:cTn id="90" dur="1" fill="hold">
                                          <p:stCondLst>
                                            <p:cond delay="0"/>
                                          </p:stCondLst>
                                        </p:cTn>
                                        <p:tgtEl>
                                          <p:spTgt spid="221">
                                            <p:txEl>
                                              <p:pRg st="0" end="0"/>
                                            </p:txEl>
                                          </p:spTgt>
                                        </p:tgtEl>
                                        <p:attrNameLst>
                                          <p:attrName>style.visibility</p:attrName>
                                        </p:attrNameLst>
                                      </p:cBhvr>
                                      <p:to>
                                        <p:strVal val="visible"/>
                                      </p:to>
                                    </p:set>
                                    <p:animEffect transition="in" filter="box(in)">
                                      <p:cBhvr>
                                        <p:cTn id="91" dur="500"/>
                                        <p:tgtEl>
                                          <p:spTgt spid="221">
                                            <p:txEl>
                                              <p:pRg st="0" end="0"/>
                                            </p:txEl>
                                          </p:spTgt>
                                        </p:tgtEl>
                                      </p:cBhvr>
                                    </p:animEffect>
                                  </p:childTnLst>
                                  <p:subTnLst>
                                    <p:audio>
                                      <p:cMediaNode>
                                        <p:cTn display="0" masterRel="sameClick">
                                          <p:stCondLst>
                                            <p:cond evt="begin" delay="0">
                                              <p:tn val="89"/>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59"/>
                  </p:tgtEl>
                </p:cond>
              </p:nextCondLst>
            </p:seq>
            <p:seq concurrent="1" nextAc="seek">
              <p:cTn id="92" restart="whenNotActive" fill="hold" evtFilter="cancelBubble" nodeType="interactiveSeq">
                <p:stCondLst>
                  <p:cond evt="onClick" delay="0">
                    <p:tgtEl>
                      <p:spTgt spid="160"/>
                    </p:tgtEl>
                  </p:cond>
                </p:stCondLst>
                <p:endSync evt="end" delay="0">
                  <p:rtn val="all"/>
                </p:endSync>
                <p:childTnLst>
                  <p:par>
                    <p:cTn id="93" fill="hold">
                      <p:stCondLst>
                        <p:cond delay="0"/>
                      </p:stCondLst>
                      <p:childTnLst>
                        <p:par>
                          <p:cTn id="94" fill="hold">
                            <p:stCondLst>
                              <p:cond delay="0"/>
                            </p:stCondLst>
                            <p:childTnLst>
                              <p:par>
                                <p:cTn id="95" presetID="4" presetClass="entr" presetSubtype="16" fill="hold" nodeType="clickEffect">
                                  <p:stCondLst>
                                    <p:cond delay="0"/>
                                  </p:stCondLst>
                                  <p:childTnLst>
                                    <p:set>
                                      <p:cBhvr>
                                        <p:cTn id="96" dur="1" fill="hold">
                                          <p:stCondLst>
                                            <p:cond delay="0"/>
                                          </p:stCondLst>
                                        </p:cTn>
                                        <p:tgtEl>
                                          <p:spTgt spid="218">
                                            <p:txEl>
                                              <p:pRg st="0" end="0"/>
                                            </p:txEl>
                                          </p:spTgt>
                                        </p:tgtEl>
                                        <p:attrNameLst>
                                          <p:attrName>style.visibility</p:attrName>
                                        </p:attrNameLst>
                                      </p:cBhvr>
                                      <p:to>
                                        <p:strVal val="visible"/>
                                      </p:to>
                                    </p:set>
                                    <p:animEffect transition="in" filter="box(in)">
                                      <p:cBhvr>
                                        <p:cTn id="97" dur="500"/>
                                        <p:tgtEl>
                                          <p:spTgt spid="218">
                                            <p:txEl>
                                              <p:pRg st="0" end="0"/>
                                            </p:txEl>
                                          </p:spTgt>
                                        </p:tgtEl>
                                      </p:cBhvr>
                                    </p:animEffect>
                                  </p:childTnLst>
                                  <p:subTnLst>
                                    <p:audio>
                                      <p:cMediaNode>
                                        <p:cTn display="0" masterRel="sameClick">
                                          <p:stCondLst>
                                            <p:cond evt="begin" delay="0">
                                              <p:tn val="9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0"/>
                  </p:tgtEl>
                </p:cond>
              </p:nextCondLst>
            </p:seq>
            <p:seq concurrent="1" nextAc="seek">
              <p:cTn id="98" restart="whenNotActive" fill="hold" evtFilter="cancelBubble" nodeType="interactiveSeq">
                <p:stCondLst>
                  <p:cond evt="onClick" delay="0">
                    <p:tgtEl>
                      <p:spTgt spid="161"/>
                    </p:tgtEl>
                  </p:cond>
                </p:stCondLst>
                <p:endSync evt="end" delay="0">
                  <p:rtn val="all"/>
                </p:endSync>
                <p:childTnLst>
                  <p:par>
                    <p:cTn id="99" fill="hold">
                      <p:stCondLst>
                        <p:cond delay="0"/>
                      </p:stCondLst>
                      <p:childTnLst>
                        <p:par>
                          <p:cTn id="100" fill="hold">
                            <p:stCondLst>
                              <p:cond delay="0"/>
                            </p:stCondLst>
                            <p:childTnLst>
                              <p:par>
                                <p:cTn id="101" presetID="4" presetClass="entr" presetSubtype="16" fill="hold" nodeType="clickEffect">
                                  <p:stCondLst>
                                    <p:cond delay="0"/>
                                  </p:stCondLst>
                                  <p:childTnLst>
                                    <p:set>
                                      <p:cBhvr>
                                        <p:cTn id="102" dur="1" fill="hold">
                                          <p:stCondLst>
                                            <p:cond delay="0"/>
                                          </p:stCondLst>
                                        </p:cTn>
                                        <p:tgtEl>
                                          <p:spTgt spid="219">
                                            <p:txEl>
                                              <p:pRg st="0" end="0"/>
                                            </p:txEl>
                                          </p:spTgt>
                                        </p:tgtEl>
                                        <p:attrNameLst>
                                          <p:attrName>style.visibility</p:attrName>
                                        </p:attrNameLst>
                                      </p:cBhvr>
                                      <p:to>
                                        <p:strVal val="visible"/>
                                      </p:to>
                                    </p:set>
                                    <p:animEffect transition="in" filter="box(in)">
                                      <p:cBhvr>
                                        <p:cTn id="103" dur="500"/>
                                        <p:tgtEl>
                                          <p:spTgt spid="219">
                                            <p:txEl>
                                              <p:pRg st="0" end="0"/>
                                            </p:txEl>
                                          </p:spTgt>
                                        </p:tgtEl>
                                      </p:cBhvr>
                                    </p:animEffect>
                                  </p:childTnLst>
                                  <p:subTnLst>
                                    <p:audio>
                                      <p:cMediaNode>
                                        <p:cTn display="0" masterRel="sameClick">
                                          <p:stCondLst>
                                            <p:cond evt="begin" delay="0">
                                              <p:tn val="101"/>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1"/>
                  </p:tgtEl>
                </p:cond>
              </p:nextCondLst>
            </p:seq>
            <p:seq concurrent="1" nextAc="seek">
              <p:cTn id="104" restart="whenNotActive" fill="hold" evtFilter="cancelBubble" nodeType="interactiveSeq">
                <p:stCondLst>
                  <p:cond evt="onClick" delay="0">
                    <p:tgtEl>
                      <p:spTgt spid="162"/>
                    </p:tgtEl>
                  </p:cond>
                </p:stCondLst>
                <p:endSync evt="end" delay="0">
                  <p:rtn val="all"/>
                </p:endSync>
                <p:childTnLst>
                  <p:par>
                    <p:cTn id="105" fill="hold">
                      <p:stCondLst>
                        <p:cond delay="0"/>
                      </p:stCondLst>
                      <p:childTnLst>
                        <p:par>
                          <p:cTn id="106" fill="hold">
                            <p:stCondLst>
                              <p:cond delay="0"/>
                            </p:stCondLst>
                            <p:childTnLst>
                              <p:par>
                                <p:cTn id="107" presetID="32" presetClass="emph" presetSubtype="0" fill="hold" grpId="0" nodeType="clickEffect">
                                  <p:stCondLst>
                                    <p:cond delay="0"/>
                                  </p:stCondLst>
                                  <p:childTnLst>
                                    <p:animRot by="120000">
                                      <p:cBhvr>
                                        <p:cTn id="108" dur="100" fill="hold">
                                          <p:stCondLst>
                                            <p:cond delay="0"/>
                                          </p:stCondLst>
                                        </p:cTn>
                                        <p:tgtEl>
                                          <p:spTgt spid="162"/>
                                        </p:tgtEl>
                                        <p:attrNameLst>
                                          <p:attrName>r</p:attrName>
                                        </p:attrNameLst>
                                      </p:cBhvr>
                                    </p:animRot>
                                    <p:animRot by="-240000">
                                      <p:cBhvr>
                                        <p:cTn id="109" dur="200" fill="hold">
                                          <p:stCondLst>
                                            <p:cond delay="200"/>
                                          </p:stCondLst>
                                        </p:cTn>
                                        <p:tgtEl>
                                          <p:spTgt spid="162"/>
                                        </p:tgtEl>
                                        <p:attrNameLst>
                                          <p:attrName>r</p:attrName>
                                        </p:attrNameLst>
                                      </p:cBhvr>
                                    </p:animRot>
                                    <p:animRot by="240000">
                                      <p:cBhvr>
                                        <p:cTn id="110" dur="200" fill="hold">
                                          <p:stCondLst>
                                            <p:cond delay="400"/>
                                          </p:stCondLst>
                                        </p:cTn>
                                        <p:tgtEl>
                                          <p:spTgt spid="162"/>
                                        </p:tgtEl>
                                        <p:attrNameLst>
                                          <p:attrName>r</p:attrName>
                                        </p:attrNameLst>
                                      </p:cBhvr>
                                    </p:animRot>
                                    <p:animRot by="-240000">
                                      <p:cBhvr>
                                        <p:cTn id="111" dur="200" fill="hold">
                                          <p:stCondLst>
                                            <p:cond delay="600"/>
                                          </p:stCondLst>
                                        </p:cTn>
                                        <p:tgtEl>
                                          <p:spTgt spid="162"/>
                                        </p:tgtEl>
                                        <p:attrNameLst>
                                          <p:attrName>r</p:attrName>
                                        </p:attrNameLst>
                                      </p:cBhvr>
                                    </p:animRot>
                                    <p:animRot by="120000">
                                      <p:cBhvr>
                                        <p:cTn id="112" dur="200" fill="hold">
                                          <p:stCondLst>
                                            <p:cond delay="800"/>
                                          </p:stCondLst>
                                        </p:cTn>
                                        <p:tgtEl>
                                          <p:spTgt spid="162"/>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2"/>
                  </p:tgtEl>
                </p:cond>
              </p:nextCondLst>
            </p:seq>
            <p:seq concurrent="1" nextAc="seek">
              <p:cTn id="113" restart="whenNotActive" fill="hold" evtFilter="cancelBubble" nodeType="interactiveSeq">
                <p:stCondLst>
                  <p:cond evt="onClick" delay="0">
                    <p:tgtEl>
                      <p:spTgt spid="163"/>
                    </p:tgtEl>
                  </p:cond>
                </p:stCondLst>
                <p:endSync evt="end" delay="0">
                  <p:rtn val="all"/>
                </p:endSync>
                <p:childTnLst>
                  <p:par>
                    <p:cTn id="114" fill="hold">
                      <p:stCondLst>
                        <p:cond delay="0"/>
                      </p:stCondLst>
                      <p:childTnLst>
                        <p:par>
                          <p:cTn id="115" fill="hold">
                            <p:stCondLst>
                              <p:cond delay="0"/>
                            </p:stCondLst>
                            <p:childTnLst>
                              <p:par>
                                <p:cTn id="116" presetID="4" presetClass="entr" presetSubtype="16" fill="hold" nodeType="clickEffect">
                                  <p:stCondLst>
                                    <p:cond delay="0"/>
                                  </p:stCondLst>
                                  <p:childTnLst>
                                    <p:set>
                                      <p:cBhvr>
                                        <p:cTn id="117" dur="1" fill="hold">
                                          <p:stCondLst>
                                            <p:cond delay="0"/>
                                          </p:stCondLst>
                                        </p:cTn>
                                        <p:tgtEl>
                                          <p:spTgt spid="222">
                                            <p:txEl>
                                              <p:pRg st="0" end="0"/>
                                            </p:txEl>
                                          </p:spTgt>
                                        </p:tgtEl>
                                        <p:attrNameLst>
                                          <p:attrName>style.visibility</p:attrName>
                                        </p:attrNameLst>
                                      </p:cBhvr>
                                      <p:to>
                                        <p:strVal val="visible"/>
                                      </p:to>
                                    </p:set>
                                    <p:animEffect transition="in" filter="box(in)">
                                      <p:cBhvr>
                                        <p:cTn id="118" dur="500"/>
                                        <p:tgtEl>
                                          <p:spTgt spid="222">
                                            <p:txEl>
                                              <p:pRg st="0" end="0"/>
                                            </p:txEl>
                                          </p:spTgt>
                                        </p:tgtEl>
                                      </p:cBhvr>
                                    </p:animEffect>
                                  </p:childTnLst>
                                  <p:subTnLst>
                                    <p:audio>
                                      <p:cMediaNode>
                                        <p:cTn display="0" masterRel="sameClick">
                                          <p:stCondLst>
                                            <p:cond evt="begin" delay="0">
                                              <p:tn val="116"/>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63"/>
                  </p:tgtEl>
                </p:cond>
              </p:nextCondLst>
            </p:seq>
            <p:seq concurrent="1" nextAc="seek">
              <p:cTn id="119" restart="whenNotActive" fill="hold" evtFilter="cancelBubble" nodeType="interactiveSeq">
                <p:stCondLst>
                  <p:cond evt="onClick" delay="0">
                    <p:tgtEl>
                      <p:spTgt spid="164"/>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164"/>
                                        </p:tgtEl>
                                        <p:attrNameLst>
                                          <p:attrName>r</p:attrName>
                                        </p:attrNameLst>
                                      </p:cBhvr>
                                    </p:animRot>
                                    <p:animRot by="-240000">
                                      <p:cBhvr>
                                        <p:cTn id="124" dur="200" fill="hold">
                                          <p:stCondLst>
                                            <p:cond delay="200"/>
                                          </p:stCondLst>
                                        </p:cTn>
                                        <p:tgtEl>
                                          <p:spTgt spid="164"/>
                                        </p:tgtEl>
                                        <p:attrNameLst>
                                          <p:attrName>r</p:attrName>
                                        </p:attrNameLst>
                                      </p:cBhvr>
                                    </p:animRot>
                                    <p:animRot by="240000">
                                      <p:cBhvr>
                                        <p:cTn id="125" dur="200" fill="hold">
                                          <p:stCondLst>
                                            <p:cond delay="400"/>
                                          </p:stCondLst>
                                        </p:cTn>
                                        <p:tgtEl>
                                          <p:spTgt spid="164"/>
                                        </p:tgtEl>
                                        <p:attrNameLst>
                                          <p:attrName>r</p:attrName>
                                        </p:attrNameLst>
                                      </p:cBhvr>
                                    </p:animRot>
                                    <p:animRot by="-240000">
                                      <p:cBhvr>
                                        <p:cTn id="126" dur="200" fill="hold">
                                          <p:stCondLst>
                                            <p:cond delay="600"/>
                                          </p:stCondLst>
                                        </p:cTn>
                                        <p:tgtEl>
                                          <p:spTgt spid="164"/>
                                        </p:tgtEl>
                                        <p:attrNameLst>
                                          <p:attrName>r</p:attrName>
                                        </p:attrNameLst>
                                      </p:cBhvr>
                                    </p:animRot>
                                    <p:animRot by="120000">
                                      <p:cBhvr>
                                        <p:cTn id="127" dur="200" fill="hold">
                                          <p:stCondLst>
                                            <p:cond delay="800"/>
                                          </p:stCondLst>
                                        </p:cTn>
                                        <p:tgtEl>
                                          <p:spTgt spid="164"/>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4"/>
                  </p:tgtEl>
                </p:cond>
              </p:nextCondLst>
            </p:seq>
            <p:seq concurrent="1" nextAc="seek">
              <p:cTn id="128" restart="whenNotActive" fill="hold" evtFilter="cancelBubble" nodeType="interactiveSeq">
                <p:stCondLst>
                  <p:cond evt="onClick" delay="0">
                    <p:tgtEl>
                      <p:spTgt spid="165"/>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5"/>
                                        </p:tgtEl>
                                        <p:attrNameLst>
                                          <p:attrName>r</p:attrName>
                                        </p:attrNameLst>
                                      </p:cBhvr>
                                    </p:animRot>
                                    <p:animRot by="-240000">
                                      <p:cBhvr>
                                        <p:cTn id="133" dur="200" fill="hold">
                                          <p:stCondLst>
                                            <p:cond delay="200"/>
                                          </p:stCondLst>
                                        </p:cTn>
                                        <p:tgtEl>
                                          <p:spTgt spid="165"/>
                                        </p:tgtEl>
                                        <p:attrNameLst>
                                          <p:attrName>r</p:attrName>
                                        </p:attrNameLst>
                                      </p:cBhvr>
                                    </p:animRot>
                                    <p:animRot by="240000">
                                      <p:cBhvr>
                                        <p:cTn id="134" dur="200" fill="hold">
                                          <p:stCondLst>
                                            <p:cond delay="400"/>
                                          </p:stCondLst>
                                        </p:cTn>
                                        <p:tgtEl>
                                          <p:spTgt spid="165"/>
                                        </p:tgtEl>
                                        <p:attrNameLst>
                                          <p:attrName>r</p:attrName>
                                        </p:attrNameLst>
                                      </p:cBhvr>
                                    </p:animRot>
                                    <p:animRot by="-240000">
                                      <p:cBhvr>
                                        <p:cTn id="135" dur="200" fill="hold">
                                          <p:stCondLst>
                                            <p:cond delay="600"/>
                                          </p:stCondLst>
                                        </p:cTn>
                                        <p:tgtEl>
                                          <p:spTgt spid="165"/>
                                        </p:tgtEl>
                                        <p:attrNameLst>
                                          <p:attrName>r</p:attrName>
                                        </p:attrNameLst>
                                      </p:cBhvr>
                                    </p:animRot>
                                    <p:animRot by="120000">
                                      <p:cBhvr>
                                        <p:cTn id="136" dur="200" fill="hold">
                                          <p:stCondLst>
                                            <p:cond delay="800"/>
                                          </p:stCondLst>
                                        </p:cTn>
                                        <p:tgtEl>
                                          <p:spTgt spid="165"/>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5"/>
                  </p:tgtEl>
                </p:cond>
              </p:nextCondLst>
            </p:seq>
            <p:seq concurrent="1" nextAc="seek">
              <p:cTn id="137" restart="whenNotActive" fill="hold" evtFilter="cancelBubble" nodeType="interactiveSeq">
                <p:stCondLst>
                  <p:cond evt="onClick" delay="0">
                    <p:tgtEl>
                      <p:spTgt spid="166"/>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6"/>
                                        </p:tgtEl>
                                        <p:attrNameLst>
                                          <p:attrName>r</p:attrName>
                                        </p:attrNameLst>
                                      </p:cBhvr>
                                    </p:animRot>
                                    <p:animRot by="-240000">
                                      <p:cBhvr>
                                        <p:cTn id="142" dur="200" fill="hold">
                                          <p:stCondLst>
                                            <p:cond delay="200"/>
                                          </p:stCondLst>
                                        </p:cTn>
                                        <p:tgtEl>
                                          <p:spTgt spid="166"/>
                                        </p:tgtEl>
                                        <p:attrNameLst>
                                          <p:attrName>r</p:attrName>
                                        </p:attrNameLst>
                                      </p:cBhvr>
                                    </p:animRot>
                                    <p:animRot by="240000">
                                      <p:cBhvr>
                                        <p:cTn id="143" dur="200" fill="hold">
                                          <p:stCondLst>
                                            <p:cond delay="400"/>
                                          </p:stCondLst>
                                        </p:cTn>
                                        <p:tgtEl>
                                          <p:spTgt spid="166"/>
                                        </p:tgtEl>
                                        <p:attrNameLst>
                                          <p:attrName>r</p:attrName>
                                        </p:attrNameLst>
                                      </p:cBhvr>
                                    </p:animRot>
                                    <p:animRot by="-240000">
                                      <p:cBhvr>
                                        <p:cTn id="144" dur="200" fill="hold">
                                          <p:stCondLst>
                                            <p:cond delay="600"/>
                                          </p:stCondLst>
                                        </p:cTn>
                                        <p:tgtEl>
                                          <p:spTgt spid="166"/>
                                        </p:tgtEl>
                                        <p:attrNameLst>
                                          <p:attrName>r</p:attrName>
                                        </p:attrNameLst>
                                      </p:cBhvr>
                                    </p:animRot>
                                    <p:animRot by="120000">
                                      <p:cBhvr>
                                        <p:cTn id="145" dur="200" fill="hold">
                                          <p:stCondLst>
                                            <p:cond delay="800"/>
                                          </p:stCondLst>
                                        </p:cTn>
                                        <p:tgtEl>
                                          <p:spTgt spid="166"/>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6"/>
                  </p:tgtEl>
                </p:cond>
              </p:nextCondLst>
            </p:seq>
            <p:seq concurrent="1" nextAc="seek">
              <p:cTn id="146" restart="whenNotActive" fill="hold" evtFilter="cancelBubble" nodeType="interactiveSeq">
                <p:stCondLst>
                  <p:cond evt="onClick" delay="0">
                    <p:tgtEl>
                      <p:spTgt spid="167"/>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7"/>
                                        </p:tgtEl>
                                        <p:attrNameLst>
                                          <p:attrName>r</p:attrName>
                                        </p:attrNameLst>
                                      </p:cBhvr>
                                    </p:animRot>
                                    <p:animRot by="-240000">
                                      <p:cBhvr>
                                        <p:cTn id="151" dur="200" fill="hold">
                                          <p:stCondLst>
                                            <p:cond delay="200"/>
                                          </p:stCondLst>
                                        </p:cTn>
                                        <p:tgtEl>
                                          <p:spTgt spid="167"/>
                                        </p:tgtEl>
                                        <p:attrNameLst>
                                          <p:attrName>r</p:attrName>
                                        </p:attrNameLst>
                                      </p:cBhvr>
                                    </p:animRot>
                                    <p:animRot by="240000">
                                      <p:cBhvr>
                                        <p:cTn id="152" dur="200" fill="hold">
                                          <p:stCondLst>
                                            <p:cond delay="400"/>
                                          </p:stCondLst>
                                        </p:cTn>
                                        <p:tgtEl>
                                          <p:spTgt spid="167"/>
                                        </p:tgtEl>
                                        <p:attrNameLst>
                                          <p:attrName>r</p:attrName>
                                        </p:attrNameLst>
                                      </p:cBhvr>
                                    </p:animRot>
                                    <p:animRot by="-240000">
                                      <p:cBhvr>
                                        <p:cTn id="153" dur="200" fill="hold">
                                          <p:stCondLst>
                                            <p:cond delay="600"/>
                                          </p:stCondLst>
                                        </p:cTn>
                                        <p:tgtEl>
                                          <p:spTgt spid="167"/>
                                        </p:tgtEl>
                                        <p:attrNameLst>
                                          <p:attrName>r</p:attrName>
                                        </p:attrNameLst>
                                      </p:cBhvr>
                                    </p:animRot>
                                    <p:animRot by="120000">
                                      <p:cBhvr>
                                        <p:cTn id="154" dur="200" fill="hold">
                                          <p:stCondLst>
                                            <p:cond delay="800"/>
                                          </p:stCondLst>
                                        </p:cTn>
                                        <p:tgtEl>
                                          <p:spTgt spid="167"/>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7"/>
                  </p:tgtEl>
                </p:cond>
              </p:nextCondLst>
            </p:seq>
            <p:seq concurrent="1" nextAc="seek">
              <p:cTn id="155" restart="whenNotActive" fill="hold" evtFilter="cancelBubble" nodeType="interactiveSeq">
                <p:stCondLst>
                  <p:cond evt="onClick" delay="0">
                    <p:tgtEl>
                      <p:spTgt spid="168"/>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68"/>
                                        </p:tgtEl>
                                        <p:attrNameLst>
                                          <p:attrName>r</p:attrName>
                                        </p:attrNameLst>
                                      </p:cBhvr>
                                    </p:animRot>
                                    <p:animRot by="-240000">
                                      <p:cBhvr>
                                        <p:cTn id="160" dur="200" fill="hold">
                                          <p:stCondLst>
                                            <p:cond delay="200"/>
                                          </p:stCondLst>
                                        </p:cTn>
                                        <p:tgtEl>
                                          <p:spTgt spid="168"/>
                                        </p:tgtEl>
                                        <p:attrNameLst>
                                          <p:attrName>r</p:attrName>
                                        </p:attrNameLst>
                                      </p:cBhvr>
                                    </p:animRot>
                                    <p:animRot by="240000">
                                      <p:cBhvr>
                                        <p:cTn id="161" dur="200" fill="hold">
                                          <p:stCondLst>
                                            <p:cond delay="400"/>
                                          </p:stCondLst>
                                        </p:cTn>
                                        <p:tgtEl>
                                          <p:spTgt spid="168"/>
                                        </p:tgtEl>
                                        <p:attrNameLst>
                                          <p:attrName>r</p:attrName>
                                        </p:attrNameLst>
                                      </p:cBhvr>
                                    </p:animRot>
                                    <p:animRot by="-240000">
                                      <p:cBhvr>
                                        <p:cTn id="162" dur="200" fill="hold">
                                          <p:stCondLst>
                                            <p:cond delay="600"/>
                                          </p:stCondLst>
                                        </p:cTn>
                                        <p:tgtEl>
                                          <p:spTgt spid="168"/>
                                        </p:tgtEl>
                                        <p:attrNameLst>
                                          <p:attrName>r</p:attrName>
                                        </p:attrNameLst>
                                      </p:cBhvr>
                                    </p:animRot>
                                    <p:animRot by="120000">
                                      <p:cBhvr>
                                        <p:cTn id="163" dur="200" fill="hold">
                                          <p:stCondLst>
                                            <p:cond delay="800"/>
                                          </p:stCondLst>
                                        </p:cTn>
                                        <p:tgtEl>
                                          <p:spTgt spid="168"/>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8"/>
                  </p:tgtEl>
                </p:cond>
              </p:nextCondLst>
            </p:seq>
            <p:seq concurrent="1" nextAc="seek">
              <p:cTn id="164" restart="whenNotActive" fill="hold" evtFilter="cancelBubble" nodeType="interactiveSeq">
                <p:stCondLst>
                  <p:cond evt="onClick" delay="0">
                    <p:tgtEl>
                      <p:spTgt spid="169"/>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69"/>
                                        </p:tgtEl>
                                        <p:attrNameLst>
                                          <p:attrName>r</p:attrName>
                                        </p:attrNameLst>
                                      </p:cBhvr>
                                    </p:animRot>
                                    <p:animRot by="-240000">
                                      <p:cBhvr>
                                        <p:cTn id="169" dur="200" fill="hold">
                                          <p:stCondLst>
                                            <p:cond delay="200"/>
                                          </p:stCondLst>
                                        </p:cTn>
                                        <p:tgtEl>
                                          <p:spTgt spid="169"/>
                                        </p:tgtEl>
                                        <p:attrNameLst>
                                          <p:attrName>r</p:attrName>
                                        </p:attrNameLst>
                                      </p:cBhvr>
                                    </p:animRot>
                                    <p:animRot by="240000">
                                      <p:cBhvr>
                                        <p:cTn id="170" dur="200" fill="hold">
                                          <p:stCondLst>
                                            <p:cond delay="400"/>
                                          </p:stCondLst>
                                        </p:cTn>
                                        <p:tgtEl>
                                          <p:spTgt spid="169"/>
                                        </p:tgtEl>
                                        <p:attrNameLst>
                                          <p:attrName>r</p:attrName>
                                        </p:attrNameLst>
                                      </p:cBhvr>
                                    </p:animRot>
                                    <p:animRot by="-240000">
                                      <p:cBhvr>
                                        <p:cTn id="171" dur="200" fill="hold">
                                          <p:stCondLst>
                                            <p:cond delay="600"/>
                                          </p:stCondLst>
                                        </p:cTn>
                                        <p:tgtEl>
                                          <p:spTgt spid="169"/>
                                        </p:tgtEl>
                                        <p:attrNameLst>
                                          <p:attrName>r</p:attrName>
                                        </p:attrNameLst>
                                      </p:cBhvr>
                                    </p:animRot>
                                    <p:animRot by="120000">
                                      <p:cBhvr>
                                        <p:cTn id="172" dur="200" fill="hold">
                                          <p:stCondLst>
                                            <p:cond delay="800"/>
                                          </p:stCondLst>
                                        </p:cTn>
                                        <p:tgtEl>
                                          <p:spTgt spid="169"/>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69"/>
                  </p:tgtEl>
                </p:cond>
              </p:nextCondLst>
            </p:seq>
            <p:seq concurrent="1" nextAc="seek">
              <p:cTn id="173" restart="whenNotActive" fill="hold" evtFilter="cancelBubble" nodeType="interactiveSeq">
                <p:stCondLst>
                  <p:cond evt="onClick" delay="0">
                    <p:tgtEl>
                      <p:spTgt spid="170"/>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70"/>
                                        </p:tgtEl>
                                        <p:attrNameLst>
                                          <p:attrName>r</p:attrName>
                                        </p:attrNameLst>
                                      </p:cBhvr>
                                    </p:animRot>
                                    <p:animRot by="-240000">
                                      <p:cBhvr>
                                        <p:cTn id="178" dur="200" fill="hold">
                                          <p:stCondLst>
                                            <p:cond delay="200"/>
                                          </p:stCondLst>
                                        </p:cTn>
                                        <p:tgtEl>
                                          <p:spTgt spid="170"/>
                                        </p:tgtEl>
                                        <p:attrNameLst>
                                          <p:attrName>r</p:attrName>
                                        </p:attrNameLst>
                                      </p:cBhvr>
                                    </p:animRot>
                                    <p:animRot by="240000">
                                      <p:cBhvr>
                                        <p:cTn id="179" dur="200" fill="hold">
                                          <p:stCondLst>
                                            <p:cond delay="400"/>
                                          </p:stCondLst>
                                        </p:cTn>
                                        <p:tgtEl>
                                          <p:spTgt spid="170"/>
                                        </p:tgtEl>
                                        <p:attrNameLst>
                                          <p:attrName>r</p:attrName>
                                        </p:attrNameLst>
                                      </p:cBhvr>
                                    </p:animRot>
                                    <p:animRot by="-240000">
                                      <p:cBhvr>
                                        <p:cTn id="180" dur="200" fill="hold">
                                          <p:stCondLst>
                                            <p:cond delay="600"/>
                                          </p:stCondLst>
                                        </p:cTn>
                                        <p:tgtEl>
                                          <p:spTgt spid="170"/>
                                        </p:tgtEl>
                                        <p:attrNameLst>
                                          <p:attrName>r</p:attrName>
                                        </p:attrNameLst>
                                      </p:cBhvr>
                                    </p:animRot>
                                    <p:animRot by="120000">
                                      <p:cBhvr>
                                        <p:cTn id="181" dur="200" fill="hold">
                                          <p:stCondLst>
                                            <p:cond delay="800"/>
                                          </p:stCondLst>
                                        </p:cTn>
                                        <p:tgtEl>
                                          <p:spTgt spid="170"/>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0"/>
                  </p:tgtEl>
                </p:cond>
              </p:nextCondLst>
            </p:seq>
            <p:seq concurrent="1" nextAc="seek">
              <p:cTn id="182" restart="whenNotActive" fill="hold" evtFilter="cancelBubble" nodeType="interactiveSeq">
                <p:stCondLst>
                  <p:cond evt="onClick" delay="0">
                    <p:tgtEl>
                      <p:spTgt spid="171"/>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1"/>
                                        </p:tgtEl>
                                        <p:attrNameLst>
                                          <p:attrName>r</p:attrName>
                                        </p:attrNameLst>
                                      </p:cBhvr>
                                    </p:animRot>
                                    <p:animRot by="-240000">
                                      <p:cBhvr>
                                        <p:cTn id="187" dur="200" fill="hold">
                                          <p:stCondLst>
                                            <p:cond delay="200"/>
                                          </p:stCondLst>
                                        </p:cTn>
                                        <p:tgtEl>
                                          <p:spTgt spid="171"/>
                                        </p:tgtEl>
                                        <p:attrNameLst>
                                          <p:attrName>r</p:attrName>
                                        </p:attrNameLst>
                                      </p:cBhvr>
                                    </p:animRot>
                                    <p:animRot by="240000">
                                      <p:cBhvr>
                                        <p:cTn id="188" dur="200" fill="hold">
                                          <p:stCondLst>
                                            <p:cond delay="400"/>
                                          </p:stCondLst>
                                        </p:cTn>
                                        <p:tgtEl>
                                          <p:spTgt spid="171"/>
                                        </p:tgtEl>
                                        <p:attrNameLst>
                                          <p:attrName>r</p:attrName>
                                        </p:attrNameLst>
                                      </p:cBhvr>
                                    </p:animRot>
                                    <p:animRot by="-240000">
                                      <p:cBhvr>
                                        <p:cTn id="189" dur="200" fill="hold">
                                          <p:stCondLst>
                                            <p:cond delay="600"/>
                                          </p:stCondLst>
                                        </p:cTn>
                                        <p:tgtEl>
                                          <p:spTgt spid="171"/>
                                        </p:tgtEl>
                                        <p:attrNameLst>
                                          <p:attrName>r</p:attrName>
                                        </p:attrNameLst>
                                      </p:cBhvr>
                                    </p:animRot>
                                    <p:animRot by="120000">
                                      <p:cBhvr>
                                        <p:cTn id="190" dur="200" fill="hold">
                                          <p:stCondLst>
                                            <p:cond delay="800"/>
                                          </p:stCondLst>
                                        </p:cTn>
                                        <p:tgtEl>
                                          <p:spTgt spid="171"/>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1"/>
                  </p:tgtEl>
                </p:cond>
              </p:nextCondLst>
            </p:seq>
            <p:seq concurrent="1" nextAc="seek">
              <p:cTn id="191" restart="whenNotActive" fill="hold" evtFilter="cancelBubble" nodeType="interactiveSeq">
                <p:stCondLst>
                  <p:cond evt="onClick" delay="0">
                    <p:tgtEl>
                      <p:spTgt spid="172"/>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2"/>
                                        </p:tgtEl>
                                        <p:attrNameLst>
                                          <p:attrName>r</p:attrName>
                                        </p:attrNameLst>
                                      </p:cBhvr>
                                    </p:animRot>
                                    <p:animRot by="-240000">
                                      <p:cBhvr>
                                        <p:cTn id="196" dur="200" fill="hold">
                                          <p:stCondLst>
                                            <p:cond delay="200"/>
                                          </p:stCondLst>
                                        </p:cTn>
                                        <p:tgtEl>
                                          <p:spTgt spid="172"/>
                                        </p:tgtEl>
                                        <p:attrNameLst>
                                          <p:attrName>r</p:attrName>
                                        </p:attrNameLst>
                                      </p:cBhvr>
                                    </p:animRot>
                                    <p:animRot by="240000">
                                      <p:cBhvr>
                                        <p:cTn id="197" dur="200" fill="hold">
                                          <p:stCondLst>
                                            <p:cond delay="400"/>
                                          </p:stCondLst>
                                        </p:cTn>
                                        <p:tgtEl>
                                          <p:spTgt spid="172"/>
                                        </p:tgtEl>
                                        <p:attrNameLst>
                                          <p:attrName>r</p:attrName>
                                        </p:attrNameLst>
                                      </p:cBhvr>
                                    </p:animRot>
                                    <p:animRot by="-240000">
                                      <p:cBhvr>
                                        <p:cTn id="198" dur="200" fill="hold">
                                          <p:stCondLst>
                                            <p:cond delay="600"/>
                                          </p:stCondLst>
                                        </p:cTn>
                                        <p:tgtEl>
                                          <p:spTgt spid="172"/>
                                        </p:tgtEl>
                                        <p:attrNameLst>
                                          <p:attrName>r</p:attrName>
                                        </p:attrNameLst>
                                      </p:cBhvr>
                                    </p:animRot>
                                    <p:animRot by="120000">
                                      <p:cBhvr>
                                        <p:cTn id="199" dur="200" fill="hold">
                                          <p:stCondLst>
                                            <p:cond delay="800"/>
                                          </p:stCondLst>
                                        </p:cTn>
                                        <p:tgtEl>
                                          <p:spTgt spid="172"/>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2"/>
                  </p:tgtEl>
                </p:cond>
              </p:nextCondLst>
            </p:seq>
            <p:seq concurrent="1" nextAc="seek">
              <p:cTn id="200" restart="whenNotActive" fill="hold" evtFilter="cancelBubble" nodeType="interactiveSeq">
                <p:stCondLst>
                  <p:cond evt="onClick" delay="0">
                    <p:tgtEl>
                      <p:spTgt spid="173"/>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3"/>
                                        </p:tgtEl>
                                        <p:attrNameLst>
                                          <p:attrName>r</p:attrName>
                                        </p:attrNameLst>
                                      </p:cBhvr>
                                    </p:animRot>
                                    <p:animRot by="-240000">
                                      <p:cBhvr>
                                        <p:cTn id="205" dur="200" fill="hold">
                                          <p:stCondLst>
                                            <p:cond delay="200"/>
                                          </p:stCondLst>
                                        </p:cTn>
                                        <p:tgtEl>
                                          <p:spTgt spid="173"/>
                                        </p:tgtEl>
                                        <p:attrNameLst>
                                          <p:attrName>r</p:attrName>
                                        </p:attrNameLst>
                                      </p:cBhvr>
                                    </p:animRot>
                                    <p:animRot by="240000">
                                      <p:cBhvr>
                                        <p:cTn id="206" dur="200" fill="hold">
                                          <p:stCondLst>
                                            <p:cond delay="400"/>
                                          </p:stCondLst>
                                        </p:cTn>
                                        <p:tgtEl>
                                          <p:spTgt spid="173"/>
                                        </p:tgtEl>
                                        <p:attrNameLst>
                                          <p:attrName>r</p:attrName>
                                        </p:attrNameLst>
                                      </p:cBhvr>
                                    </p:animRot>
                                    <p:animRot by="-240000">
                                      <p:cBhvr>
                                        <p:cTn id="207" dur="200" fill="hold">
                                          <p:stCondLst>
                                            <p:cond delay="600"/>
                                          </p:stCondLst>
                                        </p:cTn>
                                        <p:tgtEl>
                                          <p:spTgt spid="173"/>
                                        </p:tgtEl>
                                        <p:attrNameLst>
                                          <p:attrName>r</p:attrName>
                                        </p:attrNameLst>
                                      </p:cBhvr>
                                    </p:animRot>
                                    <p:animRot by="120000">
                                      <p:cBhvr>
                                        <p:cTn id="208" dur="200" fill="hold">
                                          <p:stCondLst>
                                            <p:cond delay="800"/>
                                          </p:stCondLst>
                                        </p:cTn>
                                        <p:tgtEl>
                                          <p:spTgt spid="173"/>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3"/>
                  </p:tgtEl>
                </p:cond>
              </p:nextCondLst>
            </p:seq>
            <p:seq concurrent="1" nextAc="seek">
              <p:cTn id="209" restart="whenNotActive" fill="hold" evtFilter="cancelBubble" nodeType="interactiveSeq">
                <p:stCondLst>
                  <p:cond evt="onClick" delay="0">
                    <p:tgtEl>
                      <p:spTgt spid="174"/>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4"/>
                                        </p:tgtEl>
                                        <p:attrNameLst>
                                          <p:attrName>r</p:attrName>
                                        </p:attrNameLst>
                                      </p:cBhvr>
                                    </p:animRot>
                                    <p:animRot by="-240000">
                                      <p:cBhvr>
                                        <p:cTn id="214" dur="200" fill="hold">
                                          <p:stCondLst>
                                            <p:cond delay="200"/>
                                          </p:stCondLst>
                                        </p:cTn>
                                        <p:tgtEl>
                                          <p:spTgt spid="174"/>
                                        </p:tgtEl>
                                        <p:attrNameLst>
                                          <p:attrName>r</p:attrName>
                                        </p:attrNameLst>
                                      </p:cBhvr>
                                    </p:animRot>
                                    <p:animRot by="240000">
                                      <p:cBhvr>
                                        <p:cTn id="215" dur="200" fill="hold">
                                          <p:stCondLst>
                                            <p:cond delay="400"/>
                                          </p:stCondLst>
                                        </p:cTn>
                                        <p:tgtEl>
                                          <p:spTgt spid="174"/>
                                        </p:tgtEl>
                                        <p:attrNameLst>
                                          <p:attrName>r</p:attrName>
                                        </p:attrNameLst>
                                      </p:cBhvr>
                                    </p:animRot>
                                    <p:animRot by="-240000">
                                      <p:cBhvr>
                                        <p:cTn id="216" dur="200" fill="hold">
                                          <p:stCondLst>
                                            <p:cond delay="600"/>
                                          </p:stCondLst>
                                        </p:cTn>
                                        <p:tgtEl>
                                          <p:spTgt spid="174"/>
                                        </p:tgtEl>
                                        <p:attrNameLst>
                                          <p:attrName>r</p:attrName>
                                        </p:attrNameLst>
                                      </p:cBhvr>
                                    </p:animRot>
                                    <p:animRot by="120000">
                                      <p:cBhvr>
                                        <p:cTn id="217" dur="200" fill="hold">
                                          <p:stCondLst>
                                            <p:cond delay="800"/>
                                          </p:stCondLst>
                                        </p:cTn>
                                        <p:tgtEl>
                                          <p:spTgt spid="174"/>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4"/>
                  </p:tgtEl>
                </p:cond>
              </p:nextCondLst>
            </p:seq>
            <p:seq concurrent="1" nextAc="seek">
              <p:cTn id="218" restart="whenNotActive" fill="hold" evtFilter="cancelBubble" nodeType="interactiveSeq">
                <p:stCondLst>
                  <p:cond evt="onClick" delay="0">
                    <p:tgtEl>
                      <p:spTgt spid="175"/>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5"/>
                                        </p:tgtEl>
                                        <p:attrNameLst>
                                          <p:attrName>r</p:attrName>
                                        </p:attrNameLst>
                                      </p:cBhvr>
                                    </p:animRot>
                                    <p:animRot by="-240000">
                                      <p:cBhvr>
                                        <p:cTn id="223" dur="200" fill="hold">
                                          <p:stCondLst>
                                            <p:cond delay="200"/>
                                          </p:stCondLst>
                                        </p:cTn>
                                        <p:tgtEl>
                                          <p:spTgt spid="175"/>
                                        </p:tgtEl>
                                        <p:attrNameLst>
                                          <p:attrName>r</p:attrName>
                                        </p:attrNameLst>
                                      </p:cBhvr>
                                    </p:animRot>
                                    <p:animRot by="240000">
                                      <p:cBhvr>
                                        <p:cTn id="224" dur="200" fill="hold">
                                          <p:stCondLst>
                                            <p:cond delay="400"/>
                                          </p:stCondLst>
                                        </p:cTn>
                                        <p:tgtEl>
                                          <p:spTgt spid="175"/>
                                        </p:tgtEl>
                                        <p:attrNameLst>
                                          <p:attrName>r</p:attrName>
                                        </p:attrNameLst>
                                      </p:cBhvr>
                                    </p:animRot>
                                    <p:animRot by="-240000">
                                      <p:cBhvr>
                                        <p:cTn id="225" dur="200" fill="hold">
                                          <p:stCondLst>
                                            <p:cond delay="600"/>
                                          </p:stCondLst>
                                        </p:cTn>
                                        <p:tgtEl>
                                          <p:spTgt spid="175"/>
                                        </p:tgtEl>
                                        <p:attrNameLst>
                                          <p:attrName>r</p:attrName>
                                        </p:attrNameLst>
                                      </p:cBhvr>
                                    </p:animRot>
                                    <p:animRot by="120000">
                                      <p:cBhvr>
                                        <p:cTn id="226" dur="200" fill="hold">
                                          <p:stCondLst>
                                            <p:cond delay="800"/>
                                          </p:stCondLst>
                                        </p:cTn>
                                        <p:tgtEl>
                                          <p:spTgt spid="175"/>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5"/>
                  </p:tgtEl>
                </p:cond>
              </p:nextCondLst>
            </p:seq>
            <p:seq concurrent="1" nextAc="seek">
              <p:cTn id="227" restart="whenNotActive" fill="hold" evtFilter="cancelBubble" nodeType="interactiveSeq">
                <p:stCondLst>
                  <p:cond evt="onClick" delay="0">
                    <p:tgtEl>
                      <p:spTgt spid="176"/>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6"/>
                                        </p:tgtEl>
                                        <p:attrNameLst>
                                          <p:attrName>r</p:attrName>
                                        </p:attrNameLst>
                                      </p:cBhvr>
                                    </p:animRot>
                                    <p:animRot by="-240000">
                                      <p:cBhvr>
                                        <p:cTn id="232" dur="200" fill="hold">
                                          <p:stCondLst>
                                            <p:cond delay="200"/>
                                          </p:stCondLst>
                                        </p:cTn>
                                        <p:tgtEl>
                                          <p:spTgt spid="176"/>
                                        </p:tgtEl>
                                        <p:attrNameLst>
                                          <p:attrName>r</p:attrName>
                                        </p:attrNameLst>
                                      </p:cBhvr>
                                    </p:animRot>
                                    <p:animRot by="240000">
                                      <p:cBhvr>
                                        <p:cTn id="233" dur="200" fill="hold">
                                          <p:stCondLst>
                                            <p:cond delay="400"/>
                                          </p:stCondLst>
                                        </p:cTn>
                                        <p:tgtEl>
                                          <p:spTgt spid="176"/>
                                        </p:tgtEl>
                                        <p:attrNameLst>
                                          <p:attrName>r</p:attrName>
                                        </p:attrNameLst>
                                      </p:cBhvr>
                                    </p:animRot>
                                    <p:animRot by="-240000">
                                      <p:cBhvr>
                                        <p:cTn id="234" dur="200" fill="hold">
                                          <p:stCondLst>
                                            <p:cond delay="600"/>
                                          </p:stCondLst>
                                        </p:cTn>
                                        <p:tgtEl>
                                          <p:spTgt spid="176"/>
                                        </p:tgtEl>
                                        <p:attrNameLst>
                                          <p:attrName>r</p:attrName>
                                        </p:attrNameLst>
                                      </p:cBhvr>
                                    </p:animRot>
                                    <p:animRot by="120000">
                                      <p:cBhvr>
                                        <p:cTn id="235" dur="200" fill="hold">
                                          <p:stCondLst>
                                            <p:cond delay="800"/>
                                          </p:stCondLst>
                                        </p:cTn>
                                        <p:tgtEl>
                                          <p:spTgt spid="176"/>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6"/>
                  </p:tgtEl>
                </p:cond>
              </p:nextCondLst>
            </p:seq>
            <p:seq concurrent="1" nextAc="seek">
              <p:cTn id="236" restart="whenNotActive" fill="hold" evtFilter="cancelBubble" nodeType="interactiveSeq">
                <p:stCondLst>
                  <p:cond evt="onClick" delay="0">
                    <p:tgtEl>
                      <p:spTgt spid="177"/>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77"/>
                                        </p:tgtEl>
                                        <p:attrNameLst>
                                          <p:attrName>r</p:attrName>
                                        </p:attrNameLst>
                                      </p:cBhvr>
                                    </p:animRot>
                                    <p:animRot by="-240000">
                                      <p:cBhvr>
                                        <p:cTn id="241" dur="200" fill="hold">
                                          <p:stCondLst>
                                            <p:cond delay="200"/>
                                          </p:stCondLst>
                                        </p:cTn>
                                        <p:tgtEl>
                                          <p:spTgt spid="177"/>
                                        </p:tgtEl>
                                        <p:attrNameLst>
                                          <p:attrName>r</p:attrName>
                                        </p:attrNameLst>
                                      </p:cBhvr>
                                    </p:animRot>
                                    <p:animRot by="240000">
                                      <p:cBhvr>
                                        <p:cTn id="242" dur="200" fill="hold">
                                          <p:stCondLst>
                                            <p:cond delay="400"/>
                                          </p:stCondLst>
                                        </p:cTn>
                                        <p:tgtEl>
                                          <p:spTgt spid="177"/>
                                        </p:tgtEl>
                                        <p:attrNameLst>
                                          <p:attrName>r</p:attrName>
                                        </p:attrNameLst>
                                      </p:cBhvr>
                                    </p:animRot>
                                    <p:animRot by="-240000">
                                      <p:cBhvr>
                                        <p:cTn id="243" dur="200" fill="hold">
                                          <p:stCondLst>
                                            <p:cond delay="600"/>
                                          </p:stCondLst>
                                        </p:cTn>
                                        <p:tgtEl>
                                          <p:spTgt spid="177"/>
                                        </p:tgtEl>
                                        <p:attrNameLst>
                                          <p:attrName>r</p:attrName>
                                        </p:attrNameLst>
                                      </p:cBhvr>
                                    </p:animRot>
                                    <p:animRot by="120000">
                                      <p:cBhvr>
                                        <p:cTn id="244" dur="200" fill="hold">
                                          <p:stCondLst>
                                            <p:cond delay="800"/>
                                          </p:stCondLst>
                                        </p:cTn>
                                        <p:tgtEl>
                                          <p:spTgt spid="177"/>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7"/>
                  </p:tgtEl>
                </p:cond>
              </p:nextCondLst>
            </p:seq>
            <p:seq concurrent="1" nextAc="seek">
              <p:cTn id="245" restart="whenNotActive" fill="hold" evtFilter="cancelBubble" nodeType="interactiveSeq">
                <p:stCondLst>
                  <p:cond evt="onClick" delay="0">
                    <p:tgtEl>
                      <p:spTgt spid="178"/>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78"/>
                                        </p:tgtEl>
                                        <p:attrNameLst>
                                          <p:attrName>r</p:attrName>
                                        </p:attrNameLst>
                                      </p:cBhvr>
                                    </p:animRot>
                                    <p:animRot by="-240000">
                                      <p:cBhvr>
                                        <p:cTn id="250" dur="200" fill="hold">
                                          <p:stCondLst>
                                            <p:cond delay="200"/>
                                          </p:stCondLst>
                                        </p:cTn>
                                        <p:tgtEl>
                                          <p:spTgt spid="178"/>
                                        </p:tgtEl>
                                        <p:attrNameLst>
                                          <p:attrName>r</p:attrName>
                                        </p:attrNameLst>
                                      </p:cBhvr>
                                    </p:animRot>
                                    <p:animRot by="240000">
                                      <p:cBhvr>
                                        <p:cTn id="251" dur="200" fill="hold">
                                          <p:stCondLst>
                                            <p:cond delay="400"/>
                                          </p:stCondLst>
                                        </p:cTn>
                                        <p:tgtEl>
                                          <p:spTgt spid="178"/>
                                        </p:tgtEl>
                                        <p:attrNameLst>
                                          <p:attrName>r</p:attrName>
                                        </p:attrNameLst>
                                      </p:cBhvr>
                                    </p:animRot>
                                    <p:animRot by="-240000">
                                      <p:cBhvr>
                                        <p:cTn id="252" dur="200" fill="hold">
                                          <p:stCondLst>
                                            <p:cond delay="600"/>
                                          </p:stCondLst>
                                        </p:cTn>
                                        <p:tgtEl>
                                          <p:spTgt spid="178"/>
                                        </p:tgtEl>
                                        <p:attrNameLst>
                                          <p:attrName>r</p:attrName>
                                        </p:attrNameLst>
                                      </p:cBhvr>
                                    </p:animRot>
                                    <p:animRot by="120000">
                                      <p:cBhvr>
                                        <p:cTn id="253" dur="200" fill="hold">
                                          <p:stCondLst>
                                            <p:cond delay="800"/>
                                          </p:stCondLst>
                                        </p:cTn>
                                        <p:tgtEl>
                                          <p:spTgt spid="178"/>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8"/>
                  </p:tgtEl>
                </p:cond>
              </p:nextCondLst>
            </p:seq>
            <p:seq concurrent="1" nextAc="seek">
              <p:cTn id="254" restart="whenNotActive" fill="hold" evtFilter="cancelBubble" nodeType="interactiveSeq">
                <p:stCondLst>
                  <p:cond evt="onClick" delay="0">
                    <p:tgtEl>
                      <p:spTgt spid="179"/>
                    </p:tgtEl>
                  </p:cond>
                </p:stCondLst>
                <p:endSync evt="end" delay="0">
                  <p:rtn val="all"/>
                </p:endSync>
                <p:childTnLst>
                  <p:par>
                    <p:cTn id="255" fill="hold">
                      <p:stCondLst>
                        <p:cond delay="0"/>
                      </p:stCondLst>
                      <p:childTnLst>
                        <p:par>
                          <p:cTn id="256" fill="hold">
                            <p:stCondLst>
                              <p:cond delay="0"/>
                            </p:stCondLst>
                            <p:childTnLst>
                              <p:par>
                                <p:cTn id="257" presetID="32" presetClass="emph" presetSubtype="0" fill="hold" grpId="0" nodeType="clickEffect">
                                  <p:stCondLst>
                                    <p:cond delay="0"/>
                                  </p:stCondLst>
                                  <p:childTnLst>
                                    <p:animRot by="120000">
                                      <p:cBhvr>
                                        <p:cTn id="258" dur="100" fill="hold">
                                          <p:stCondLst>
                                            <p:cond delay="0"/>
                                          </p:stCondLst>
                                        </p:cTn>
                                        <p:tgtEl>
                                          <p:spTgt spid="179"/>
                                        </p:tgtEl>
                                        <p:attrNameLst>
                                          <p:attrName>r</p:attrName>
                                        </p:attrNameLst>
                                      </p:cBhvr>
                                    </p:animRot>
                                    <p:animRot by="-240000">
                                      <p:cBhvr>
                                        <p:cTn id="259" dur="200" fill="hold">
                                          <p:stCondLst>
                                            <p:cond delay="200"/>
                                          </p:stCondLst>
                                        </p:cTn>
                                        <p:tgtEl>
                                          <p:spTgt spid="179"/>
                                        </p:tgtEl>
                                        <p:attrNameLst>
                                          <p:attrName>r</p:attrName>
                                        </p:attrNameLst>
                                      </p:cBhvr>
                                    </p:animRot>
                                    <p:animRot by="240000">
                                      <p:cBhvr>
                                        <p:cTn id="260" dur="200" fill="hold">
                                          <p:stCondLst>
                                            <p:cond delay="400"/>
                                          </p:stCondLst>
                                        </p:cTn>
                                        <p:tgtEl>
                                          <p:spTgt spid="179"/>
                                        </p:tgtEl>
                                        <p:attrNameLst>
                                          <p:attrName>r</p:attrName>
                                        </p:attrNameLst>
                                      </p:cBhvr>
                                    </p:animRot>
                                    <p:animRot by="-240000">
                                      <p:cBhvr>
                                        <p:cTn id="261" dur="200" fill="hold">
                                          <p:stCondLst>
                                            <p:cond delay="600"/>
                                          </p:stCondLst>
                                        </p:cTn>
                                        <p:tgtEl>
                                          <p:spTgt spid="179"/>
                                        </p:tgtEl>
                                        <p:attrNameLst>
                                          <p:attrName>r</p:attrName>
                                        </p:attrNameLst>
                                      </p:cBhvr>
                                    </p:animRot>
                                    <p:animRot by="120000">
                                      <p:cBhvr>
                                        <p:cTn id="262" dur="200" fill="hold">
                                          <p:stCondLst>
                                            <p:cond delay="800"/>
                                          </p:stCondLst>
                                        </p:cTn>
                                        <p:tgtEl>
                                          <p:spTgt spid="179"/>
                                        </p:tgtEl>
                                        <p:attrNameLst>
                                          <p:attrName>r</p:attrName>
                                        </p:attrNameLst>
                                      </p:cBhvr>
                                    </p:animRot>
                                  </p:childTnLst>
                                  <p:subTnLst>
                                    <p:audio>
                                      <p:cMediaNode>
                                        <p:cTn display="0" masterRel="sameClick">
                                          <p:stCondLst>
                                            <p:cond evt="begin" delay="0">
                                              <p:tn val="257"/>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79"/>
                  </p:tgtEl>
                </p:cond>
              </p:nextCondLst>
            </p:seq>
            <p:seq concurrent="1" nextAc="seek">
              <p:cTn id="263" restart="whenNotActive" fill="hold" evtFilter="cancelBubble" nodeType="interactiveSeq">
                <p:stCondLst>
                  <p:cond evt="onClick" delay="0">
                    <p:tgtEl>
                      <p:spTgt spid="180"/>
                    </p:tgtEl>
                  </p:cond>
                </p:stCondLst>
                <p:endSync evt="end" delay="0">
                  <p:rtn val="all"/>
                </p:endSync>
                <p:childTnLst>
                  <p:par>
                    <p:cTn id="264" fill="hold">
                      <p:stCondLst>
                        <p:cond delay="0"/>
                      </p:stCondLst>
                      <p:childTnLst>
                        <p:par>
                          <p:cTn id="265" fill="hold">
                            <p:stCondLst>
                              <p:cond delay="0"/>
                            </p:stCondLst>
                            <p:childTnLst>
                              <p:par>
                                <p:cTn id="266" presetID="32" presetClass="emph" presetSubtype="0" fill="hold" grpId="0" nodeType="clickEffect">
                                  <p:stCondLst>
                                    <p:cond delay="0"/>
                                  </p:stCondLst>
                                  <p:childTnLst>
                                    <p:animRot by="120000">
                                      <p:cBhvr>
                                        <p:cTn id="267" dur="100" fill="hold">
                                          <p:stCondLst>
                                            <p:cond delay="0"/>
                                          </p:stCondLst>
                                        </p:cTn>
                                        <p:tgtEl>
                                          <p:spTgt spid="180"/>
                                        </p:tgtEl>
                                        <p:attrNameLst>
                                          <p:attrName>r</p:attrName>
                                        </p:attrNameLst>
                                      </p:cBhvr>
                                    </p:animRot>
                                    <p:animRot by="-240000">
                                      <p:cBhvr>
                                        <p:cTn id="268" dur="200" fill="hold">
                                          <p:stCondLst>
                                            <p:cond delay="200"/>
                                          </p:stCondLst>
                                        </p:cTn>
                                        <p:tgtEl>
                                          <p:spTgt spid="180"/>
                                        </p:tgtEl>
                                        <p:attrNameLst>
                                          <p:attrName>r</p:attrName>
                                        </p:attrNameLst>
                                      </p:cBhvr>
                                    </p:animRot>
                                    <p:animRot by="240000">
                                      <p:cBhvr>
                                        <p:cTn id="269" dur="200" fill="hold">
                                          <p:stCondLst>
                                            <p:cond delay="400"/>
                                          </p:stCondLst>
                                        </p:cTn>
                                        <p:tgtEl>
                                          <p:spTgt spid="180"/>
                                        </p:tgtEl>
                                        <p:attrNameLst>
                                          <p:attrName>r</p:attrName>
                                        </p:attrNameLst>
                                      </p:cBhvr>
                                    </p:animRot>
                                    <p:animRot by="-240000">
                                      <p:cBhvr>
                                        <p:cTn id="270" dur="200" fill="hold">
                                          <p:stCondLst>
                                            <p:cond delay="600"/>
                                          </p:stCondLst>
                                        </p:cTn>
                                        <p:tgtEl>
                                          <p:spTgt spid="180"/>
                                        </p:tgtEl>
                                        <p:attrNameLst>
                                          <p:attrName>r</p:attrName>
                                        </p:attrNameLst>
                                      </p:cBhvr>
                                    </p:animRot>
                                    <p:animRot by="120000">
                                      <p:cBhvr>
                                        <p:cTn id="271" dur="200" fill="hold">
                                          <p:stCondLst>
                                            <p:cond delay="800"/>
                                          </p:stCondLst>
                                        </p:cTn>
                                        <p:tgtEl>
                                          <p:spTgt spid="180"/>
                                        </p:tgtEl>
                                        <p:attrNameLst>
                                          <p:attrName>r</p:attrName>
                                        </p:attrNameLst>
                                      </p:cBhvr>
                                    </p:animRot>
                                  </p:childTnLst>
                                  <p:subTnLst>
                                    <p:audio>
                                      <p:cMediaNode>
                                        <p:cTn display="0" masterRel="sameClick">
                                          <p:stCondLst>
                                            <p:cond evt="begin" delay="0">
                                              <p:tn val="266"/>
                                            </p:cond>
                                          </p:stCondLst>
                                          <p:endCondLst>
                                            <p:cond evt="onStopAudio" delay="0">
                                              <p:tgtEl>
                                                <p:sldTgt/>
                                              </p:tgtEl>
                                            </p:cond>
                                          </p:endCondLst>
                                        </p:cTn>
                                        <p:tgtEl>
                                          <p:sndTgt r:embed="rId3" name="click.wav"/>
                                        </p:tgtEl>
                                      </p:cMediaNode>
                                    </p:audio>
                                  </p:subTnLst>
                                </p:cTn>
                              </p:par>
                            </p:childTnLst>
                          </p:cTn>
                        </p:par>
                      </p:childTnLst>
                    </p:cTn>
                  </p:par>
                </p:childTnLst>
              </p:cTn>
              <p:nextCondLst>
                <p:cond evt="onClick" delay="0">
                  <p:tgtEl>
                    <p:spTgt spid="180"/>
                  </p:tgtEl>
                </p:cond>
              </p:nextCondLst>
            </p:seq>
            <p:seq concurrent="1" nextAc="seek">
              <p:cTn id="272" restart="whenNotActive" fill="hold" evtFilter="cancelBubble" nodeType="interactiveSeq">
                <p:stCondLst>
                  <p:cond evt="onClick" delay="0">
                    <p:tgtEl>
                      <p:spTgt spid="181"/>
                    </p:tgtEl>
                  </p:cond>
                </p:stCondLst>
                <p:endSync evt="end" delay="0">
                  <p:rtn val="all"/>
                </p:endSync>
                <p:childTnLst>
                  <p:par>
                    <p:cTn id="273" fill="hold">
                      <p:stCondLst>
                        <p:cond delay="0"/>
                      </p:stCondLst>
                      <p:childTnLst>
                        <p:par>
                          <p:cTn id="274" fill="hold">
                            <p:stCondLst>
                              <p:cond delay="0"/>
                            </p:stCondLst>
                            <p:childTnLst>
                              <p:par>
                                <p:cTn id="275" presetID="4" presetClass="entr" presetSubtype="16" fill="hold" nodeType="clickEffect">
                                  <p:stCondLst>
                                    <p:cond delay="0"/>
                                  </p:stCondLst>
                                  <p:childTnLst>
                                    <p:set>
                                      <p:cBhvr>
                                        <p:cTn id="276" dur="1" fill="hold">
                                          <p:stCondLst>
                                            <p:cond delay="0"/>
                                          </p:stCondLst>
                                        </p:cTn>
                                        <p:tgtEl>
                                          <p:spTgt spid="224">
                                            <p:txEl>
                                              <p:pRg st="0" end="0"/>
                                            </p:txEl>
                                          </p:spTgt>
                                        </p:tgtEl>
                                        <p:attrNameLst>
                                          <p:attrName>style.visibility</p:attrName>
                                        </p:attrNameLst>
                                      </p:cBhvr>
                                      <p:to>
                                        <p:strVal val="visible"/>
                                      </p:to>
                                    </p:set>
                                    <p:animEffect transition="in" filter="box(in)">
                                      <p:cBhvr>
                                        <p:cTn id="277" dur="500"/>
                                        <p:tgtEl>
                                          <p:spTgt spid="224">
                                            <p:txEl>
                                              <p:pRg st="0" end="0"/>
                                            </p:txEl>
                                          </p:spTgt>
                                        </p:tgtEl>
                                      </p:cBhvr>
                                    </p:animEffect>
                                  </p:childTnLst>
                                  <p:subTnLst>
                                    <p:audio>
                                      <p:cMediaNode>
                                        <p:cTn display="0" masterRel="sameClick">
                                          <p:stCondLst>
                                            <p:cond evt="begin" delay="0">
                                              <p:tn val="275"/>
                                            </p:cond>
                                          </p:stCondLst>
                                          <p:endCondLst>
                                            <p:cond evt="onStopAudio" delay="0">
                                              <p:tgtEl>
                                                <p:sldTgt/>
                                              </p:tgtEl>
                                            </p:cond>
                                          </p:endCondLst>
                                        </p:cTn>
                                        <p:tgtEl>
                                          <p:sndTgt r:embed="rId2" name="chimes.wav" builtIn="1"/>
                                        </p:tgtEl>
                                      </p:cMediaNode>
                                    </p:audio>
                                  </p:subTnLst>
                                </p:cTn>
                              </p:par>
                            </p:childTnLst>
                          </p:cTn>
                        </p:par>
                      </p:childTnLst>
                    </p:cTn>
                  </p:par>
                </p:childTnLst>
              </p:cTn>
              <p:nextCondLst>
                <p:cond evt="onClick" delay="0">
                  <p:tgtEl>
                    <p:spTgt spid="181"/>
                  </p:tgtEl>
                </p:cond>
              </p:nextCondLst>
            </p:seq>
          </p:childTnLst>
        </p:cTn>
      </p:par>
    </p:tnLst>
    <p:bldLst>
      <p:bldP spid="150" grpId="0"/>
      <p:bldP spid="151" grpId="0"/>
      <p:bldP spid="152" grpId="0"/>
      <p:bldP spid="153" grpId="0"/>
      <p:bldP spid="154" grpId="0"/>
      <p:bldP spid="155" grpId="0"/>
      <p:bldP spid="156" grpId="0"/>
      <p:bldP spid="157" grpId="0"/>
      <p:bldP spid="162" grpId="0"/>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Багетная рамка 115"/>
          <p:cNvSpPr/>
          <p:nvPr/>
        </p:nvSpPr>
        <p:spPr>
          <a:xfrm>
            <a:off x="641596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7" name="Багетная рамка 116"/>
          <p:cNvSpPr/>
          <p:nvPr/>
        </p:nvSpPr>
        <p:spPr>
          <a:xfrm>
            <a:off x="863054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8" name="Багетная рамка 117"/>
          <p:cNvSpPr/>
          <p:nvPr/>
        </p:nvSpPr>
        <p:spPr>
          <a:xfrm>
            <a:off x="813047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19" name="Багетная рамка 118"/>
          <p:cNvSpPr/>
          <p:nvPr/>
        </p:nvSpPr>
        <p:spPr>
          <a:xfrm>
            <a:off x="7630410"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0" name="Багетная рамка 119"/>
          <p:cNvSpPr/>
          <p:nvPr/>
        </p:nvSpPr>
        <p:spPr>
          <a:xfrm>
            <a:off x="7130344"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1" name="Багетная рамка 120"/>
          <p:cNvSpPr/>
          <p:nvPr/>
        </p:nvSpPr>
        <p:spPr>
          <a:xfrm>
            <a:off x="663027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2" name="Багетная рамка 121"/>
          <p:cNvSpPr/>
          <p:nvPr/>
        </p:nvSpPr>
        <p:spPr>
          <a:xfrm>
            <a:off x="613021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3" name="Багетная рамка 122"/>
          <p:cNvSpPr/>
          <p:nvPr/>
        </p:nvSpPr>
        <p:spPr>
          <a:xfrm>
            <a:off x="5638101"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4" name="Багетная рамка 123"/>
          <p:cNvSpPr/>
          <p:nvPr/>
        </p:nvSpPr>
        <p:spPr>
          <a:xfrm>
            <a:off x="513428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5" name="Багетная рамка 124"/>
          <p:cNvSpPr/>
          <p:nvPr/>
        </p:nvSpPr>
        <p:spPr>
          <a:xfrm>
            <a:off x="4632797"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6" name="Багетная рамка 125"/>
          <p:cNvSpPr/>
          <p:nvPr/>
        </p:nvSpPr>
        <p:spPr>
          <a:xfrm>
            <a:off x="4129948"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7" name="Багетная рамка 126"/>
          <p:cNvSpPr/>
          <p:nvPr/>
        </p:nvSpPr>
        <p:spPr>
          <a:xfrm>
            <a:off x="3629882"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8" name="Багетная рамка 127"/>
          <p:cNvSpPr/>
          <p:nvPr/>
        </p:nvSpPr>
        <p:spPr>
          <a:xfrm>
            <a:off x="3129816" y="6354586"/>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29" name="Багетная рамка 128"/>
          <p:cNvSpPr/>
          <p:nvPr/>
        </p:nvSpPr>
        <p:spPr>
          <a:xfrm>
            <a:off x="591589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0" name="Багетная рамка 129"/>
          <p:cNvSpPr/>
          <p:nvPr/>
        </p:nvSpPr>
        <p:spPr>
          <a:xfrm>
            <a:off x="541583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1" name="Багетная рамка 130"/>
          <p:cNvSpPr/>
          <p:nvPr/>
        </p:nvSpPr>
        <p:spPr>
          <a:xfrm>
            <a:off x="491576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2" name="Багетная рамка 131"/>
          <p:cNvSpPr/>
          <p:nvPr/>
        </p:nvSpPr>
        <p:spPr>
          <a:xfrm>
            <a:off x="441570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3" name="Багетная рамка 132"/>
          <p:cNvSpPr/>
          <p:nvPr/>
        </p:nvSpPr>
        <p:spPr>
          <a:xfrm>
            <a:off x="3915634"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4" name="Багетная рамка 133"/>
          <p:cNvSpPr/>
          <p:nvPr/>
        </p:nvSpPr>
        <p:spPr>
          <a:xfrm>
            <a:off x="341556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5" name="Багетная рамка 134"/>
          <p:cNvSpPr/>
          <p:nvPr/>
        </p:nvSpPr>
        <p:spPr>
          <a:xfrm>
            <a:off x="520151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6" name="Багетная рамка 135"/>
          <p:cNvSpPr/>
          <p:nvPr/>
        </p:nvSpPr>
        <p:spPr>
          <a:xfrm>
            <a:off x="470145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7" name="Багетная рамка 136"/>
          <p:cNvSpPr/>
          <p:nvPr/>
        </p:nvSpPr>
        <p:spPr>
          <a:xfrm>
            <a:off x="4201386" y="5347710"/>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8" name="Багетная рамка 137"/>
          <p:cNvSpPr/>
          <p:nvPr/>
        </p:nvSpPr>
        <p:spPr>
          <a:xfrm>
            <a:off x="370132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39" name="Багетная рамка 138"/>
          <p:cNvSpPr/>
          <p:nvPr/>
        </p:nvSpPr>
        <p:spPr>
          <a:xfrm>
            <a:off x="8416228"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0" name="Багетная рамка 139"/>
          <p:cNvSpPr/>
          <p:nvPr/>
        </p:nvSpPr>
        <p:spPr>
          <a:xfrm>
            <a:off x="7916162"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1" name="Багетная рамка 140"/>
          <p:cNvSpPr/>
          <p:nvPr/>
        </p:nvSpPr>
        <p:spPr>
          <a:xfrm>
            <a:off x="7416096"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2" name="Багетная рамка 141"/>
          <p:cNvSpPr/>
          <p:nvPr/>
        </p:nvSpPr>
        <p:spPr>
          <a:xfrm>
            <a:off x="6916030" y="5851148"/>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3" name="Багетная рамка 142"/>
          <p:cNvSpPr/>
          <p:nvPr/>
        </p:nvSpPr>
        <p:spPr>
          <a:xfrm>
            <a:off x="820191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4" name="Багетная рамка 143"/>
          <p:cNvSpPr/>
          <p:nvPr/>
        </p:nvSpPr>
        <p:spPr>
          <a:xfrm>
            <a:off x="7701848"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5" name="Багетная рамка 144"/>
          <p:cNvSpPr/>
          <p:nvPr/>
        </p:nvSpPr>
        <p:spPr>
          <a:xfrm>
            <a:off x="7201782"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6" name="Багетная рамка 145"/>
          <p:cNvSpPr/>
          <p:nvPr/>
        </p:nvSpPr>
        <p:spPr>
          <a:xfrm>
            <a:off x="6701716"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7" name="Багетная рамка 146"/>
          <p:cNvSpPr/>
          <p:nvPr/>
        </p:nvSpPr>
        <p:spPr>
          <a:xfrm>
            <a:off x="6201650"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8" name="Багетная рамка 147"/>
          <p:cNvSpPr/>
          <p:nvPr/>
        </p:nvSpPr>
        <p:spPr>
          <a:xfrm>
            <a:off x="5701584" y="5351082"/>
            <a:ext cx="432000" cy="4320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p>
        </p:txBody>
      </p:sp>
      <p:sp>
        <p:nvSpPr>
          <p:cNvPr id="149" name="TextBox 148"/>
          <p:cNvSpPr txBox="1"/>
          <p:nvPr/>
        </p:nvSpPr>
        <p:spPr>
          <a:xfrm>
            <a:off x="3701320" y="5382972"/>
            <a:ext cx="370614" cy="400110"/>
          </a:xfrm>
          <a:prstGeom prst="rect">
            <a:avLst/>
          </a:prstGeom>
          <a:noFill/>
        </p:spPr>
        <p:txBody>
          <a:bodyPr wrap="none" rtlCol="0">
            <a:spAutoFit/>
          </a:bodyPr>
          <a:lstStyle/>
          <a:p>
            <a:r>
              <a:rPr lang="ru-RU" sz="2000" b="1" dirty="0">
                <a:latin typeface="Times New Roman" panose="02020603050405020304" pitchFamily="18" charset="0"/>
                <a:cs typeface="Times New Roman" panose="02020603050405020304" pitchFamily="18" charset="0"/>
              </a:rPr>
              <a:t>А</a:t>
            </a:r>
          </a:p>
        </p:txBody>
      </p:sp>
      <p:sp>
        <p:nvSpPr>
          <p:cNvPr id="150" name="TextBox 149"/>
          <p:cNvSpPr txBox="1"/>
          <p:nvPr/>
        </p:nvSpPr>
        <p:spPr>
          <a:xfrm>
            <a:off x="4275430" y="5382972"/>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Б</a:t>
            </a:r>
            <a:endParaRPr lang="ru-RU" sz="2000" b="1" dirty="0">
              <a:latin typeface="Times New Roman" panose="02020603050405020304" pitchFamily="18" charset="0"/>
              <a:cs typeface="Times New Roman" panose="02020603050405020304" pitchFamily="18" charset="0"/>
            </a:endParaRPr>
          </a:p>
        </p:txBody>
      </p:sp>
      <p:sp>
        <p:nvSpPr>
          <p:cNvPr id="151" name="TextBox 150"/>
          <p:cNvSpPr txBox="1"/>
          <p:nvPr/>
        </p:nvSpPr>
        <p:spPr>
          <a:xfrm>
            <a:off x="475414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В</a:t>
            </a:r>
            <a:endParaRPr lang="ru-RU" sz="2000" b="1" dirty="0">
              <a:latin typeface="Times New Roman" panose="02020603050405020304" pitchFamily="18" charset="0"/>
              <a:cs typeface="Times New Roman" panose="02020603050405020304" pitchFamily="18" charset="0"/>
            </a:endParaRPr>
          </a:p>
        </p:txBody>
      </p:sp>
      <p:sp>
        <p:nvSpPr>
          <p:cNvPr id="152" name="TextBox 151"/>
          <p:cNvSpPr txBox="1"/>
          <p:nvPr/>
        </p:nvSpPr>
        <p:spPr>
          <a:xfrm>
            <a:off x="5252520" y="5382972"/>
            <a:ext cx="34817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Г</a:t>
            </a:r>
            <a:endParaRPr lang="ru-RU" sz="2000" b="1" dirty="0">
              <a:latin typeface="Times New Roman" panose="02020603050405020304" pitchFamily="18" charset="0"/>
              <a:cs typeface="Times New Roman" panose="02020603050405020304" pitchFamily="18" charset="0"/>
            </a:endParaRPr>
          </a:p>
        </p:txBody>
      </p:sp>
      <p:sp>
        <p:nvSpPr>
          <p:cNvPr id="153" name="TextBox 152"/>
          <p:cNvSpPr txBox="1"/>
          <p:nvPr/>
        </p:nvSpPr>
        <p:spPr>
          <a:xfrm>
            <a:off x="5756948" y="5382972"/>
            <a:ext cx="36099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Д</a:t>
            </a:r>
            <a:endParaRPr lang="ru-RU" sz="2000" b="1" dirty="0">
              <a:latin typeface="Times New Roman" panose="02020603050405020304" pitchFamily="18" charset="0"/>
              <a:cs typeface="Times New Roman" panose="02020603050405020304" pitchFamily="18" charset="0"/>
            </a:endParaRPr>
          </a:p>
        </p:txBody>
      </p:sp>
      <p:sp>
        <p:nvSpPr>
          <p:cNvPr id="154" name="TextBox 153"/>
          <p:cNvSpPr txBox="1"/>
          <p:nvPr/>
        </p:nvSpPr>
        <p:spPr>
          <a:xfrm>
            <a:off x="6273088"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Е</a:t>
            </a:r>
            <a:endParaRPr lang="ru-RU" sz="2000" b="1" dirty="0">
              <a:latin typeface="Times New Roman" panose="02020603050405020304" pitchFamily="18" charset="0"/>
              <a:cs typeface="Times New Roman" panose="02020603050405020304" pitchFamily="18" charset="0"/>
            </a:endParaRPr>
          </a:p>
        </p:txBody>
      </p:sp>
      <p:sp>
        <p:nvSpPr>
          <p:cNvPr id="155" name="TextBox 154"/>
          <p:cNvSpPr txBox="1"/>
          <p:nvPr/>
        </p:nvSpPr>
        <p:spPr>
          <a:xfrm>
            <a:off x="6773154" y="5382972"/>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Ё</a:t>
            </a:r>
            <a:endParaRPr lang="ru-RU" sz="2000" b="1" dirty="0">
              <a:latin typeface="Times New Roman" panose="02020603050405020304" pitchFamily="18" charset="0"/>
              <a:cs typeface="Times New Roman" panose="02020603050405020304" pitchFamily="18" charset="0"/>
            </a:endParaRPr>
          </a:p>
        </p:txBody>
      </p:sp>
      <p:sp>
        <p:nvSpPr>
          <p:cNvPr id="156" name="TextBox 155"/>
          <p:cNvSpPr txBox="1"/>
          <p:nvPr/>
        </p:nvSpPr>
        <p:spPr>
          <a:xfrm>
            <a:off x="7201782" y="5382972"/>
            <a:ext cx="43794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Ж</a:t>
            </a:r>
            <a:endParaRPr lang="ru-RU" sz="2000" b="1" dirty="0">
              <a:latin typeface="Times New Roman" panose="02020603050405020304" pitchFamily="18" charset="0"/>
              <a:cs typeface="Times New Roman" panose="02020603050405020304" pitchFamily="18" charset="0"/>
            </a:endParaRPr>
          </a:p>
        </p:txBody>
      </p:sp>
      <p:sp>
        <p:nvSpPr>
          <p:cNvPr id="157" name="TextBox 156"/>
          <p:cNvSpPr txBox="1"/>
          <p:nvPr/>
        </p:nvSpPr>
        <p:spPr>
          <a:xfrm>
            <a:off x="7773286" y="5382972"/>
            <a:ext cx="3193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З</a:t>
            </a:r>
            <a:endParaRPr lang="ru-RU" sz="2000" b="1" dirty="0">
              <a:latin typeface="Times New Roman" panose="02020603050405020304" pitchFamily="18" charset="0"/>
              <a:cs typeface="Times New Roman" panose="02020603050405020304" pitchFamily="18" charset="0"/>
            </a:endParaRPr>
          </a:p>
        </p:txBody>
      </p:sp>
      <p:sp>
        <p:nvSpPr>
          <p:cNvPr id="158" name="TextBox 157"/>
          <p:cNvSpPr txBox="1"/>
          <p:nvPr/>
        </p:nvSpPr>
        <p:spPr>
          <a:xfrm>
            <a:off x="8247104" y="5382972"/>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И</a:t>
            </a:r>
            <a:endParaRPr lang="ru-RU" sz="2000" b="1" dirty="0">
              <a:latin typeface="Times New Roman" panose="02020603050405020304" pitchFamily="18" charset="0"/>
              <a:cs typeface="Times New Roman" panose="02020603050405020304" pitchFamily="18" charset="0"/>
            </a:endParaRPr>
          </a:p>
        </p:txBody>
      </p:sp>
      <p:sp>
        <p:nvSpPr>
          <p:cNvPr id="159" name="TextBox 158"/>
          <p:cNvSpPr txBox="1"/>
          <p:nvPr/>
        </p:nvSpPr>
        <p:spPr>
          <a:xfrm>
            <a:off x="3437811"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Й</a:t>
            </a:r>
            <a:endParaRPr lang="ru-RU" sz="2000" b="1" dirty="0">
              <a:latin typeface="Times New Roman" panose="02020603050405020304" pitchFamily="18" charset="0"/>
              <a:cs typeface="Times New Roman" panose="02020603050405020304" pitchFamily="18" charset="0"/>
            </a:endParaRPr>
          </a:p>
        </p:txBody>
      </p:sp>
      <p:sp>
        <p:nvSpPr>
          <p:cNvPr id="160" name="TextBox 159"/>
          <p:cNvSpPr txBox="1"/>
          <p:nvPr/>
        </p:nvSpPr>
        <p:spPr>
          <a:xfrm>
            <a:off x="3945892"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К</a:t>
            </a:r>
            <a:endParaRPr lang="ru-RU" sz="2000" b="1" dirty="0">
              <a:latin typeface="Times New Roman" panose="02020603050405020304" pitchFamily="18" charset="0"/>
              <a:cs typeface="Times New Roman" panose="02020603050405020304" pitchFamily="18" charset="0"/>
            </a:endParaRPr>
          </a:p>
        </p:txBody>
      </p:sp>
      <p:sp>
        <p:nvSpPr>
          <p:cNvPr id="161" name="TextBox 160"/>
          <p:cNvSpPr txBox="1"/>
          <p:nvPr/>
        </p:nvSpPr>
        <p:spPr>
          <a:xfrm>
            <a:off x="4427367" y="5854520"/>
            <a:ext cx="37542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Л</a:t>
            </a:r>
            <a:endParaRPr lang="ru-RU" sz="2000" b="1" dirty="0">
              <a:latin typeface="Times New Roman" panose="02020603050405020304" pitchFamily="18" charset="0"/>
              <a:cs typeface="Times New Roman" panose="02020603050405020304" pitchFamily="18" charset="0"/>
            </a:endParaRPr>
          </a:p>
        </p:txBody>
      </p:sp>
      <p:sp>
        <p:nvSpPr>
          <p:cNvPr id="162" name="TextBox 161"/>
          <p:cNvSpPr txBox="1"/>
          <p:nvPr/>
        </p:nvSpPr>
        <p:spPr>
          <a:xfrm>
            <a:off x="4915766" y="5854520"/>
            <a:ext cx="42672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М</a:t>
            </a:r>
            <a:endParaRPr lang="ru-RU" sz="2000" b="1" dirty="0">
              <a:latin typeface="Times New Roman" panose="02020603050405020304" pitchFamily="18" charset="0"/>
              <a:cs typeface="Times New Roman" panose="02020603050405020304" pitchFamily="18" charset="0"/>
            </a:endParaRPr>
          </a:p>
        </p:txBody>
      </p:sp>
      <p:sp>
        <p:nvSpPr>
          <p:cNvPr id="163" name="TextBox 162"/>
          <p:cNvSpPr txBox="1"/>
          <p:nvPr/>
        </p:nvSpPr>
        <p:spPr>
          <a:xfrm>
            <a:off x="5461022"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Н</a:t>
            </a:r>
            <a:endParaRPr lang="ru-RU" sz="2000" b="1" dirty="0">
              <a:latin typeface="Times New Roman" panose="02020603050405020304" pitchFamily="18" charset="0"/>
              <a:cs typeface="Times New Roman" panose="02020603050405020304" pitchFamily="18" charset="0"/>
            </a:endParaRPr>
          </a:p>
        </p:txBody>
      </p:sp>
      <p:sp>
        <p:nvSpPr>
          <p:cNvPr id="164" name="TextBox 163"/>
          <p:cNvSpPr txBox="1"/>
          <p:nvPr/>
        </p:nvSpPr>
        <p:spPr>
          <a:xfrm>
            <a:off x="5961088"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О</a:t>
            </a:r>
            <a:endParaRPr lang="ru-RU" sz="2000" b="1" dirty="0">
              <a:latin typeface="Times New Roman" panose="02020603050405020304" pitchFamily="18" charset="0"/>
              <a:cs typeface="Times New Roman" panose="02020603050405020304" pitchFamily="18" charset="0"/>
            </a:endParaRPr>
          </a:p>
        </p:txBody>
      </p:sp>
      <p:sp>
        <p:nvSpPr>
          <p:cNvPr id="165" name="TextBox 164"/>
          <p:cNvSpPr txBox="1"/>
          <p:nvPr/>
        </p:nvSpPr>
        <p:spPr>
          <a:xfrm>
            <a:off x="6461154" y="5854520"/>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П</a:t>
            </a:r>
            <a:endParaRPr lang="ru-RU" sz="2000" b="1" dirty="0">
              <a:latin typeface="Times New Roman" panose="02020603050405020304" pitchFamily="18" charset="0"/>
              <a:cs typeface="Times New Roman" panose="02020603050405020304" pitchFamily="18" charset="0"/>
            </a:endParaRPr>
          </a:p>
        </p:txBody>
      </p:sp>
      <p:sp>
        <p:nvSpPr>
          <p:cNvPr id="166" name="TextBox 165"/>
          <p:cNvSpPr txBox="1"/>
          <p:nvPr/>
        </p:nvSpPr>
        <p:spPr>
          <a:xfrm>
            <a:off x="6931460" y="5854520"/>
            <a:ext cx="341760"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Р</a:t>
            </a:r>
            <a:endParaRPr lang="ru-RU" sz="2000" b="1" dirty="0">
              <a:latin typeface="Times New Roman" panose="02020603050405020304" pitchFamily="18" charset="0"/>
              <a:cs typeface="Times New Roman" panose="02020603050405020304" pitchFamily="18" charset="0"/>
            </a:endParaRPr>
          </a:p>
        </p:txBody>
      </p:sp>
      <p:sp>
        <p:nvSpPr>
          <p:cNvPr id="167" name="TextBox 166"/>
          <p:cNvSpPr txBox="1"/>
          <p:nvPr/>
        </p:nvSpPr>
        <p:spPr>
          <a:xfrm>
            <a:off x="7487534" y="5854520"/>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С</a:t>
            </a:r>
            <a:endParaRPr lang="ru-RU" sz="2000" b="1" dirty="0">
              <a:latin typeface="Times New Roman" panose="02020603050405020304" pitchFamily="18" charset="0"/>
              <a:cs typeface="Times New Roman" panose="02020603050405020304" pitchFamily="18" charset="0"/>
            </a:endParaRPr>
          </a:p>
        </p:txBody>
      </p:sp>
      <p:sp>
        <p:nvSpPr>
          <p:cNvPr id="168" name="TextBox 167"/>
          <p:cNvSpPr txBox="1"/>
          <p:nvPr/>
        </p:nvSpPr>
        <p:spPr>
          <a:xfrm>
            <a:off x="7988602" y="5854520"/>
            <a:ext cx="35618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Т</a:t>
            </a:r>
            <a:endParaRPr lang="ru-RU" sz="2000" b="1" dirty="0">
              <a:latin typeface="Times New Roman" panose="02020603050405020304" pitchFamily="18" charset="0"/>
              <a:cs typeface="Times New Roman" panose="02020603050405020304" pitchFamily="18" charset="0"/>
            </a:endParaRPr>
          </a:p>
        </p:txBody>
      </p:sp>
      <p:sp>
        <p:nvSpPr>
          <p:cNvPr id="169" name="TextBox 168"/>
          <p:cNvSpPr txBox="1"/>
          <p:nvPr/>
        </p:nvSpPr>
        <p:spPr>
          <a:xfrm>
            <a:off x="8472638" y="5883038"/>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У</a:t>
            </a:r>
            <a:endParaRPr lang="ru-RU" sz="2000" b="1" dirty="0">
              <a:latin typeface="Times New Roman" panose="02020603050405020304" pitchFamily="18" charset="0"/>
              <a:cs typeface="Times New Roman" panose="02020603050405020304" pitchFamily="18" charset="0"/>
            </a:endParaRPr>
          </a:p>
        </p:txBody>
      </p:sp>
      <p:sp>
        <p:nvSpPr>
          <p:cNvPr id="170" name="TextBox 169"/>
          <p:cNvSpPr txBox="1"/>
          <p:nvPr/>
        </p:nvSpPr>
        <p:spPr>
          <a:xfrm>
            <a:off x="3139235" y="6354586"/>
            <a:ext cx="40427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Ф</a:t>
            </a:r>
            <a:endParaRPr lang="ru-RU" sz="2000" b="1" dirty="0">
              <a:latin typeface="Times New Roman" panose="02020603050405020304" pitchFamily="18" charset="0"/>
              <a:cs typeface="Times New Roman" panose="02020603050405020304" pitchFamily="18" charset="0"/>
            </a:endParaRPr>
          </a:p>
        </p:txBody>
      </p:sp>
      <p:sp>
        <p:nvSpPr>
          <p:cNvPr id="171" name="TextBox 170"/>
          <p:cNvSpPr txBox="1"/>
          <p:nvPr/>
        </p:nvSpPr>
        <p:spPr>
          <a:xfrm>
            <a:off x="3680332"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Х</a:t>
            </a:r>
            <a:endParaRPr lang="ru-RU" sz="2000" b="1" dirty="0">
              <a:latin typeface="Times New Roman" panose="02020603050405020304" pitchFamily="18" charset="0"/>
              <a:cs typeface="Times New Roman" panose="02020603050405020304" pitchFamily="18" charset="0"/>
            </a:endParaRPr>
          </a:p>
        </p:txBody>
      </p:sp>
      <p:sp>
        <p:nvSpPr>
          <p:cNvPr id="172" name="TextBox 171"/>
          <p:cNvSpPr txBox="1"/>
          <p:nvPr/>
        </p:nvSpPr>
        <p:spPr>
          <a:xfrm>
            <a:off x="4146184" y="6354586"/>
            <a:ext cx="3834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Ц</a:t>
            </a:r>
            <a:endParaRPr lang="ru-RU" sz="2000" b="1" dirty="0">
              <a:latin typeface="Times New Roman" panose="02020603050405020304" pitchFamily="18" charset="0"/>
              <a:cs typeface="Times New Roman" panose="02020603050405020304" pitchFamily="18" charset="0"/>
            </a:endParaRPr>
          </a:p>
        </p:txBody>
      </p:sp>
      <p:sp>
        <p:nvSpPr>
          <p:cNvPr id="173" name="TextBox 172"/>
          <p:cNvSpPr txBox="1"/>
          <p:nvPr/>
        </p:nvSpPr>
        <p:spPr>
          <a:xfrm>
            <a:off x="4630014" y="6354586"/>
            <a:ext cx="37221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Ч</a:t>
            </a:r>
            <a:endParaRPr lang="ru-RU" sz="2000" b="1" dirty="0">
              <a:latin typeface="Times New Roman" panose="02020603050405020304" pitchFamily="18" charset="0"/>
              <a:cs typeface="Times New Roman" panose="02020603050405020304" pitchFamily="18" charset="0"/>
            </a:endParaRPr>
          </a:p>
        </p:txBody>
      </p:sp>
      <p:sp>
        <p:nvSpPr>
          <p:cNvPr id="174" name="TextBox 173"/>
          <p:cNvSpPr txBox="1"/>
          <p:nvPr/>
        </p:nvSpPr>
        <p:spPr>
          <a:xfrm>
            <a:off x="5130080"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Ш</a:t>
            </a:r>
            <a:endParaRPr lang="ru-RU" sz="2000" b="1" dirty="0">
              <a:latin typeface="Times New Roman" panose="02020603050405020304" pitchFamily="18" charset="0"/>
              <a:cs typeface="Times New Roman" panose="02020603050405020304" pitchFamily="18" charset="0"/>
            </a:endParaRPr>
          </a:p>
        </p:txBody>
      </p:sp>
      <p:sp>
        <p:nvSpPr>
          <p:cNvPr id="175" name="TextBox 174"/>
          <p:cNvSpPr txBox="1"/>
          <p:nvPr/>
        </p:nvSpPr>
        <p:spPr>
          <a:xfrm>
            <a:off x="5630146" y="6354586"/>
            <a:ext cx="4667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Щ</a:t>
            </a:r>
            <a:endParaRPr lang="ru-RU" sz="2000" b="1" dirty="0">
              <a:latin typeface="Times New Roman" panose="02020603050405020304" pitchFamily="18" charset="0"/>
              <a:cs typeface="Times New Roman" panose="02020603050405020304" pitchFamily="18" charset="0"/>
            </a:endParaRPr>
          </a:p>
        </p:txBody>
      </p:sp>
      <p:sp>
        <p:nvSpPr>
          <p:cNvPr id="176" name="TextBox 175"/>
          <p:cNvSpPr txBox="1"/>
          <p:nvPr/>
        </p:nvSpPr>
        <p:spPr>
          <a:xfrm>
            <a:off x="6164264" y="6354586"/>
            <a:ext cx="380232"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Ъ</a:t>
            </a:r>
            <a:endParaRPr lang="ru-RU" sz="2000" b="1"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6645212" y="6354586"/>
            <a:ext cx="436338"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Ы</a:t>
            </a:r>
            <a:endParaRPr lang="ru-RU" sz="2000" b="1" dirty="0">
              <a:latin typeface="Times New Roman" panose="02020603050405020304" pitchFamily="18" charset="0"/>
              <a:cs typeface="Times New Roman" panose="02020603050405020304" pitchFamily="18" charset="0"/>
            </a:endParaRPr>
          </a:p>
        </p:txBody>
      </p:sp>
      <p:sp>
        <p:nvSpPr>
          <p:cNvPr id="178" name="TextBox 177"/>
          <p:cNvSpPr txBox="1"/>
          <p:nvPr/>
        </p:nvSpPr>
        <p:spPr>
          <a:xfrm>
            <a:off x="7187504" y="6354586"/>
            <a:ext cx="35458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Ь</a:t>
            </a:r>
            <a:endParaRPr lang="ru-RU" sz="2000" b="1" dirty="0">
              <a:latin typeface="Times New Roman" panose="02020603050405020304" pitchFamily="18" charset="0"/>
              <a:cs typeface="Times New Roman" panose="02020603050405020304" pitchFamily="18" charset="0"/>
            </a:endParaRPr>
          </a:p>
        </p:txBody>
      </p:sp>
      <p:sp>
        <p:nvSpPr>
          <p:cNvPr id="179" name="TextBox 178"/>
          <p:cNvSpPr txBox="1"/>
          <p:nvPr/>
        </p:nvSpPr>
        <p:spPr>
          <a:xfrm>
            <a:off x="7699644" y="6354586"/>
            <a:ext cx="35939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Э</a:t>
            </a:r>
            <a:endParaRPr lang="ru-RU" sz="2000" b="1" dirty="0">
              <a:latin typeface="Times New Roman" panose="02020603050405020304" pitchFamily="18" charset="0"/>
              <a:cs typeface="Times New Roman" panose="02020603050405020304" pitchFamily="18" charset="0"/>
            </a:endParaRPr>
          </a:p>
        </p:txBody>
      </p:sp>
      <p:sp>
        <p:nvSpPr>
          <p:cNvPr id="180" name="TextBox 179"/>
          <p:cNvSpPr txBox="1"/>
          <p:nvPr/>
        </p:nvSpPr>
        <p:spPr>
          <a:xfrm>
            <a:off x="8130476" y="6354586"/>
            <a:ext cx="473206"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Ю</a:t>
            </a:r>
            <a:endParaRPr lang="ru-RU" sz="2000" b="1" dirty="0">
              <a:latin typeface="Times New Roman" panose="02020603050405020304" pitchFamily="18" charset="0"/>
              <a:cs typeface="Times New Roman" panose="02020603050405020304" pitchFamily="18" charset="0"/>
            </a:endParaRPr>
          </a:p>
        </p:txBody>
      </p:sp>
      <p:sp>
        <p:nvSpPr>
          <p:cNvPr id="181" name="TextBox 180"/>
          <p:cNvSpPr txBox="1"/>
          <p:nvPr/>
        </p:nvSpPr>
        <p:spPr>
          <a:xfrm>
            <a:off x="8701980" y="6354586"/>
            <a:ext cx="370614" cy="400110"/>
          </a:xfrm>
          <a:prstGeom prst="rect">
            <a:avLst/>
          </a:prstGeom>
          <a:noFill/>
        </p:spPr>
        <p:txBody>
          <a:bodyPr wrap="none" rtlCol="0">
            <a:spAutoFit/>
          </a:bodyPr>
          <a:lstStyle/>
          <a:p>
            <a:r>
              <a:rPr lang="ru-RU" sz="2000" b="1" dirty="0" smtClean="0">
                <a:latin typeface="Times New Roman" panose="02020603050405020304" pitchFamily="18" charset="0"/>
                <a:cs typeface="Times New Roman" panose="02020603050405020304" pitchFamily="18" charset="0"/>
              </a:rPr>
              <a:t>Я</a:t>
            </a:r>
            <a:endParaRPr lang="ru-RU" sz="2000" b="1" dirty="0">
              <a:latin typeface="Times New Roman" panose="02020603050405020304" pitchFamily="18" charset="0"/>
              <a:cs typeface="Times New Roman" panose="02020603050405020304" pitchFamily="18" charset="0"/>
            </a:endParaRPr>
          </a:p>
        </p:txBody>
      </p:sp>
      <p:grpSp>
        <p:nvGrpSpPr>
          <p:cNvPr id="2" name="Группа 265"/>
          <p:cNvGrpSpPr/>
          <p:nvPr/>
        </p:nvGrpSpPr>
        <p:grpSpPr>
          <a:xfrm>
            <a:off x="3500430" y="428604"/>
            <a:ext cx="5500726" cy="4824594"/>
            <a:chOff x="2357422" y="1033298"/>
            <a:chExt cx="4824594" cy="4824594"/>
          </a:xfrm>
        </p:grpSpPr>
        <p:sp>
          <p:nvSpPr>
            <p:cNvPr id="267" name="Табличка 266"/>
            <p:cNvSpPr/>
            <p:nvPr/>
          </p:nvSpPr>
          <p:spPr>
            <a:xfrm>
              <a:off x="3324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8" name="Табличка 267"/>
            <p:cNvSpPr/>
            <p:nvPr/>
          </p:nvSpPr>
          <p:spPr>
            <a:xfrm>
              <a:off x="4929190"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9" name="Табличка 268"/>
            <p:cNvSpPr/>
            <p:nvPr/>
          </p:nvSpPr>
          <p:spPr>
            <a:xfrm>
              <a:off x="4610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0" name="Табличка 269"/>
            <p:cNvSpPr/>
            <p:nvPr/>
          </p:nvSpPr>
          <p:spPr>
            <a:xfrm>
              <a:off x="4286248"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1" name="Табличка 270"/>
            <p:cNvSpPr/>
            <p:nvPr/>
          </p:nvSpPr>
          <p:spPr>
            <a:xfrm>
              <a:off x="3967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2" name="Табличка 271"/>
            <p:cNvSpPr/>
            <p:nvPr/>
          </p:nvSpPr>
          <p:spPr>
            <a:xfrm>
              <a:off x="364330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3" name="Табличка 272"/>
            <p:cNvSpPr/>
            <p:nvPr/>
          </p:nvSpPr>
          <p:spPr>
            <a:xfrm>
              <a:off x="2357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4" name="Табличка 273"/>
            <p:cNvSpPr/>
            <p:nvPr/>
          </p:nvSpPr>
          <p:spPr>
            <a:xfrm>
              <a:off x="268142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5" name="Табличка 274"/>
            <p:cNvSpPr/>
            <p:nvPr/>
          </p:nvSpPr>
          <p:spPr>
            <a:xfrm>
              <a:off x="300036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6" name="Табличка 275"/>
            <p:cNvSpPr/>
            <p:nvPr/>
          </p:nvSpPr>
          <p:spPr>
            <a:xfrm>
              <a:off x="3962248"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7" name="Табличка 276"/>
            <p:cNvSpPr/>
            <p:nvPr/>
          </p:nvSpPr>
          <p:spPr>
            <a:xfrm>
              <a:off x="3962248"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8" name="Табличка 277"/>
            <p:cNvSpPr/>
            <p:nvPr/>
          </p:nvSpPr>
          <p:spPr>
            <a:xfrm>
              <a:off x="3962248"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9" name="Табличка 278"/>
            <p:cNvSpPr/>
            <p:nvPr/>
          </p:nvSpPr>
          <p:spPr>
            <a:xfrm>
              <a:off x="3962248"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0" name="Табличка 279"/>
            <p:cNvSpPr/>
            <p:nvPr/>
          </p:nvSpPr>
          <p:spPr>
            <a:xfrm>
              <a:off x="2676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1" name="Табличка 280"/>
            <p:cNvSpPr/>
            <p:nvPr/>
          </p:nvSpPr>
          <p:spPr>
            <a:xfrm>
              <a:off x="3000364"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2" name="Табличка 281"/>
            <p:cNvSpPr/>
            <p:nvPr/>
          </p:nvSpPr>
          <p:spPr>
            <a:xfrm>
              <a:off x="3319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3" name="Табличка 282"/>
            <p:cNvSpPr/>
            <p:nvPr/>
          </p:nvSpPr>
          <p:spPr>
            <a:xfrm>
              <a:off x="3643306"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4" name="Табличка 283"/>
            <p:cNvSpPr/>
            <p:nvPr/>
          </p:nvSpPr>
          <p:spPr>
            <a:xfrm>
              <a:off x="3319306"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5" name="Табличка 284"/>
            <p:cNvSpPr/>
            <p:nvPr/>
          </p:nvSpPr>
          <p:spPr>
            <a:xfrm>
              <a:off x="331930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6" name="Табличка 285"/>
            <p:cNvSpPr/>
            <p:nvPr/>
          </p:nvSpPr>
          <p:spPr>
            <a:xfrm>
              <a:off x="3319306"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7" name="Табличка 286"/>
            <p:cNvSpPr/>
            <p:nvPr/>
          </p:nvSpPr>
          <p:spPr>
            <a:xfrm>
              <a:off x="4929190"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8" name="Табличка 287"/>
            <p:cNvSpPr/>
            <p:nvPr/>
          </p:nvSpPr>
          <p:spPr>
            <a:xfrm>
              <a:off x="4929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9" name="Табличка 288"/>
            <p:cNvSpPr/>
            <p:nvPr/>
          </p:nvSpPr>
          <p:spPr>
            <a:xfrm>
              <a:off x="4929190"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0" name="Табличка 289"/>
            <p:cNvSpPr/>
            <p:nvPr/>
          </p:nvSpPr>
          <p:spPr>
            <a:xfrm>
              <a:off x="4929190"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1" name="Табличка 290"/>
            <p:cNvSpPr/>
            <p:nvPr/>
          </p:nvSpPr>
          <p:spPr>
            <a:xfrm>
              <a:off x="6858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2" name="Табличка 291"/>
            <p:cNvSpPr/>
            <p:nvPr/>
          </p:nvSpPr>
          <p:spPr>
            <a:xfrm>
              <a:off x="6534016"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3" name="Табличка 292"/>
            <p:cNvSpPr/>
            <p:nvPr/>
          </p:nvSpPr>
          <p:spPr>
            <a:xfrm>
              <a:off x="6215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4" name="Табличка 293"/>
            <p:cNvSpPr/>
            <p:nvPr/>
          </p:nvSpPr>
          <p:spPr>
            <a:xfrm>
              <a:off x="5891074"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5" name="Табличка 294"/>
            <p:cNvSpPr/>
            <p:nvPr/>
          </p:nvSpPr>
          <p:spPr>
            <a:xfrm>
              <a:off x="5572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6" name="Табличка 295"/>
            <p:cNvSpPr/>
            <p:nvPr/>
          </p:nvSpPr>
          <p:spPr>
            <a:xfrm>
              <a:off x="5248132"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7" name="Табличка 296"/>
            <p:cNvSpPr/>
            <p:nvPr/>
          </p:nvSpPr>
          <p:spPr>
            <a:xfrm>
              <a:off x="4286248"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8" name="Табличка 297"/>
            <p:cNvSpPr/>
            <p:nvPr/>
          </p:nvSpPr>
          <p:spPr>
            <a:xfrm>
              <a:off x="4605190" y="2643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9" name="Табличка 298"/>
            <p:cNvSpPr/>
            <p:nvPr/>
          </p:nvSpPr>
          <p:spPr>
            <a:xfrm>
              <a:off x="5572132"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0" name="Табличка 299"/>
            <p:cNvSpPr/>
            <p:nvPr/>
          </p:nvSpPr>
          <p:spPr>
            <a:xfrm>
              <a:off x="5572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1" name="Табличка 300"/>
            <p:cNvSpPr/>
            <p:nvPr/>
          </p:nvSpPr>
          <p:spPr>
            <a:xfrm>
              <a:off x="5572132"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2" name="Табличка 301"/>
            <p:cNvSpPr/>
            <p:nvPr/>
          </p:nvSpPr>
          <p:spPr>
            <a:xfrm>
              <a:off x="5572132"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3" name="Табличка 302"/>
            <p:cNvSpPr/>
            <p:nvPr/>
          </p:nvSpPr>
          <p:spPr>
            <a:xfrm>
              <a:off x="5572132"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4" name="Табличка 303"/>
            <p:cNvSpPr/>
            <p:nvPr/>
          </p:nvSpPr>
          <p:spPr>
            <a:xfrm>
              <a:off x="3962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5" name="Табличка 304"/>
            <p:cNvSpPr/>
            <p:nvPr/>
          </p:nvSpPr>
          <p:spPr>
            <a:xfrm>
              <a:off x="4286248"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6" name="Табличка 305"/>
            <p:cNvSpPr/>
            <p:nvPr/>
          </p:nvSpPr>
          <p:spPr>
            <a:xfrm>
              <a:off x="4605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7" name="Табличка 306"/>
            <p:cNvSpPr/>
            <p:nvPr/>
          </p:nvSpPr>
          <p:spPr>
            <a:xfrm>
              <a:off x="4929190"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8" name="Табличка 307"/>
            <p:cNvSpPr/>
            <p:nvPr/>
          </p:nvSpPr>
          <p:spPr>
            <a:xfrm>
              <a:off x="5248132"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9" name="Табличка 308"/>
            <p:cNvSpPr/>
            <p:nvPr/>
          </p:nvSpPr>
          <p:spPr>
            <a:xfrm>
              <a:off x="4286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 name="Табличка 309"/>
            <p:cNvSpPr/>
            <p:nvPr/>
          </p:nvSpPr>
          <p:spPr>
            <a:xfrm>
              <a:off x="4286248"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1" name="Табличка 310"/>
            <p:cNvSpPr/>
            <p:nvPr/>
          </p:nvSpPr>
          <p:spPr>
            <a:xfrm>
              <a:off x="4286248" y="1033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2" name="Табличка 311"/>
            <p:cNvSpPr/>
            <p:nvPr/>
          </p:nvSpPr>
          <p:spPr>
            <a:xfrm>
              <a:off x="300036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3" name="Табличка 312"/>
            <p:cNvSpPr/>
            <p:nvPr/>
          </p:nvSpPr>
          <p:spPr>
            <a:xfrm>
              <a:off x="3319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4" name="Табличка 313"/>
            <p:cNvSpPr/>
            <p:nvPr/>
          </p:nvSpPr>
          <p:spPr>
            <a:xfrm>
              <a:off x="3643306"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5" name="Табличка 314"/>
            <p:cNvSpPr/>
            <p:nvPr/>
          </p:nvSpPr>
          <p:spPr>
            <a:xfrm>
              <a:off x="3962248"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6" name="Табличка 315"/>
            <p:cNvSpPr/>
            <p:nvPr/>
          </p:nvSpPr>
          <p:spPr>
            <a:xfrm>
              <a:off x="6215074"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7" name="Табличка 316"/>
            <p:cNvSpPr/>
            <p:nvPr/>
          </p:nvSpPr>
          <p:spPr>
            <a:xfrm>
              <a:off x="6215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8" name="Табличка 317"/>
            <p:cNvSpPr/>
            <p:nvPr/>
          </p:nvSpPr>
          <p:spPr>
            <a:xfrm>
              <a:off x="6215074" y="2962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9" name="Табличка 318"/>
            <p:cNvSpPr/>
            <p:nvPr/>
          </p:nvSpPr>
          <p:spPr>
            <a:xfrm>
              <a:off x="6215074" y="135729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0" name="Табличка 319"/>
            <p:cNvSpPr/>
            <p:nvPr/>
          </p:nvSpPr>
          <p:spPr>
            <a:xfrm>
              <a:off x="6215074" y="1676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1" name="Табличка 320"/>
            <p:cNvSpPr/>
            <p:nvPr/>
          </p:nvSpPr>
          <p:spPr>
            <a:xfrm>
              <a:off x="6215074" y="200024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2" name="Табличка 321"/>
            <p:cNvSpPr/>
            <p:nvPr/>
          </p:nvSpPr>
          <p:spPr>
            <a:xfrm>
              <a:off x="6215074" y="231918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3" name="Табличка 322"/>
            <p:cNvSpPr/>
            <p:nvPr/>
          </p:nvSpPr>
          <p:spPr>
            <a:xfrm>
              <a:off x="5572132"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4" name="Табличка 323"/>
            <p:cNvSpPr/>
            <p:nvPr/>
          </p:nvSpPr>
          <p:spPr>
            <a:xfrm>
              <a:off x="5891074"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5" name="Табличка 324"/>
            <p:cNvSpPr/>
            <p:nvPr/>
          </p:nvSpPr>
          <p:spPr>
            <a:xfrm>
              <a:off x="6858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6" name="Табличка 325"/>
            <p:cNvSpPr/>
            <p:nvPr/>
          </p:nvSpPr>
          <p:spPr>
            <a:xfrm>
              <a:off x="6534016" y="3286124"/>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7" name="Табличка 326"/>
            <p:cNvSpPr/>
            <p:nvPr/>
          </p:nvSpPr>
          <p:spPr>
            <a:xfrm>
              <a:off x="5572132"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8" name="Табличка 327"/>
            <p:cNvSpPr/>
            <p:nvPr/>
          </p:nvSpPr>
          <p:spPr>
            <a:xfrm>
              <a:off x="5572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9" name="Табличка 328"/>
            <p:cNvSpPr/>
            <p:nvPr/>
          </p:nvSpPr>
          <p:spPr>
            <a:xfrm>
              <a:off x="5572132"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0" name="Табличка 329"/>
            <p:cNvSpPr/>
            <p:nvPr/>
          </p:nvSpPr>
          <p:spPr>
            <a:xfrm>
              <a:off x="5572132"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1" name="Табличка 330"/>
            <p:cNvSpPr/>
            <p:nvPr/>
          </p:nvSpPr>
          <p:spPr>
            <a:xfrm>
              <a:off x="5572132" y="3605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2" name="Табличка 331"/>
            <p:cNvSpPr/>
            <p:nvPr/>
          </p:nvSpPr>
          <p:spPr>
            <a:xfrm>
              <a:off x="4605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3" name="Табличка 332"/>
            <p:cNvSpPr/>
            <p:nvPr/>
          </p:nvSpPr>
          <p:spPr>
            <a:xfrm>
              <a:off x="4929190"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4" name="Табличка 333"/>
            <p:cNvSpPr/>
            <p:nvPr/>
          </p:nvSpPr>
          <p:spPr>
            <a:xfrm>
              <a:off x="5248132"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5" name="Табличка 334"/>
            <p:cNvSpPr/>
            <p:nvPr/>
          </p:nvSpPr>
          <p:spPr>
            <a:xfrm>
              <a:off x="6858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6" name="Табличка 335"/>
            <p:cNvSpPr/>
            <p:nvPr/>
          </p:nvSpPr>
          <p:spPr>
            <a:xfrm>
              <a:off x="6534016"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7" name="Табличка 336"/>
            <p:cNvSpPr/>
            <p:nvPr/>
          </p:nvSpPr>
          <p:spPr>
            <a:xfrm>
              <a:off x="6215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8" name="Табличка 337"/>
            <p:cNvSpPr/>
            <p:nvPr/>
          </p:nvSpPr>
          <p:spPr>
            <a:xfrm>
              <a:off x="5891074" y="4572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9" name="Табличка 338"/>
            <p:cNvSpPr/>
            <p:nvPr/>
          </p:nvSpPr>
          <p:spPr>
            <a:xfrm>
              <a:off x="4929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0" name="Табличка 339"/>
            <p:cNvSpPr/>
            <p:nvPr/>
          </p:nvSpPr>
          <p:spPr>
            <a:xfrm>
              <a:off x="4929190" y="5214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1" name="Табличка 340"/>
            <p:cNvSpPr/>
            <p:nvPr/>
          </p:nvSpPr>
          <p:spPr>
            <a:xfrm>
              <a:off x="4929190" y="3929066"/>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2" name="Табличка 341"/>
            <p:cNvSpPr/>
            <p:nvPr/>
          </p:nvSpPr>
          <p:spPr>
            <a:xfrm>
              <a:off x="4929190" y="4248008"/>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3" name="Табличка 342"/>
            <p:cNvSpPr/>
            <p:nvPr/>
          </p:nvSpPr>
          <p:spPr>
            <a:xfrm>
              <a:off x="4929190" y="4890950"/>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4" name="Табличка 343"/>
            <p:cNvSpPr/>
            <p:nvPr/>
          </p:nvSpPr>
          <p:spPr>
            <a:xfrm>
              <a:off x="3319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5" name="Табличка 344"/>
            <p:cNvSpPr/>
            <p:nvPr/>
          </p:nvSpPr>
          <p:spPr>
            <a:xfrm>
              <a:off x="3643306"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6" name="Табличка 345"/>
            <p:cNvSpPr/>
            <p:nvPr/>
          </p:nvSpPr>
          <p:spPr>
            <a:xfrm>
              <a:off x="3962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7" name="Табличка 346"/>
            <p:cNvSpPr/>
            <p:nvPr/>
          </p:nvSpPr>
          <p:spPr>
            <a:xfrm>
              <a:off x="4286248"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8" name="Табличка 347"/>
            <p:cNvSpPr/>
            <p:nvPr/>
          </p:nvSpPr>
          <p:spPr>
            <a:xfrm>
              <a:off x="4605190"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9" name="Табличка 348"/>
            <p:cNvSpPr/>
            <p:nvPr/>
          </p:nvSpPr>
          <p:spPr>
            <a:xfrm>
              <a:off x="5248132" y="5533892"/>
              <a:ext cx="324000" cy="324000"/>
            </a:xfrm>
            <a:prstGeom prst="plaque">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50" name="TextBox 349"/>
          <p:cNvSpPr txBox="1"/>
          <p:nvPr/>
        </p:nvSpPr>
        <p:spPr>
          <a:xfrm>
            <a:off x="714348" y="857232"/>
            <a:ext cx="184731" cy="369332"/>
          </a:xfrm>
          <a:prstGeom prst="rect">
            <a:avLst/>
          </a:prstGeom>
          <a:noFill/>
        </p:spPr>
        <p:txBody>
          <a:bodyPr wrap="none" rtlCol="0">
            <a:spAutoFit/>
          </a:bodyPr>
          <a:lstStyle/>
          <a:p>
            <a:endParaRPr lang="ru-RU" dirty="0"/>
          </a:p>
        </p:txBody>
      </p:sp>
      <p:sp>
        <p:nvSpPr>
          <p:cNvPr id="351" name="Скругленный прямоугольник 350"/>
          <p:cNvSpPr/>
          <p:nvPr/>
        </p:nvSpPr>
        <p:spPr>
          <a:xfrm>
            <a:off x="0" y="-71462"/>
            <a:ext cx="3929090"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 </a:t>
            </a:r>
          </a:p>
          <a:p>
            <a:pPr algn="ctr"/>
            <a:endParaRPr lang="ru-RU" sz="2400" dirty="0">
              <a:solidFill>
                <a:schemeClr val="tx1"/>
              </a:solidFill>
              <a:latin typeface="Times New Roman" pitchFamily="18" charset="0"/>
              <a:cs typeface="Times New Roman" pitchFamily="18" charset="0"/>
            </a:endParaRPr>
          </a:p>
        </p:txBody>
      </p:sp>
      <p:sp>
        <p:nvSpPr>
          <p:cNvPr id="352" name="Управляющая кнопка: в конец 351">
            <a:hlinkClick r:id="" action="ppaction://hlinkshowjump?jump=nextslide" highlightClick="1"/>
          </p:cNvPr>
          <p:cNvSpPr/>
          <p:nvPr/>
        </p:nvSpPr>
        <p:spPr>
          <a:xfrm>
            <a:off x="8215338" y="0"/>
            <a:ext cx="928662" cy="357166"/>
          </a:xfrm>
          <a:prstGeom prst="actionButtonEnd">
            <a:avLst/>
          </a:prstGeom>
          <a:solidFill>
            <a:schemeClr val="accent5">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TextBox 181"/>
          <p:cNvSpPr txBox="1"/>
          <p:nvPr/>
        </p:nvSpPr>
        <p:spPr>
          <a:xfrm>
            <a:off x="534279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183" name="TextBox 182"/>
          <p:cNvSpPr txBox="1"/>
          <p:nvPr/>
        </p:nvSpPr>
        <p:spPr>
          <a:xfrm>
            <a:off x="350043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84" name="TextBox 183"/>
          <p:cNvSpPr txBox="1"/>
          <p:nvPr/>
        </p:nvSpPr>
        <p:spPr>
          <a:xfrm>
            <a:off x="3857620" y="2643182"/>
            <a:ext cx="33374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З</a:t>
            </a:r>
            <a:endParaRPr lang="ru-RU" sz="2200" b="1" dirty="0">
              <a:latin typeface="Times New Roman" pitchFamily="18" charset="0"/>
              <a:cs typeface="Times New Roman" pitchFamily="18" charset="0"/>
            </a:endParaRPr>
          </a:p>
        </p:txBody>
      </p:sp>
      <p:sp>
        <p:nvSpPr>
          <p:cNvPr id="185" name="TextBox 184"/>
          <p:cNvSpPr txBox="1"/>
          <p:nvPr/>
        </p:nvSpPr>
        <p:spPr>
          <a:xfrm>
            <a:off x="421481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В</a:t>
            </a:r>
            <a:endParaRPr lang="ru-RU" sz="2200" b="1" dirty="0">
              <a:latin typeface="Times New Roman" pitchFamily="18" charset="0"/>
              <a:cs typeface="Times New Roman" pitchFamily="18" charset="0"/>
            </a:endParaRPr>
          </a:p>
        </p:txBody>
      </p:sp>
      <p:sp>
        <p:nvSpPr>
          <p:cNvPr id="186" name="TextBox 185"/>
          <p:cNvSpPr txBox="1"/>
          <p:nvPr/>
        </p:nvSpPr>
        <p:spPr>
          <a:xfrm>
            <a:off x="4572000" y="2640923"/>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187" name="TextBox 186"/>
          <p:cNvSpPr txBox="1"/>
          <p:nvPr/>
        </p:nvSpPr>
        <p:spPr>
          <a:xfrm>
            <a:off x="4929190"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88" name="TextBox 187"/>
          <p:cNvSpPr txBox="1"/>
          <p:nvPr/>
        </p:nvSpPr>
        <p:spPr>
          <a:xfrm>
            <a:off x="5667920"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189" name="TextBox 188"/>
          <p:cNvSpPr txBox="1"/>
          <p:nvPr/>
        </p:nvSpPr>
        <p:spPr>
          <a:xfrm>
            <a:off x="6072198" y="2640923"/>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190" name="TextBox 189"/>
          <p:cNvSpPr txBox="1"/>
          <p:nvPr/>
        </p:nvSpPr>
        <p:spPr>
          <a:xfrm>
            <a:off x="6429388" y="2643182"/>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191" name="Стрелка вправо 190"/>
          <p:cNvSpPr/>
          <p:nvPr/>
        </p:nvSpPr>
        <p:spPr>
          <a:xfrm rot="5400000">
            <a:off x="5715008" y="71414"/>
            <a:ext cx="318326" cy="396054"/>
          </a:xfrm>
          <a:prstGeom prst="rightArrow">
            <a:avLst/>
          </a:prstGeom>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TextBox 191"/>
          <p:cNvSpPr txBox="1"/>
          <p:nvPr/>
        </p:nvSpPr>
        <p:spPr>
          <a:xfrm>
            <a:off x="564357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3" name="TextBox 192"/>
          <p:cNvSpPr txBox="1"/>
          <p:nvPr/>
        </p:nvSpPr>
        <p:spPr>
          <a:xfrm>
            <a:off x="6025110" y="1997981"/>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4" name="TextBox 193"/>
          <p:cNvSpPr txBox="1"/>
          <p:nvPr/>
        </p:nvSpPr>
        <p:spPr>
          <a:xfrm>
            <a:off x="6357950" y="1997981"/>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С</a:t>
            </a:r>
            <a:endParaRPr lang="ru-RU" sz="2200" b="1" dirty="0">
              <a:latin typeface="Times New Roman" pitchFamily="18" charset="0"/>
              <a:cs typeface="Times New Roman" pitchFamily="18" charset="0"/>
            </a:endParaRPr>
          </a:p>
        </p:txBody>
      </p:sp>
      <p:sp>
        <p:nvSpPr>
          <p:cNvPr id="195" name="TextBox 194"/>
          <p:cNvSpPr txBox="1"/>
          <p:nvPr/>
        </p:nvSpPr>
        <p:spPr>
          <a:xfrm>
            <a:off x="6715140" y="2000240"/>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196" name="TextBox 195"/>
          <p:cNvSpPr txBox="1"/>
          <p:nvPr/>
        </p:nvSpPr>
        <p:spPr>
          <a:xfrm>
            <a:off x="714376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197" name="TextBox 196"/>
          <p:cNvSpPr txBox="1"/>
          <p:nvPr/>
        </p:nvSpPr>
        <p:spPr>
          <a:xfrm>
            <a:off x="7500958" y="1997981"/>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198" name="TextBox 197"/>
          <p:cNvSpPr txBox="1"/>
          <p:nvPr/>
        </p:nvSpPr>
        <p:spPr>
          <a:xfrm>
            <a:off x="7858148" y="2000240"/>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199" name="TextBox 198"/>
          <p:cNvSpPr txBox="1"/>
          <p:nvPr/>
        </p:nvSpPr>
        <p:spPr>
          <a:xfrm>
            <a:off x="8215338" y="2000240"/>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0" name="TextBox 199"/>
          <p:cNvSpPr txBox="1"/>
          <p:nvPr/>
        </p:nvSpPr>
        <p:spPr>
          <a:xfrm>
            <a:off x="8539170" y="1997981"/>
            <a:ext cx="461986"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Ы</a:t>
            </a:r>
            <a:endParaRPr lang="ru-RU" sz="2200" b="1" dirty="0">
              <a:latin typeface="Times New Roman" pitchFamily="18" charset="0"/>
              <a:cs typeface="Times New Roman" pitchFamily="18" charset="0"/>
            </a:endParaRPr>
          </a:p>
        </p:txBody>
      </p:sp>
      <p:sp>
        <p:nvSpPr>
          <p:cNvPr id="201" name="Скругленный прямоугольник 200"/>
          <p:cNvSpPr/>
          <p:nvPr/>
        </p:nvSpPr>
        <p:spPr>
          <a:xfrm>
            <a:off x="-71470" y="1928802"/>
            <a:ext cx="3929090" cy="449107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Этот металл встречается в природе в самородном виде чаще, чем золото, серебро и железо. Латинское название этого металла произошло от названия острова в Средиземном море, где уже в III тысячелетии до н. э. существовали рудники и производилась выплавка этого </a:t>
            </a:r>
            <a:endParaRPr lang="en-US" sz="2400" dirty="0" smtClean="0">
              <a:solidFill>
                <a:schemeClr val="tx1"/>
              </a:solidFill>
              <a:latin typeface="Times New Roman" pitchFamily="18" charset="0"/>
              <a:cs typeface="Times New Roman" pitchFamily="18" charset="0"/>
            </a:endParaRPr>
          </a:p>
          <a:p>
            <a:pPr algn="ctr"/>
            <a:r>
              <a:rPr lang="ru-RU" sz="2400" dirty="0" smtClean="0">
                <a:solidFill>
                  <a:schemeClr val="tx1"/>
                </a:solidFill>
                <a:latin typeface="Times New Roman" pitchFamily="18" charset="0"/>
                <a:cs typeface="Times New Roman" pitchFamily="18" charset="0"/>
              </a:rPr>
              <a:t>металла.</a:t>
            </a:r>
            <a:endParaRPr lang="ru-RU" sz="2400" dirty="0">
              <a:solidFill>
                <a:schemeClr val="tx1"/>
              </a:solidFill>
              <a:latin typeface="Times New Roman" pitchFamily="18" charset="0"/>
              <a:cs typeface="Times New Roman" pitchFamily="18" charset="0"/>
            </a:endParaRPr>
          </a:p>
        </p:txBody>
      </p:sp>
      <p:sp>
        <p:nvSpPr>
          <p:cNvPr id="203" name="TextBox 202"/>
          <p:cNvSpPr txBox="1"/>
          <p:nvPr/>
        </p:nvSpPr>
        <p:spPr>
          <a:xfrm>
            <a:off x="4214810" y="1357298"/>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04" name="TextBox 203"/>
          <p:cNvSpPr txBox="1"/>
          <p:nvPr/>
        </p:nvSpPr>
        <p:spPr>
          <a:xfrm>
            <a:off x="457200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05" name="TextBox 204"/>
          <p:cNvSpPr txBox="1"/>
          <p:nvPr/>
        </p:nvSpPr>
        <p:spPr>
          <a:xfrm>
            <a:off x="4929190" y="135729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06" name="TextBox 205"/>
          <p:cNvSpPr txBox="1"/>
          <p:nvPr/>
        </p:nvSpPr>
        <p:spPr>
          <a:xfrm>
            <a:off x="5286380" y="1357298"/>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7" name="TextBox 206"/>
          <p:cNvSpPr txBox="1"/>
          <p:nvPr/>
        </p:nvSpPr>
        <p:spPr>
          <a:xfrm>
            <a:off x="5715008" y="1355039"/>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Ь</a:t>
            </a:r>
            <a:endParaRPr lang="ru-RU" sz="2200" b="1" dirty="0">
              <a:latin typeface="Times New Roman" pitchFamily="18" charset="0"/>
              <a:cs typeface="Times New Roman" pitchFamily="18" charset="0"/>
            </a:endParaRPr>
          </a:p>
        </p:txBody>
      </p:sp>
      <p:sp>
        <p:nvSpPr>
          <p:cNvPr id="208" name="TextBox 207"/>
          <p:cNvSpPr txBox="1"/>
          <p:nvPr/>
        </p:nvSpPr>
        <p:spPr>
          <a:xfrm>
            <a:off x="4572000" y="3283865"/>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Т</a:t>
            </a:r>
            <a:endParaRPr lang="ru-RU" sz="2200" b="1" dirty="0">
              <a:latin typeface="Times New Roman" pitchFamily="18" charset="0"/>
              <a:cs typeface="Times New Roman" pitchFamily="18" charset="0"/>
            </a:endParaRPr>
          </a:p>
        </p:txBody>
      </p:sp>
      <p:sp>
        <p:nvSpPr>
          <p:cNvPr id="209" name="TextBox 208"/>
          <p:cNvSpPr txBox="1"/>
          <p:nvPr/>
        </p:nvSpPr>
        <p:spPr>
          <a:xfrm>
            <a:off x="4572000" y="357187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10" name="TextBox 209"/>
          <p:cNvSpPr txBox="1"/>
          <p:nvPr/>
        </p:nvSpPr>
        <p:spPr>
          <a:xfrm>
            <a:off x="4572000" y="3926807"/>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1" name="TextBox 210"/>
          <p:cNvSpPr txBox="1"/>
          <p:nvPr/>
        </p:nvSpPr>
        <p:spPr>
          <a:xfrm>
            <a:off x="4572000" y="4214818"/>
            <a:ext cx="42672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Ф</a:t>
            </a:r>
            <a:endParaRPr lang="ru-RU" sz="2200" b="1" dirty="0">
              <a:latin typeface="Times New Roman" pitchFamily="18" charset="0"/>
              <a:cs typeface="Times New Roman" pitchFamily="18" charset="0"/>
            </a:endParaRPr>
          </a:p>
        </p:txBody>
      </p:sp>
      <p:sp>
        <p:nvSpPr>
          <p:cNvPr id="214" name="TextBox 213"/>
          <p:cNvSpPr txBox="1"/>
          <p:nvPr/>
        </p:nvSpPr>
        <p:spPr>
          <a:xfrm>
            <a:off x="6398330"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18" name="TextBox 217"/>
          <p:cNvSpPr txBox="1"/>
          <p:nvPr/>
        </p:nvSpPr>
        <p:spPr>
          <a:xfrm>
            <a:off x="6072198" y="3926807"/>
            <a:ext cx="38985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К</a:t>
            </a:r>
            <a:endParaRPr lang="ru-RU" sz="2200" b="1" dirty="0">
              <a:latin typeface="Times New Roman" pitchFamily="18" charset="0"/>
              <a:cs typeface="Times New Roman" pitchFamily="18" charset="0"/>
            </a:endParaRPr>
          </a:p>
        </p:txBody>
      </p:sp>
      <p:sp>
        <p:nvSpPr>
          <p:cNvPr id="219" name="TextBox 218"/>
          <p:cNvSpPr txBox="1"/>
          <p:nvPr/>
        </p:nvSpPr>
        <p:spPr>
          <a:xfrm>
            <a:off x="6786578" y="3929066"/>
            <a:ext cx="39466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Л</a:t>
            </a:r>
            <a:endParaRPr lang="ru-RU" sz="2200" b="1" dirty="0">
              <a:latin typeface="Times New Roman" pitchFamily="18" charset="0"/>
              <a:cs typeface="Times New Roman" pitchFamily="18" charset="0"/>
            </a:endParaRPr>
          </a:p>
        </p:txBody>
      </p:sp>
      <p:sp>
        <p:nvSpPr>
          <p:cNvPr id="220" name="TextBox 219"/>
          <p:cNvSpPr txBox="1"/>
          <p:nvPr/>
        </p:nvSpPr>
        <p:spPr>
          <a:xfrm>
            <a:off x="7143768" y="3926807"/>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И</a:t>
            </a:r>
            <a:endParaRPr lang="ru-RU" sz="2200" b="1" dirty="0">
              <a:latin typeface="Times New Roman" pitchFamily="18" charset="0"/>
              <a:cs typeface="Times New Roman" pitchFamily="18" charset="0"/>
            </a:endParaRPr>
          </a:p>
        </p:txBody>
      </p:sp>
      <p:sp>
        <p:nvSpPr>
          <p:cNvPr id="221" name="TextBox 220"/>
          <p:cNvSpPr txBox="1"/>
          <p:nvPr/>
        </p:nvSpPr>
        <p:spPr>
          <a:xfrm>
            <a:off x="750095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Й</a:t>
            </a:r>
            <a:endParaRPr lang="ru-RU" sz="2200" b="1" dirty="0">
              <a:latin typeface="Times New Roman" pitchFamily="18" charset="0"/>
              <a:cs typeface="Times New Roman" pitchFamily="18" charset="0"/>
            </a:endParaRPr>
          </a:p>
        </p:txBody>
      </p:sp>
      <p:sp>
        <p:nvSpPr>
          <p:cNvPr id="222" name="TextBox 221"/>
          <p:cNvSpPr txBox="1"/>
          <p:nvPr/>
        </p:nvSpPr>
        <p:spPr>
          <a:xfrm>
            <a:off x="7858148" y="3929066"/>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Н</a:t>
            </a:r>
            <a:endParaRPr lang="ru-RU" sz="2200" b="1" dirty="0">
              <a:latin typeface="Times New Roman" pitchFamily="18" charset="0"/>
              <a:cs typeface="Times New Roman" pitchFamily="18" charset="0"/>
            </a:endParaRPr>
          </a:p>
        </p:txBody>
      </p:sp>
      <p:sp>
        <p:nvSpPr>
          <p:cNvPr id="223" name="TextBox 222"/>
          <p:cNvSpPr txBox="1"/>
          <p:nvPr/>
        </p:nvSpPr>
        <p:spPr>
          <a:xfrm>
            <a:off x="825571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А</a:t>
            </a:r>
            <a:endParaRPr lang="ru-RU" sz="2200" b="1" dirty="0">
              <a:latin typeface="Times New Roman" pitchFamily="18" charset="0"/>
              <a:cs typeface="Times New Roman" pitchFamily="18" charset="0"/>
            </a:endParaRPr>
          </a:p>
        </p:txBody>
      </p:sp>
      <p:sp>
        <p:nvSpPr>
          <p:cNvPr id="224" name="TextBox 223"/>
          <p:cNvSpPr txBox="1"/>
          <p:nvPr/>
        </p:nvSpPr>
        <p:spPr>
          <a:xfrm>
            <a:off x="8612908" y="3926807"/>
            <a:ext cx="38824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Я</a:t>
            </a:r>
            <a:endParaRPr lang="ru-RU" sz="2200" b="1" dirty="0">
              <a:latin typeface="Times New Roman" pitchFamily="18" charset="0"/>
              <a:cs typeface="Times New Roman" pitchFamily="18" charset="0"/>
            </a:endParaRPr>
          </a:p>
        </p:txBody>
      </p:sp>
      <p:sp>
        <p:nvSpPr>
          <p:cNvPr id="225" name="TextBox 224"/>
          <p:cNvSpPr txBox="1"/>
          <p:nvPr/>
        </p:nvSpPr>
        <p:spPr>
          <a:xfrm>
            <a:off x="5643570" y="357166"/>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26" name="TextBox 225"/>
          <p:cNvSpPr txBox="1"/>
          <p:nvPr/>
        </p:nvSpPr>
        <p:spPr>
          <a:xfrm>
            <a:off x="5699980" y="712097"/>
            <a:ext cx="37221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Е</a:t>
            </a:r>
            <a:endParaRPr lang="ru-RU" sz="2200" b="1" dirty="0">
              <a:latin typeface="Times New Roman" pitchFamily="18" charset="0"/>
              <a:cs typeface="Times New Roman" pitchFamily="18" charset="0"/>
            </a:endParaRPr>
          </a:p>
        </p:txBody>
      </p:sp>
      <p:sp>
        <p:nvSpPr>
          <p:cNvPr id="227" name="TextBox 226"/>
          <p:cNvSpPr txBox="1"/>
          <p:nvPr/>
        </p:nvSpPr>
        <p:spPr>
          <a:xfrm>
            <a:off x="5643570" y="1000108"/>
            <a:ext cx="37863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Д</a:t>
            </a:r>
            <a:endParaRPr lang="ru-RU" sz="2200" b="1" dirty="0">
              <a:latin typeface="Times New Roman" pitchFamily="18" charset="0"/>
              <a:cs typeface="Times New Roman" pitchFamily="18" charset="0"/>
            </a:endParaRPr>
          </a:p>
        </p:txBody>
      </p:sp>
      <p:sp>
        <p:nvSpPr>
          <p:cNvPr id="213" name="TextBox 212"/>
          <p:cNvSpPr txBox="1"/>
          <p:nvPr/>
        </p:nvSpPr>
        <p:spPr>
          <a:xfrm>
            <a:off x="6407252" y="3283865"/>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5" name="TextBox 214"/>
          <p:cNvSpPr txBox="1"/>
          <p:nvPr/>
        </p:nvSpPr>
        <p:spPr>
          <a:xfrm>
            <a:off x="6429388" y="3571876"/>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
        <p:nvSpPr>
          <p:cNvPr id="216" name="TextBox 215"/>
          <p:cNvSpPr txBox="1"/>
          <p:nvPr/>
        </p:nvSpPr>
        <p:spPr>
          <a:xfrm>
            <a:off x="6407252" y="4214818"/>
            <a:ext cx="450764"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М</a:t>
            </a:r>
            <a:endParaRPr lang="ru-RU" sz="2200" b="1" dirty="0">
              <a:latin typeface="Times New Roman" pitchFamily="18" charset="0"/>
              <a:cs typeface="Times New Roman" pitchFamily="18" charset="0"/>
            </a:endParaRPr>
          </a:p>
        </p:txBody>
      </p:sp>
      <p:sp>
        <p:nvSpPr>
          <p:cNvPr id="217" name="TextBox 216"/>
          <p:cNvSpPr txBox="1"/>
          <p:nvPr/>
        </p:nvSpPr>
        <p:spPr>
          <a:xfrm>
            <a:off x="6453738" y="4569749"/>
            <a:ext cx="404278"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О</a:t>
            </a:r>
            <a:endParaRPr lang="ru-RU" sz="2200" b="1" dirty="0">
              <a:latin typeface="Times New Roman" pitchFamily="18" charset="0"/>
              <a:cs typeface="Times New Roman" pitchFamily="18" charset="0"/>
            </a:endParaRPr>
          </a:p>
        </p:txBody>
      </p:sp>
      <p:sp>
        <p:nvSpPr>
          <p:cNvPr id="233" name="TextBox 232"/>
          <p:cNvSpPr txBox="1"/>
          <p:nvPr/>
        </p:nvSpPr>
        <p:spPr>
          <a:xfrm>
            <a:off x="6429388" y="4857760"/>
            <a:ext cx="357790" cy="430887"/>
          </a:xfrm>
          <a:prstGeom prst="rect">
            <a:avLst/>
          </a:prstGeom>
          <a:noFill/>
        </p:spPr>
        <p:txBody>
          <a:bodyPr wrap="none" rtlCol="0">
            <a:spAutoFit/>
          </a:bodyPr>
          <a:lstStyle/>
          <a:p>
            <a:r>
              <a:rPr lang="ru-RU" sz="2200" b="1" dirty="0" smtClean="0">
                <a:latin typeface="Times New Roman" pitchFamily="18" charset="0"/>
                <a:cs typeface="Times New Roman" pitchFamily="18" charset="0"/>
              </a:rPr>
              <a:t>Р</a:t>
            </a:r>
            <a:endParaRPr lang="ru-RU" sz="2200" b="1" dirty="0">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49"/>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9"/>
                                        </p:tgtEl>
                                        <p:attrNameLst>
                                          <p:attrName>r</p:attrName>
                                        </p:attrNameLst>
                                      </p:cBhvr>
                                    </p:animRot>
                                    <p:animRot by="-240000">
                                      <p:cBhvr>
                                        <p:cTn id="7" dur="200" fill="hold">
                                          <p:stCondLst>
                                            <p:cond delay="200"/>
                                          </p:stCondLst>
                                        </p:cTn>
                                        <p:tgtEl>
                                          <p:spTgt spid="149"/>
                                        </p:tgtEl>
                                        <p:attrNameLst>
                                          <p:attrName>r</p:attrName>
                                        </p:attrNameLst>
                                      </p:cBhvr>
                                    </p:animRot>
                                    <p:animRot by="240000">
                                      <p:cBhvr>
                                        <p:cTn id="8" dur="200" fill="hold">
                                          <p:stCondLst>
                                            <p:cond delay="400"/>
                                          </p:stCondLst>
                                        </p:cTn>
                                        <p:tgtEl>
                                          <p:spTgt spid="149"/>
                                        </p:tgtEl>
                                        <p:attrNameLst>
                                          <p:attrName>r</p:attrName>
                                        </p:attrNameLst>
                                      </p:cBhvr>
                                    </p:animRot>
                                    <p:animRot by="-240000">
                                      <p:cBhvr>
                                        <p:cTn id="9" dur="200" fill="hold">
                                          <p:stCondLst>
                                            <p:cond delay="600"/>
                                          </p:stCondLst>
                                        </p:cTn>
                                        <p:tgtEl>
                                          <p:spTgt spid="149"/>
                                        </p:tgtEl>
                                        <p:attrNameLst>
                                          <p:attrName>r</p:attrName>
                                        </p:attrNameLst>
                                      </p:cBhvr>
                                    </p:animRot>
                                    <p:animRot by="120000">
                                      <p:cBhvr>
                                        <p:cTn id="10" dur="200" fill="hold">
                                          <p:stCondLst>
                                            <p:cond delay="800"/>
                                          </p:stCondLst>
                                        </p:cTn>
                                        <p:tgtEl>
                                          <p:spTgt spid="149"/>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49"/>
                  </p:tgtEl>
                </p:cond>
              </p:nextCondLst>
            </p:seq>
            <p:seq concurrent="1" nextAc="seek">
              <p:cTn id="11" restart="whenNotActive" fill="hold" evtFilter="cancelBubble" nodeType="interactiveSeq">
                <p:stCondLst>
                  <p:cond evt="onClick" delay="0">
                    <p:tgtEl>
                      <p:spTgt spid="150"/>
                    </p:tgtEl>
                  </p:cond>
                </p:stCondLst>
                <p:endSync evt="end" delay="0">
                  <p:rtn val="all"/>
                </p:endSync>
                <p:childTnLst>
                  <p:par>
                    <p:cTn id="12" fill="hold">
                      <p:stCondLst>
                        <p:cond delay="0"/>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50"/>
                                        </p:tgtEl>
                                        <p:attrNameLst>
                                          <p:attrName>r</p:attrName>
                                        </p:attrNameLst>
                                      </p:cBhvr>
                                    </p:animRot>
                                    <p:animRot by="-240000">
                                      <p:cBhvr>
                                        <p:cTn id="16" dur="200" fill="hold">
                                          <p:stCondLst>
                                            <p:cond delay="200"/>
                                          </p:stCondLst>
                                        </p:cTn>
                                        <p:tgtEl>
                                          <p:spTgt spid="150"/>
                                        </p:tgtEl>
                                        <p:attrNameLst>
                                          <p:attrName>r</p:attrName>
                                        </p:attrNameLst>
                                      </p:cBhvr>
                                    </p:animRot>
                                    <p:animRot by="240000">
                                      <p:cBhvr>
                                        <p:cTn id="17" dur="200" fill="hold">
                                          <p:stCondLst>
                                            <p:cond delay="400"/>
                                          </p:stCondLst>
                                        </p:cTn>
                                        <p:tgtEl>
                                          <p:spTgt spid="150"/>
                                        </p:tgtEl>
                                        <p:attrNameLst>
                                          <p:attrName>r</p:attrName>
                                        </p:attrNameLst>
                                      </p:cBhvr>
                                    </p:animRot>
                                    <p:animRot by="-240000">
                                      <p:cBhvr>
                                        <p:cTn id="18" dur="200" fill="hold">
                                          <p:stCondLst>
                                            <p:cond delay="600"/>
                                          </p:stCondLst>
                                        </p:cTn>
                                        <p:tgtEl>
                                          <p:spTgt spid="150"/>
                                        </p:tgtEl>
                                        <p:attrNameLst>
                                          <p:attrName>r</p:attrName>
                                        </p:attrNameLst>
                                      </p:cBhvr>
                                    </p:animRot>
                                    <p:animRot by="120000">
                                      <p:cBhvr>
                                        <p:cTn id="19" dur="200" fill="hold">
                                          <p:stCondLst>
                                            <p:cond delay="800"/>
                                          </p:stCondLst>
                                        </p:cTn>
                                        <p:tgtEl>
                                          <p:spTgt spid="150"/>
                                        </p:tgtEl>
                                        <p:attrNameLst>
                                          <p:attrName>r</p:attrName>
                                        </p:attrNameLst>
                                      </p:cBhvr>
                                    </p:animRo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0"/>
                  </p:tgtEl>
                </p:cond>
              </p:nextCondLst>
            </p:seq>
            <p:seq concurrent="1" nextAc="seek">
              <p:cTn id="20" restart="whenNotActive" fill="hold" evtFilter="cancelBubble" nodeType="interactiveSeq">
                <p:stCondLst>
                  <p:cond evt="onClick" delay="0">
                    <p:tgtEl>
                      <p:spTgt spid="151"/>
                    </p:tgtEl>
                  </p:cond>
                </p:stCondLst>
                <p:endSync evt="end" delay="0">
                  <p:rtn val="all"/>
                </p:endSync>
                <p:childTnLst>
                  <p:par>
                    <p:cTn id="21" fill="hold">
                      <p:stCondLst>
                        <p:cond delay="0"/>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51"/>
                                        </p:tgtEl>
                                        <p:attrNameLst>
                                          <p:attrName>r</p:attrName>
                                        </p:attrNameLst>
                                      </p:cBhvr>
                                    </p:animRot>
                                    <p:animRot by="-240000">
                                      <p:cBhvr>
                                        <p:cTn id="25" dur="200" fill="hold">
                                          <p:stCondLst>
                                            <p:cond delay="200"/>
                                          </p:stCondLst>
                                        </p:cTn>
                                        <p:tgtEl>
                                          <p:spTgt spid="151"/>
                                        </p:tgtEl>
                                        <p:attrNameLst>
                                          <p:attrName>r</p:attrName>
                                        </p:attrNameLst>
                                      </p:cBhvr>
                                    </p:animRot>
                                    <p:animRot by="240000">
                                      <p:cBhvr>
                                        <p:cTn id="26" dur="200" fill="hold">
                                          <p:stCondLst>
                                            <p:cond delay="400"/>
                                          </p:stCondLst>
                                        </p:cTn>
                                        <p:tgtEl>
                                          <p:spTgt spid="151"/>
                                        </p:tgtEl>
                                        <p:attrNameLst>
                                          <p:attrName>r</p:attrName>
                                        </p:attrNameLst>
                                      </p:cBhvr>
                                    </p:animRot>
                                    <p:animRot by="-240000">
                                      <p:cBhvr>
                                        <p:cTn id="27" dur="200" fill="hold">
                                          <p:stCondLst>
                                            <p:cond delay="600"/>
                                          </p:stCondLst>
                                        </p:cTn>
                                        <p:tgtEl>
                                          <p:spTgt spid="151"/>
                                        </p:tgtEl>
                                        <p:attrNameLst>
                                          <p:attrName>r</p:attrName>
                                        </p:attrNameLst>
                                      </p:cBhvr>
                                    </p:animRot>
                                    <p:animRot by="120000">
                                      <p:cBhvr>
                                        <p:cTn id="28" dur="200" fill="hold">
                                          <p:stCondLst>
                                            <p:cond delay="800"/>
                                          </p:stCondLst>
                                        </p:cTn>
                                        <p:tgtEl>
                                          <p:spTgt spid="151"/>
                                        </p:tgtEl>
                                        <p:attrNameLst>
                                          <p:attrName>r</p:attrName>
                                        </p:attrNameLst>
                                      </p:cBhvr>
                                    </p:animRo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1"/>
                  </p:tgtEl>
                </p:cond>
              </p:nextCondLst>
            </p:seq>
            <p:seq concurrent="1" nextAc="seek">
              <p:cTn id="29" restart="whenNotActive" fill="hold" evtFilter="cancelBubble" nodeType="interactiveSeq">
                <p:stCondLst>
                  <p:cond evt="onClick" delay="0">
                    <p:tgtEl>
                      <p:spTgt spid="152"/>
                    </p:tgtEl>
                  </p:cond>
                </p:stCondLst>
                <p:endSync evt="end" delay="0">
                  <p:rtn val="all"/>
                </p:endSync>
                <p:childTnLst>
                  <p:par>
                    <p:cTn id="30" fill="hold">
                      <p:stCondLst>
                        <p:cond delay="0"/>
                      </p:stCondLst>
                      <p:childTnLst>
                        <p:par>
                          <p:cTn id="31" fill="hold">
                            <p:stCondLst>
                              <p:cond delay="0"/>
                            </p:stCondLst>
                            <p:childTnLst>
                              <p:par>
                                <p:cTn id="32" presetID="32" presetClass="emph" presetSubtype="0" fill="hold" grpId="0" nodeType="clickEffect">
                                  <p:stCondLst>
                                    <p:cond delay="0"/>
                                  </p:stCondLst>
                                  <p:childTnLst>
                                    <p:animRot by="120000">
                                      <p:cBhvr>
                                        <p:cTn id="33" dur="100" fill="hold">
                                          <p:stCondLst>
                                            <p:cond delay="0"/>
                                          </p:stCondLst>
                                        </p:cTn>
                                        <p:tgtEl>
                                          <p:spTgt spid="152"/>
                                        </p:tgtEl>
                                        <p:attrNameLst>
                                          <p:attrName>r</p:attrName>
                                        </p:attrNameLst>
                                      </p:cBhvr>
                                    </p:animRot>
                                    <p:animRot by="-240000">
                                      <p:cBhvr>
                                        <p:cTn id="34" dur="200" fill="hold">
                                          <p:stCondLst>
                                            <p:cond delay="200"/>
                                          </p:stCondLst>
                                        </p:cTn>
                                        <p:tgtEl>
                                          <p:spTgt spid="152"/>
                                        </p:tgtEl>
                                        <p:attrNameLst>
                                          <p:attrName>r</p:attrName>
                                        </p:attrNameLst>
                                      </p:cBhvr>
                                    </p:animRot>
                                    <p:animRot by="240000">
                                      <p:cBhvr>
                                        <p:cTn id="35" dur="200" fill="hold">
                                          <p:stCondLst>
                                            <p:cond delay="400"/>
                                          </p:stCondLst>
                                        </p:cTn>
                                        <p:tgtEl>
                                          <p:spTgt spid="152"/>
                                        </p:tgtEl>
                                        <p:attrNameLst>
                                          <p:attrName>r</p:attrName>
                                        </p:attrNameLst>
                                      </p:cBhvr>
                                    </p:animRot>
                                    <p:animRot by="-240000">
                                      <p:cBhvr>
                                        <p:cTn id="36" dur="200" fill="hold">
                                          <p:stCondLst>
                                            <p:cond delay="600"/>
                                          </p:stCondLst>
                                        </p:cTn>
                                        <p:tgtEl>
                                          <p:spTgt spid="152"/>
                                        </p:tgtEl>
                                        <p:attrNameLst>
                                          <p:attrName>r</p:attrName>
                                        </p:attrNameLst>
                                      </p:cBhvr>
                                    </p:animRot>
                                    <p:animRot by="120000">
                                      <p:cBhvr>
                                        <p:cTn id="37" dur="200" fill="hold">
                                          <p:stCondLst>
                                            <p:cond delay="800"/>
                                          </p:stCondLst>
                                        </p:cTn>
                                        <p:tgtEl>
                                          <p:spTgt spid="152"/>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2"/>
                  </p:tgtEl>
                </p:cond>
              </p:nextCondLst>
            </p:seq>
            <p:seq concurrent="1" nextAc="seek">
              <p:cTn id="38" restart="whenNotActive" fill="hold" evtFilter="cancelBubble" nodeType="interactiveSeq">
                <p:stCondLst>
                  <p:cond evt="onClick" delay="0">
                    <p:tgtEl>
                      <p:spTgt spid="153"/>
                    </p:tgtEl>
                  </p:cond>
                </p:stCondLst>
                <p:endSync evt="end" delay="0">
                  <p:rtn val="all"/>
                </p:endSync>
                <p:childTnLst>
                  <p:par>
                    <p:cTn id="39" fill="hold">
                      <p:stCondLst>
                        <p:cond delay="0"/>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227">
                                            <p:txEl>
                                              <p:pRg st="0" end="0"/>
                                            </p:txEl>
                                          </p:spTgt>
                                        </p:tgtEl>
                                        <p:attrNameLst>
                                          <p:attrName>style.visibility</p:attrName>
                                        </p:attrNameLst>
                                      </p:cBhvr>
                                      <p:to>
                                        <p:strVal val="visible"/>
                                      </p:to>
                                    </p:set>
                                    <p:animEffect transition="in" filter="box(in)">
                                      <p:cBhvr>
                                        <p:cTn id="43" dur="500"/>
                                        <p:tgtEl>
                                          <p:spTgt spid="227">
                                            <p:txEl>
                                              <p:pRg st="0" end="0"/>
                                            </p:txEl>
                                          </p:spTgt>
                                        </p:tgtEl>
                                      </p:cBhvr>
                                    </p:animEffect>
                                  </p:childTnLst>
                                  <p:subTnLst>
                                    <p:audio>
                                      <p:cMediaNode>
                                        <p:cTn display="0" masterRel="sameClick">
                                          <p:stCondLst>
                                            <p:cond evt="begin" delay="0">
                                              <p:tn val="41"/>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3"/>
                  </p:tgtEl>
                </p:cond>
              </p:nextCondLst>
            </p:seq>
            <p:seq concurrent="1" nextAc="seek">
              <p:cTn id="44" restart="whenNotActive" fill="hold" evtFilter="cancelBubble" nodeType="interactiveSeq">
                <p:stCondLst>
                  <p:cond evt="onClick" delay="0">
                    <p:tgtEl>
                      <p:spTgt spid="154"/>
                    </p:tgtEl>
                  </p:cond>
                </p:stCondLst>
                <p:endSync evt="end" delay="0">
                  <p:rtn val="all"/>
                </p:endSync>
                <p:childTnLst>
                  <p:par>
                    <p:cTn id="45" fill="hold">
                      <p:stCondLst>
                        <p:cond delay="0"/>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226">
                                            <p:txEl>
                                              <p:pRg st="0" end="0"/>
                                            </p:txEl>
                                          </p:spTgt>
                                        </p:tgtEl>
                                        <p:attrNameLst>
                                          <p:attrName>style.visibility</p:attrName>
                                        </p:attrNameLst>
                                      </p:cBhvr>
                                      <p:to>
                                        <p:strVal val="visible"/>
                                      </p:to>
                                    </p:set>
                                    <p:animEffect transition="in" filter="box(in)">
                                      <p:cBhvr>
                                        <p:cTn id="49" dur="500"/>
                                        <p:tgtEl>
                                          <p:spTgt spid="226">
                                            <p:txEl>
                                              <p:pRg st="0" end="0"/>
                                            </p:txEl>
                                          </p:spTgt>
                                        </p:tgtEl>
                                      </p:cBhvr>
                                    </p:animEffect>
                                  </p:childTnLst>
                                  <p:subTnLst>
                                    <p:audio>
                                      <p:cMediaNode>
                                        <p:cTn display="0" masterRel="sameClick">
                                          <p:stCondLst>
                                            <p:cond evt="begin" delay="0">
                                              <p:tn val="47"/>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54"/>
                  </p:tgtEl>
                </p:cond>
              </p:nextCondLst>
            </p:seq>
            <p:seq concurrent="1" nextAc="seek">
              <p:cTn id="50" restart="whenNotActive" fill="hold" evtFilter="cancelBubble" nodeType="interactiveSeq">
                <p:stCondLst>
                  <p:cond evt="onClick" delay="0">
                    <p:tgtEl>
                      <p:spTgt spid="155"/>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grpId="0" nodeType="clickEffect">
                                  <p:stCondLst>
                                    <p:cond delay="0"/>
                                  </p:stCondLst>
                                  <p:childTnLst>
                                    <p:animRot by="120000">
                                      <p:cBhvr>
                                        <p:cTn id="54" dur="100" fill="hold">
                                          <p:stCondLst>
                                            <p:cond delay="0"/>
                                          </p:stCondLst>
                                        </p:cTn>
                                        <p:tgtEl>
                                          <p:spTgt spid="155"/>
                                        </p:tgtEl>
                                        <p:attrNameLst>
                                          <p:attrName>r</p:attrName>
                                        </p:attrNameLst>
                                      </p:cBhvr>
                                    </p:animRot>
                                    <p:animRot by="-240000">
                                      <p:cBhvr>
                                        <p:cTn id="55" dur="200" fill="hold">
                                          <p:stCondLst>
                                            <p:cond delay="200"/>
                                          </p:stCondLst>
                                        </p:cTn>
                                        <p:tgtEl>
                                          <p:spTgt spid="155"/>
                                        </p:tgtEl>
                                        <p:attrNameLst>
                                          <p:attrName>r</p:attrName>
                                        </p:attrNameLst>
                                      </p:cBhvr>
                                    </p:animRot>
                                    <p:animRot by="240000">
                                      <p:cBhvr>
                                        <p:cTn id="56" dur="200" fill="hold">
                                          <p:stCondLst>
                                            <p:cond delay="400"/>
                                          </p:stCondLst>
                                        </p:cTn>
                                        <p:tgtEl>
                                          <p:spTgt spid="155"/>
                                        </p:tgtEl>
                                        <p:attrNameLst>
                                          <p:attrName>r</p:attrName>
                                        </p:attrNameLst>
                                      </p:cBhvr>
                                    </p:animRot>
                                    <p:animRot by="-240000">
                                      <p:cBhvr>
                                        <p:cTn id="57" dur="200" fill="hold">
                                          <p:stCondLst>
                                            <p:cond delay="600"/>
                                          </p:stCondLst>
                                        </p:cTn>
                                        <p:tgtEl>
                                          <p:spTgt spid="155"/>
                                        </p:tgtEl>
                                        <p:attrNameLst>
                                          <p:attrName>r</p:attrName>
                                        </p:attrNameLst>
                                      </p:cBhvr>
                                    </p:animRot>
                                    <p:animRot by="120000">
                                      <p:cBhvr>
                                        <p:cTn id="58" dur="200" fill="hold">
                                          <p:stCondLst>
                                            <p:cond delay="800"/>
                                          </p:stCondLst>
                                        </p:cTn>
                                        <p:tgtEl>
                                          <p:spTgt spid="15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5"/>
                  </p:tgtEl>
                </p:cond>
              </p:nextCondLst>
            </p:seq>
            <p:seq concurrent="1" nextAc="seek">
              <p:cTn id="59" restart="whenNotActive" fill="hold" evtFilter="cancelBubble" nodeType="interactiveSeq">
                <p:stCondLst>
                  <p:cond evt="onClick" delay="0">
                    <p:tgtEl>
                      <p:spTgt spid="156"/>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0" nodeType="clickEffect">
                                  <p:stCondLst>
                                    <p:cond delay="0"/>
                                  </p:stCondLst>
                                  <p:childTnLst>
                                    <p:animRot by="120000">
                                      <p:cBhvr>
                                        <p:cTn id="63" dur="100" fill="hold">
                                          <p:stCondLst>
                                            <p:cond delay="0"/>
                                          </p:stCondLst>
                                        </p:cTn>
                                        <p:tgtEl>
                                          <p:spTgt spid="156"/>
                                        </p:tgtEl>
                                        <p:attrNameLst>
                                          <p:attrName>r</p:attrName>
                                        </p:attrNameLst>
                                      </p:cBhvr>
                                    </p:animRot>
                                    <p:animRot by="-240000">
                                      <p:cBhvr>
                                        <p:cTn id="64" dur="200" fill="hold">
                                          <p:stCondLst>
                                            <p:cond delay="200"/>
                                          </p:stCondLst>
                                        </p:cTn>
                                        <p:tgtEl>
                                          <p:spTgt spid="156"/>
                                        </p:tgtEl>
                                        <p:attrNameLst>
                                          <p:attrName>r</p:attrName>
                                        </p:attrNameLst>
                                      </p:cBhvr>
                                    </p:animRot>
                                    <p:animRot by="240000">
                                      <p:cBhvr>
                                        <p:cTn id="65" dur="200" fill="hold">
                                          <p:stCondLst>
                                            <p:cond delay="400"/>
                                          </p:stCondLst>
                                        </p:cTn>
                                        <p:tgtEl>
                                          <p:spTgt spid="156"/>
                                        </p:tgtEl>
                                        <p:attrNameLst>
                                          <p:attrName>r</p:attrName>
                                        </p:attrNameLst>
                                      </p:cBhvr>
                                    </p:animRot>
                                    <p:animRot by="-240000">
                                      <p:cBhvr>
                                        <p:cTn id="66" dur="200" fill="hold">
                                          <p:stCondLst>
                                            <p:cond delay="600"/>
                                          </p:stCondLst>
                                        </p:cTn>
                                        <p:tgtEl>
                                          <p:spTgt spid="156"/>
                                        </p:tgtEl>
                                        <p:attrNameLst>
                                          <p:attrName>r</p:attrName>
                                        </p:attrNameLst>
                                      </p:cBhvr>
                                    </p:animRot>
                                    <p:animRot by="120000">
                                      <p:cBhvr>
                                        <p:cTn id="67" dur="200" fill="hold">
                                          <p:stCondLst>
                                            <p:cond delay="800"/>
                                          </p:stCondLst>
                                        </p:cTn>
                                        <p:tgtEl>
                                          <p:spTgt spid="156"/>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6"/>
                  </p:tgtEl>
                </p:cond>
              </p:nextCondLst>
            </p:seq>
            <p:seq concurrent="1" nextAc="seek">
              <p:cTn id="68" restart="whenNotActive" fill="hold" evtFilter="cancelBubble" nodeType="interactiveSeq">
                <p:stCondLst>
                  <p:cond evt="onClick" delay="0">
                    <p:tgtEl>
                      <p:spTgt spid="157"/>
                    </p:tgtEl>
                  </p:cond>
                </p:stCondLst>
                <p:endSync evt="end" delay="0">
                  <p:rtn val="all"/>
                </p:endSync>
                <p:childTnLst>
                  <p:par>
                    <p:cTn id="69" fill="hold">
                      <p:stCondLst>
                        <p:cond delay="0"/>
                      </p:stCondLst>
                      <p:childTnLst>
                        <p:par>
                          <p:cTn id="70" fill="hold">
                            <p:stCondLst>
                              <p:cond delay="0"/>
                            </p:stCondLst>
                            <p:childTnLst>
                              <p:par>
                                <p:cTn id="71" presetID="32" presetClass="emph" presetSubtype="0" fill="hold" grpId="0" nodeType="clickEffect">
                                  <p:stCondLst>
                                    <p:cond delay="0"/>
                                  </p:stCondLst>
                                  <p:childTnLst>
                                    <p:animRot by="120000">
                                      <p:cBhvr>
                                        <p:cTn id="72" dur="100" fill="hold">
                                          <p:stCondLst>
                                            <p:cond delay="0"/>
                                          </p:stCondLst>
                                        </p:cTn>
                                        <p:tgtEl>
                                          <p:spTgt spid="157"/>
                                        </p:tgtEl>
                                        <p:attrNameLst>
                                          <p:attrName>r</p:attrName>
                                        </p:attrNameLst>
                                      </p:cBhvr>
                                    </p:animRot>
                                    <p:animRot by="-240000">
                                      <p:cBhvr>
                                        <p:cTn id="73" dur="200" fill="hold">
                                          <p:stCondLst>
                                            <p:cond delay="200"/>
                                          </p:stCondLst>
                                        </p:cTn>
                                        <p:tgtEl>
                                          <p:spTgt spid="157"/>
                                        </p:tgtEl>
                                        <p:attrNameLst>
                                          <p:attrName>r</p:attrName>
                                        </p:attrNameLst>
                                      </p:cBhvr>
                                    </p:animRot>
                                    <p:animRot by="240000">
                                      <p:cBhvr>
                                        <p:cTn id="74" dur="200" fill="hold">
                                          <p:stCondLst>
                                            <p:cond delay="400"/>
                                          </p:stCondLst>
                                        </p:cTn>
                                        <p:tgtEl>
                                          <p:spTgt spid="157"/>
                                        </p:tgtEl>
                                        <p:attrNameLst>
                                          <p:attrName>r</p:attrName>
                                        </p:attrNameLst>
                                      </p:cBhvr>
                                    </p:animRot>
                                    <p:animRot by="-240000">
                                      <p:cBhvr>
                                        <p:cTn id="75" dur="200" fill="hold">
                                          <p:stCondLst>
                                            <p:cond delay="600"/>
                                          </p:stCondLst>
                                        </p:cTn>
                                        <p:tgtEl>
                                          <p:spTgt spid="157"/>
                                        </p:tgtEl>
                                        <p:attrNameLst>
                                          <p:attrName>r</p:attrName>
                                        </p:attrNameLst>
                                      </p:cBhvr>
                                    </p:animRot>
                                    <p:animRot by="120000">
                                      <p:cBhvr>
                                        <p:cTn id="76" dur="200" fill="hold">
                                          <p:stCondLst>
                                            <p:cond delay="800"/>
                                          </p:stCondLst>
                                        </p:cTn>
                                        <p:tgtEl>
                                          <p:spTgt spid="157"/>
                                        </p:tgtEl>
                                        <p:attrNameLst>
                                          <p:attrName>r</p:attrName>
                                        </p:attrNameLst>
                                      </p:cBhvr>
                                    </p:animRot>
                                  </p:childTnLst>
                                  <p:subTnLst>
                                    <p:audio>
                                      <p:cMediaNode>
                                        <p:cTn display="0" masterRel="sameClick">
                                          <p:stCondLst>
                                            <p:cond evt="begin" delay="0">
                                              <p:tn val="7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7"/>
                  </p:tgtEl>
                </p:cond>
              </p:nextCondLst>
            </p:seq>
            <p:seq concurrent="1" nextAc="seek">
              <p:cTn id="77" restart="whenNotActive" fill="hold" evtFilter="cancelBubble" nodeType="interactiveSeq">
                <p:stCondLst>
                  <p:cond evt="onClick" delay="0">
                    <p:tgtEl>
                      <p:spTgt spid="158"/>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grpId="0" nodeType="clickEffect">
                                  <p:stCondLst>
                                    <p:cond delay="0"/>
                                  </p:stCondLst>
                                  <p:childTnLst>
                                    <p:animRot by="120000">
                                      <p:cBhvr>
                                        <p:cTn id="81" dur="100" fill="hold">
                                          <p:stCondLst>
                                            <p:cond delay="0"/>
                                          </p:stCondLst>
                                        </p:cTn>
                                        <p:tgtEl>
                                          <p:spTgt spid="158"/>
                                        </p:tgtEl>
                                        <p:attrNameLst>
                                          <p:attrName>r</p:attrName>
                                        </p:attrNameLst>
                                      </p:cBhvr>
                                    </p:animRot>
                                    <p:animRot by="-240000">
                                      <p:cBhvr>
                                        <p:cTn id="82" dur="200" fill="hold">
                                          <p:stCondLst>
                                            <p:cond delay="200"/>
                                          </p:stCondLst>
                                        </p:cTn>
                                        <p:tgtEl>
                                          <p:spTgt spid="158"/>
                                        </p:tgtEl>
                                        <p:attrNameLst>
                                          <p:attrName>r</p:attrName>
                                        </p:attrNameLst>
                                      </p:cBhvr>
                                    </p:animRot>
                                    <p:animRot by="240000">
                                      <p:cBhvr>
                                        <p:cTn id="83" dur="200" fill="hold">
                                          <p:stCondLst>
                                            <p:cond delay="400"/>
                                          </p:stCondLst>
                                        </p:cTn>
                                        <p:tgtEl>
                                          <p:spTgt spid="158"/>
                                        </p:tgtEl>
                                        <p:attrNameLst>
                                          <p:attrName>r</p:attrName>
                                        </p:attrNameLst>
                                      </p:cBhvr>
                                    </p:animRot>
                                    <p:animRot by="-240000">
                                      <p:cBhvr>
                                        <p:cTn id="84" dur="200" fill="hold">
                                          <p:stCondLst>
                                            <p:cond delay="600"/>
                                          </p:stCondLst>
                                        </p:cTn>
                                        <p:tgtEl>
                                          <p:spTgt spid="158"/>
                                        </p:tgtEl>
                                        <p:attrNameLst>
                                          <p:attrName>r</p:attrName>
                                        </p:attrNameLst>
                                      </p:cBhvr>
                                    </p:animRot>
                                    <p:animRot by="120000">
                                      <p:cBhvr>
                                        <p:cTn id="85" dur="200" fill="hold">
                                          <p:stCondLst>
                                            <p:cond delay="800"/>
                                          </p:stCondLst>
                                        </p:cTn>
                                        <p:tgtEl>
                                          <p:spTgt spid="158"/>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8"/>
                  </p:tgtEl>
                </p:cond>
              </p:nextCondLst>
            </p:seq>
            <p:seq concurrent="1" nextAc="seek">
              <p:cTn id="86" restart="whenNotActive" fill="hold" evtFilter="cancelBubble" nodeType="interactiveSeq">
                <p:stCondLst>
                  <p:cond evt="onClick" delay="0">
                    <p:tgtEl>
                      <p:spTgt spid="159"/>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grpId="0" nodeType="clickEffect">
                                  <p:stCondLst>
                                    <p:cond delay="0"/>
                                  </p:stCondLst>
                                  <p:childTnLst>
                                    <p:animRot by="120000">
                                      <p:cBhvr>
                                        <p:cTn id="90" dur="100" fill="hold">
                                          <p:stCondLst>
                                            <p:cond delay="0"/>
                                          </p:stCondLst>
                                        </p:cTn>
                                        <p:tgtEl>
                                          <p:spTgt spid="159"/>
                                        </p:tgtEl>
                                        <p:attrNameLst>
                                          <p:attrName>r</p:attrName>
                                        </p:attrNameLst>
                                      </p:cBhvr>
                                    </p:animRot>
                                    <p:animRot by="-240000">
                                      <p:cBhvr>
                                        <p:cTn id="91" dur="200" fill="hold">
                                          <p:stCondLst>
                                            <p:cond delay="200"/>
                                          </p:stCondLst>
                                        </p:cTn>
                                        <p:tgtEl>
                                          <p:spTgt spid="159"/>
                                        </p:tgtEl>
                                        <p:attrNameLst>
                                          <p:attrName>r</p:attrName>
                                        </p:attrNameLst>
                                      </p:cBhvr>
                                    </p:animRot>
                                    <p:animRot by="240000">
                                      <p:cBhvr>
                                        <p:cTn id="92" dur="200" fill="hold">
                                          <p:stCondLst>
                                            <p:cond delay="400"/>
                                          </p:stCondLst>
                                        </p:cTn>
                                        <p:tgtEl>
                                          <p:spTgt spid="159"/>
                                        </p:tgtEl>
                                        <p:attrNameLst>
                                          <p:attrName>r</p:attrName>
                                        </p:attrNameLst>
                                      </p:cBhvr>
                                    </p:animRot>
                                    <p:animRot by="-240000">
                                      <p:cBhvr>
                                        <p:cTn id="93" dur="200" fill="hold">
                                          <p:stCondLst>
                                            <p:cond delay="600"/>
                                          </p:stCondLst>
                                        </p:cTn>
                                        <p:tgtEl>
                                          <p:spTgt spid="159"/>
                                        </p:tgtEl>
                                        <p:attrNameLst>
                                          <p:attrName>r</p:attrName>
                                        </p:attrNameLst>
                                      </p:cBhvr>
                                    </p:animRot>
                                    <p:animRot by="120000">
                                      <p:cBhvr>
                                        <p:cTn id="94" dur="200" fill="hold">
                                          <p:stCondLst>
                                            <p:cond delay="800"/>
                                          </p:stCondLst>
                                        </p:cTn>
                                        <p:tgtEl>
                                          <p:spTgt spid="159"/>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59"/>
                  </p:tgtEl>
                </p:cond>
              </p:nextCondLst>
            </p:seq>
            <p:seq concurrent="1" nextAc="seek">
              <p:cTn id="95" restart="whenNotActive" fill="hold" evtFilter="cancelBubble" nodeType="interactiveSeq">
                <p:stCondLst>
                  <p:cond evt="onClick" delay="0">
                    <p:tgtEl>
                      <p:spTgt spid="160"/>
                    </p:tgtEl>
                  </p:cond>
                </p:stCondLst>
                <p:endSync evt="end" delay="0">
                  <p:rtn val="all"/>
                </p:endSync>
                <p:childTnLst>
                  <p:par>
                    <p:cTn id="96" fill="hold">
                      <p:stCondLst>
                        <p:cond delay="0"/>
                      </p:stCondLst>
                      <p:childTnLst>
                        <p:par>
                          <p:cTn id="97" fill="hold">
                            <p:stCondLst>
                              <p:cond delay="0"/>
                            </p:stCondLst>
                            <p:childTnLst>
                              <p:par>
                                <p:cTn id="98" presetID="32" presetClass="emph" presetSubtype="0" fill="hold" grpId="0" nodeType="clickEffect">
                                  <p:stCondLst>
                                    <p:cond delay="0"/>
                                  </p:stCondLst>
                                  <p:childTnLst>
                                    <p:animRot by="120000">
                                      <p:cBhvr>
                                        <p:cTn id="99" dur="100" fill="hold">
                                          <p:stCondLst>
                                            <p:cond delay="0"/>
                                          </p:stCondLst>
                                        </p:cTn>
                                        <p:tgtEl>
                                          <p:spTgt spid="160"/>
                                        </p:tgtEl>
                                        <p:attrNameLst>
                                          <p:attrName>r</p:attrName>
                                        </p:attrNameLst>
                                      </p:cBhvr>
                                    </p:animRot>
                                    <p:animRot by="-240000">
                                      <p:cBhvr>
                                        <p:cTn id="100" dur="200" fill="hold">
                                          <p:stCondLst>
                                            <p:cond delay="200"/>
                                          </p:stCondLst>
                                        </p:cTn>
                                        <p:tgtEl>
                                          <p:spTgt spid="160"/>
                                        </p:tgtEl>
                                        <p:attrNameLst>
                                          <p:attrName>r</p:attrName>
                                        </p:attrNameLst>
                                      </p:cBhvr>
                                    </p:animRot>
                                    <p:animRot by="240000">
                                      <p:cBhvr>
                                        <p:cTn id="101" dur="200" fill="hold">
                                          <p:stCondLst>
                                            <p:cond delay="400"/>
                                          </p:stCondLst>
                                        </p:cTn>
                                        <p:tgtEl>
                                          <p:spTgt spid="160"/>
                                        </p:tgtEl>
                                        <p:attrNameLst>
                                          <p:attrName>r</p:attrName>
                                        </p:attrNameLst>
                                      </p:cBhvr>
                                    </p:animRot>
                                    <p:animRot by="-240000">
                                      <p:cBhvr>
                                        <p:cTn id="102" dur="200" fill="hold">
                                          <p:stCondLst>
                                            <p:cond delay="600"/>
                                          </p:stCondLst>
                                        </p:cTn>
                                        <p:tgtEl>
                                          <p:spTgt spid="160"/>
                                        </p:tgtEl>
                                        <p:attrNameLst>
                                          <p:attrName>r</p:attrName>
                                        </p:attrNameLst>
                                      </p:cBhvr>
                                    </p:animRot>
                                    <p:animRot by="120000">
                                      <p:cBhvr>
                                        <p:cTn id="103" dur="200" fill="hold">
                                          <p:stCondLst>
                                            <p:cond delay="800"/>
                                          </p:stCondLst>
                                        </p:cTn>
                                        <p:tgtEl>
                                          <p:spTgt spid="160"/>
                                        </p:tgtEl>
                                        <p:attrNameLst>
                                          <p:attrName>r</p:attrName>
                                        </p:attrNameLst>
                                      </p:cBhvr>
                                    </p:animRot>
                                  </p:childTnLst>
                                  <p:subTnLst>
                                    <p:audio>
                                      <p:cMediaNode>
                                        <p:cTn display="0" masterRel="sameClick">
                                          <p:stCondLst>
                                            <p:cond evt="begin" delay="0">
                                              <p:tn val="9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0"/>
                  </p:tgtEl>
                </p:cond>
              </p:nextCondLst>
            </p:seq>
            <p:seq concurrent="1" nextAc="seek">
              <p:cTn id="104" restart="whenNotActive" fill="hold" evtFilter="cancelBubble" nodeType="interactiveSeq">
                <p:stCondLst>
                  <p:cond evt="onClick" delay="0">
                    <p:tgtEl>
                      <p:spTgt spid="161"/>
                    </p:tgtEl>
                  </p:cond>
                </p:stCondLst>
                <p:endSync evt="end" delay="0">
                  <p:rtn val="all"/>
                </p:endSync>
                <p:childTnLst>
                  <p:par>
                    <p:cTn id="105" fill="hold">
                      <p:stCondLst>
                        <p:cond delay="0"/>
                      </p:stCondLst>
                      <p:childTnLst>
                        <p:par>
                          <p:cTn id="106" fill="hold">
                            <p:stCondLst>
                              <p:cond delay="0"/>
                            </p:stCondLst>
                            <p:childTnLst>
                              <p:par>
                                <p:cTn id="107" presetID="32" presetClass="emph" presetSubtype="0" fill="hold" grpId="0" nodeType="clickEffect">
                                  <p:stCondLst>
                                    <p:cond delay="0"/>
                                  </p:stCondLst>
                                  <p:childTnLst>
                                    <p:animRot by="120000">
                                      <p:cBhvr>
                                        <p:cTn id="108" dur="100" fill="hold">
                                          <p:stCondLst>
                                            <p:cond delay="0"/>
                                          </p:stCondLst>
                                        </p:cTn>
                                        <p:tgtEl>
                                          <p:spTgt spid="161"/>
                                        </p:tgtEl>
                                        <p:attrNameLst>
                                          <p:attrName>r</p:attrName>
                                        </p:attrNameLst>
                                      </p:cBhvr>
                                    </p:animRot>
                                    <p:animRot by="-240000">
                                      <p:cBhvr>
                                        <p:cTn id="109" dur="200" fill="hold">
                                          <p:stCondLst>
                                            <p:cond delay="200"/>
                                          </p:stCondLst>
                                        </p:cTn>
                                        <p:tgtEl>
                                          <p:spTgt spid="161"/>
                                        </p:tgtEl>
                                        <p:attrNameLst>
                                          <p:attrName>r</p:attrName>
                                        </p:attrNameLst>
                                      </p:cBhvr>
                                    </p:animRot>
                                    <p:animRot by="240000">
                                      <p:cBhvr>
                                        <p:cTn id="110" dur="200" fill="hold">
                                          <p:stCondLst>
                                            <p:cond delay="400"/>
                                          </p:stCondLst>
                                        </p:cTn>
                                        <p:tgtEl>
                                          <p:spTgt spid="161"/>
                                        </p:tgtEl>
                                        <p:attrNameLst>
                                          <p:attrName>r</p:attrName>
                                        </p:attrNameLst>
                                      </p:cBhvr>
                                    </p:animRot>
                                    <p:animRot by="-240000">
                                      <p:cBhvr>
                                        <p:cTn id="111" dur="200" fill="hold">
                                          <p:stCondLst>
                                            <p:cond delay="600"/>
                                          </p:stCondLst>
                                        </p:cTn>
                                        <p:tgtEl>
                                          <p:spTgt spid="161"/>
                                        </p:tgtEl>
                                        <p:attrNameLst>
                                          <p:attrName>r</p:attrName>
                                        </p:attrNameLst>
                                      </p:cBhvr>
                                    </p:animRot>
                                    <p:animRot by="120000">
                                      <p:cBhvr>
                                        <p:cTn id="112" dur="200" fill="hold">
                                          <p:stCondLst>
                                            <p:cond delay="800"/>
                                          </p:stCondLst>
                                        </p:cTn>
                                        <p:tgtEl>
                                          <p:spTgt spid="161"/>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1"/>
                  </p:tgtEl>
                </p:cond>
              </p:nextCondLst>
            </p:seq>
            <p:seq concurrent="1" nextAc="seek">
              <p:cTn id="113" restart="whenNotActive" fill="hold" evtFilter="cancelBubble" nodeType="interactiveSeq">
                <p:stCondLst>
                  <p:cond evt="onClick" delay="0">
                    <p:tgtEl>
                      <p:spTgt spid="162"/>
                    </p:tgtEl>
                  </p:cond>
                </p:stCondLst>
                <p:endSync evt="end" delay="0">
                  <p:rtn val="all"/>
                </p:endSync>
                <p:childTnLst>
                  <p:par>
                    <p:cTn id="114" fill="hold">
                      <p:stCondLst>
                        <p:cond delay="0"/>
                      </p:stCondLst>
                      <p:childTnLst>
                        <p:par>
                          <p:cTn id="115" fill="hold">
                            <p:stCondLst>
                              <p:cond delay="0"/>
                            </p:stCondLst>
                            <p:childTnLst>
                              <p:par>
                                <p:cTn id="116" presetID="4" presetClass="entr" presetSubtype="16" fill="hold" nodeType="clickEffect">
                                  <p:stCondLst>
                                    <p:cond delay="0"/>
                                  </p:stCondLst>
                                  <p:childTnLst>
                                    <p:set>
                                      <p:cBhvr>
                                        <p:cTn id="117" dur="1" fill="hold">
                                          <p:stCondLst>
                                            <p:cond delay="0"/>
                                          </p:stCondLst>
                                        </p:cTn>
                                        <p:tgtEl>
                                          <p:spTgt spid="225">
                                            <p:txEl>
                                              <p:pRg st="0" end="0"/>
                                            </p:txEl>
                                          </p:spTgt>
                                        </p:tgtEl>
                                        <p:attrNameLst>
                                          <p:attrName>style.visibility</p:attrName>
                                        </p:attrNameLst>
                                      </p:cBhvr>
                                      <p:to>
                                        <p:strVal val="visible"/>
                                      </p:to>
                                    </p:set>
                                    <p:animEffect transition="in" filter="box(in)">
                                      <p:cBhvr>
                                        <p:cTn id="118" dur="500"/>
                                        <p:tgtEl>
                                          <p:spTgt spid="225">
                                            <p:txEl>
                                              <p:pRg st="0" end="0"/>
                                            </p:txEl>
                                          </p:spTgt>
                                        </p:tgtEl>
                                      </p:cBhvr>
                                    </p:animEffect>
                                  </p:childTnLst>
                                  <p:subTnLst>
                                    <p:audio>
                                      <p:cMediaNode>
                                        <p:cTn display="0" masterRel="sameClick">
                                          <p:stCondLst>
                                            <p:cond evt="begin" delay="0">
                                              <p:tn val="116"/>
                                            </p:cond>
                                          </p:stCondLst>
                                          <p:endCondLst>
                                            <p:cond evt="onStopAudio" delay="0">
                                              <p:tgtEl>
                                                <p:sldTgt/>
                                              </p:tgtEl>
                                            </p:cond>
                                          </p:endCondLst>
                                        </p:cTn>
                                        <p:tgtEl>
                                          <p:sndTgt r:embed="rId3" name="chimes.wav" builtIn="1"/>
                                        </p:tgtEl>
                                      </p:cMediaNode>
                                    </p:audio>
                                  </p:subTnLst>
                                </p:cTn>
                              </p:par>
                            </p:childTnLst>
                          </p:cTn>
                        </p:par>
                      </p:childTnLst>
                    </p:cTn>
                  </p:par>
                </p:childTnLst>
              </p:cTn>
              <p:nextCondLst>
                <p:cond evt="onClick" delay="0">
                  <p:tgtEl>
                    <p:spTgt spid="162"/>
                  </p:tgtEl>
                </p:cond>
              </p:nextCondLst>
            </p:seq>
            <p:seq concurrent="1" nextAc="seek">
              <p:cTn id="119" restart="whenNotActive" fill="hold" evtFilter="cancelBubble" nodeType="interactiveSeq">
                <p:stCondLst>
                  <p:cond evt="onClick" delay="0">
                    <p:tgtEl>
                      <p:spTgt spid="163"/>
                    </p:tgtEl>
                  </p:cond>
                </p:stCondLst>
                <p:endSync evt="end" delay="0">
                  <p:rtn val="all"/>
                </p:endSync>
                <p:childTnLst>
                  <p:par>
                    <p:cTn id="120" fill="hold">
                      <p:stCondLst>
                        <p:cond delay="0"/>
                      </p:stCondLst>
                      <p:childTnLst>
                        <p:par>
                          <p:cTn id="121" fill="hold">
                            <p:stCondLst>
                              <p:cond delay="0"/>
                            </p:stCondLst>
                            <p:childTnLst>
                              <p:par>
                                <p:cTn id="122" presetID="32" presetClass="emph" presetSubtype="0" fill="hold" grpId="0" nodeType="clickEffect">
                                  <p:stCondLst>
                                    <p:cond delay="0"/>
                                  </p:stCondLst>
                                  <p:childTnLst>
                                    <p:animRot by="120000">
                                      <p:cBhvr>
                                        <p:cTn id="123" dur="100" fill="hold">
                                          <p:stCondLst>
                                            <p:cond delay="0"/>
                                          </p:stCondLst>
                                        </p:cTn>
                                        <p:tgtEl>
                                          <p:spTgt spid="163"/>
                                        </p:tgtEl>
                                        <p:attrNameLst>
                                          <p:attrName>r</p:attrName>
                                        </p:attrNameLst>
                                      </p:cBhvr>
                                    </p:animRot>
                                    <p:animRot by="-240000">
                                      <p:cBhvr>
                                        <p:cTn id="124" dur="200" fill="hold">
                                          <p:stCondLst>
                                            <p:cond delay="200"/>
                                          </p:stCondLst>
                                        </p:cTn>
                                        <p:tgtEl>
                                          <p:spTgt spid="163"/>
                                        </p:tgtEl>
                                        <p:attrNameLst>
                                          <p:attrName>r</p:attrName>
                                        </p:attrNameLst>
                                      </p:cBhvr>
                                    </p:animRot>
                                    <p:animRot by="240000">
                                      <p:cBhvr>
                                        <p:cTn id="125" dur="200" fill="hold">
                                          <p:stCondLst>
                                            <p:cond delay="400"/>
                                          </p:stCondLst>
                                        </p:cTn>
                                        <p:tgtEl>
                                          <p:spTgt spid="163"/>
                                        </p:tgtEl>
                                        <p:attrNameLst>
                                          <p:attrName>r</p:attrName>
                                        </p:attrNameLst>
                                      </p:cBhvr>
                                    </p:animRot>
                                    <p:animRot by="-240000">
                                      <p:cBhvr>
                                        <p:cTn id="126" dur="200" fill="hold">
                                          <p:stCondLst>
                                            <p:cond delay="600"/>
                                          </p:stCondLst>
                                        </p:cTn>
                                        <p:tgtEl>
                                          <p:spTgt spid="163"/>
                                        </p:tgtEl>
                                        <p:attrNameLst>
                                          <p:attrName>r</p:attrName>
                                        </p:attrNameLst>
                                      </p:cBhvr>
                                    </p:animRot>
                                    <p:animRot by="120000">
                                      <p:cBhvr>
                                        <p:cTn id="127" dur="200" fill="hold">
                                          <p:stCondLst>
                                            <p:cond delay="800"/>
                                          </p:stCondLst>
                                        </p:cTn>
                                        <p:tgtEl>
                                          <p:spTgt spid="163"/>
                                        </p:tgtEl>
                                        <p:attrNameLst>
                                          <p:attrName>r</p:attrName>
                                        </p:attrNameLst>
                                      </p:cBhvr>
                                    </p:animRot>
                                  </p:childTnLst>
                                  <p:subTnLst>
                                    <p:audio>
                                      <p:cMediaNode>
                                        <p:cTn display="0" masterRel="sameClick">
                                          <p:stCondLst>
                                            <p:cond evt="begin" delay="0">
                                              <p:tn val="12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3"/>
                  </p:tgtEl>
                </p:cond>
              </p:nextCondLst>
            </p:seq>
            <p:seq concurrent="1" nextAc="seek">
              <p:cTn id="128" restart="whenNotActive" fill="hold" evtFilter="cancelBubble" nodeType="interactiveSeq">
                <p:stCondLst>
                  <p:cond evt="onClick" delay="0">
                    <p:tgtEl>
                      <p:spTgt spid="164"/>
                    </p:tgtEl>
                  </p:cond>
                </p:stCondLst>
                <p:endSync evt="end" delay="0">
                  <p:rtn val="all"/>
                </p:endSync>
                <p:childTnLst>
                  <p:par>
                    <p:cTn id="129" fill="hold">
                      <p:stCondLst>
                        <p:cond delay="0"/>
                      </p:stCondLst>
                      <p:childTnLst>
                        <p:par>
                          <p:cTn id="130" fill="hold">
                            <p:stCondLst>
                              <p:cond delay="0"/>
                            </p:stCondLst>
                            <p:childTnLst>
                              <p:par>
                                <p:cTn id="131" presetID="32" presetClass="emph" presetSubtype="0" fill="hold" grpId="0" nodeType="clickEffect">
                                  <p:stCondLst>
                                    <p:cond delay="0"/>
                                  </p:stCondLst>
                                  <p:childTnLst>
                                    <p:animRot by="120000">
                                      <p:cBhvr>
                                        <p:cTn id="132" dur="100" fill="hold">
                                          <p:stCondLst>
                                            <p:cond delay="0"/>
                                          </p:stCondLst>
                                        </p:cTn>
                                        <p:tgtEl>
                                          <p:spTgt spid="164"/>
                                        </p:tgtEl>
                                        <p:attrNameLst>
                                          <p:attrName>r</p:attrName>
                                        </p:attrNameLst>
                                      </p:cBhvr>
                                    </p:animRot>
                                    <p:animRot by="-240000">
                                      <p:cBhvr>
                                        <p:cTn id="133" dur="200" fill="hold">
                                          <p:stCondLst>
                                            <p:cond delay="200"/>
                                          </p:stCondLst>
                                        </p:cTn>
                                        <p:tgtEl>
                                          <p:spTgt spid="164"/>
                                        </p:tgtEl>
                                        <p:attrNameLst>
                                          <p:attrName>r</p:attrName>
                                        </p:attrNameLst>
                                      </p:cBhvr>
                                    </p:animRot>
                                    <p:animRot by="240000">
                                      <p:cBhvr>
                                        <p:cTn id="134" dur="200" fill="hold">
                                          <p:stCondLst>
                                            <p:cond delay="400"/>
                                          </p:stCondLst>
                                        </p:cTn>
                                        <p:tgtEl>
                                          <p:spTgt spid="164"/>
                                        </p:tgtEl>
                                        <p:attrNameLst>
                                          <p:attrName>r</p:attrName>
                                        </p:attrNameLst>
                                      </p:cBhvr>
                                    </p:animRot>
                                    <p:animRot by="-240000">
                                      <p:cBhvr>
                                        <p:cTn id="135" dur="200" fill="hold">
                                          <p:stCondLst>
                                            <p:cond delay="600"/>
                                          </p:stCondLst>
                                        </p:cTn>
                                        <p:tgtEl>
                                          <p:spTgt spid="164"/>
                                        </p:tgtEl>
                                        <p:attrNameLst>
                                          <p:attrName>r</p:attrName>
                                        </p:attrNameLst>
                                      </p:cBhvr>
                                    </p:animRot>
                                    <p:animRot by="120000">
                                      <p:cBhvr>
                                        <p:cTn id="136" dur="200" fill="hold">
                                          <p:stCondLst>
                                            <p:cond delay="800"/>
                                          </p:stCondLst>
                                        </p:cTn>
                                        <p:tgtEl>
                                          <p:spTgt spid="164"/>
                                        </p:tgtEl>
                                        <p:attrNameLst>
                                          <p:attrName>r</p:attrName>
                                        </p:attrNameLst>
                                      </p:cBhvr>
                                    </p:animRot>
                                  </p:childTnLst>
                                  <p:subTnLst>
                                    <p:audio>
                                      <p:cMediaNode>
                                        <p:cTn display="0" masterRel="sameClick">
                                          <p:stCondLst>
                                            <p:cond evt="begin" delay="0">
                                              <p:tn val="13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4"/>
                  </p:tgtEl>
                </p:cond>
              </p:nextCondLst>
            </p:seq>
            <p:seq concurrent="1" nextAc="seek">
              <p:cTn id="137" restart="whenNotActive" fill="hold" evtFilter="cancelBubble" nodeType="interactiveSeq">
                <p:stCondLst>
                  <p:cond evt="onClick" delay="0">
                    <p:tgtEl>
                      <p:spTgt spid="165"/>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fill="hold" grpId="0" nodeType="clickEffect">
                                  <p:stCondLst>
                                    <p:cond delay="0"/>
                                  </p:stCondLst>
                                  <p:childTnLst>
                                    <p:animRot by="120000">
                                      <p:cBhvr>
                                        <p:cTn id="141" dur="100" fill="hold">
                                          <p:stCondLst>
                                            <p:cond delay="0"/>
                                          </p:stCondLst>
                                        </p:cTn>
                                        <p:tgtEl>
                                          <p:spTgt spid="165"/>
                                        </p:tgtEl>
                                        <p:attrNameLst>
                                          <p:attrName>r</p:attrName>
                                        </p:attrNameLst>
                                      </p:cBhvr>
                                    </p:animRot>
                                    <p:animRot by="-240000">
                                      <p:cBhvr>
                                        <p:cTn id="142" dur="200" fill="hold">
                                          <p:stCondLst>
                                            <p:cond delay="200"/>
                                          </p:stCondLst>
                                        </p:cTn>
                                        <p:tgtEl>
                                          <p:spTgt spid="165"/>
                                        </p:tgtEl>
                                        <p:attrNameLst>
                                          <p:attrName>r</p:attrName>
                                        </p:attrNameLst>
                                      </p:cBhvr>
                                    </p:animRot>
                                    <p:animRot by="240000">
                                      <p:cBhvr>
                                        <p:cTn id="143" dur="200" fill="hold">
                                          <p:stCondLst>
                                            <p:cond delay="400"/>
                                          </p:stCondLst>
                                        </p:cTn>
                                        <p:tgtEl>
                                          <p:spTgt spid="165"/>
                                        </p:tgtEl>
                                        <p:attrNameLst>
                                          <p:attrName>r</p:attrName>
                                        </p:attrNameLst>
                                      </p:cBhvr>
                                    </p:animRot>
                                    <p:animRot by="-240000">
                                      <p:cBhvr>
                                        <p:cTn id="144" dur="200" fill="hold">
                                          <p:stCondLst>
                                            <p:cond delay="600"/>
                                          </p:stCondLst>
                                        </p:cTn>
                                        <p:tgtEl>
                                          <p:spTgt spid="165"/>
                                        </p:tgtEl>
                                        <p:attrNameLst>
                                          <p:attrName>r</p:attrName>
                                        </p:attrNameLst>
                                      </p:cBhvr>
                                    </p:animRot>
                                    <p:animRot by="120000">
                                      <p:cBhvr>
                                        <p:cTn id="145" dur="200" fill="hold">
                                          <p:stCondLst>
                                            <p:cond delay="800"/>
                                          </p:stCondLst>
                                        </p:cTn>
                                        <p:tgtEl>
                                          <p:spTgt spid="165"/>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5"/>
                  </p:tgtEl>
                </p:cond>
              </p:nextCondLst>
            </p:seq>
            <p:seq concurrent="1" nextAc="seek">
              <p:cTn id="146" restart="whenNotActive" fill="hold" evtFilter="cancelBubble" nodeType="interactiveSeq">
                <p:stCondLst>
                  <p:cond evt="onClick" delay="0">
                    <p:tgtEl>
                      <p:spTgt spid="166"/>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fill="hold" grpId="0" nodeType="clickEffect">
                                  <p:stCondLst>
                                    <p:cond delay="0"/>
                                  </p:stCondLst>
                                  <p:childTnLst>
                                    <p:animRot by="120000">
                                      <p:cBhvr>
                                        <p:cTn id="150" dur="100" fill="hold">
                                          <p:stCondLst>
                                            <p:cond delay="0"/>
                                          </p:stCondLst>
                                        </p:cTn>
                                        <p:tgtEl>
                                          <p:spTgt spid="166"/>
                                        </p:tgtEl>
                                        <p:attrNameLst>
                                          <p:attrName>r</p:attrName>
                                        </p:attrNameLst>
                                      </p:cBhvr>
                                    </p:animRot>
                                    <p:animRot by="-240000">
                                      <p:cBhvr>
                                        <p:cTn id="151" dur="200" fill="hold">
                                          <p:stCondLst>
                                            <p:cond delay="200"/>
                                          </p:stCondLst>
                                        </p:cTn>
                                        <p:tgtEl>
                                          <p:spTgt spid="166"/>
                                        </p:tgtEl>
                                        <p:attrNameLst>
                                          <p:attrName>r</p:attrName>
                                        </p:attrNameLst>
                                      </p:cBhvr>
                                    </p:animRot>
                                    <p:animRot by="240000">
                                      <p:cBhvr>
                                        <p:cTn id="152" dur="200" fill="hold">
                                          <p:stCondLst>
                                            <p:cond delay="400"/>
                                          </p:stCondLst>
                                        </p:cTn>
                                        <p:tgtEl>
                                          <p:spTgt spid="166"/>
                                        </p:tgtEl>
                                        <p:attrNameLst>
                                          <p:attrName>r</p:attrName>
                                        </p:attrNameLst>
                                      </p:cBhvr>
                                    </p:animRot>
                                    <p:animRot by="-240000">
                                      <p:cBhvr>
                                        <p:cTn id="153" dur="200" fill="hold">
                                          <p:stCondLst>
                                            <p:cond delay="600"/>
                                          </p:stCondLst>
                                        </p:cTn>
                                        <p:tgtEl>
                                          <p:spTgt spid="166"/>
                                        </p:tgtEl>
                                        <p:attrNameLst>
                                          <p:attrName>r</p:attrName>
                                        </p:attrNameLst>
                                      </p:cBhvr>
                                    </p:animRot>
                                    <p:animRot by="120000">
                                      <p:cBhvr>
                                        <p:cTn id="154" dur="200" fill="hold">
                                          <p:stCondLst>
                                            <p:cond delay="800"/>
                                          </p:stCondLst>
                                        </p:cTn>
                                        <p:tgtEl>
                                          <p:spTgt spid="166"/>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6"/>
                  </p:tgtEl>
                </p:cond>
              </p:nextCondLst>
            </p:seq>
            <p:seq concurrent="1" nextAc="seek">
              <p:cTn id="155" restart="whenNotActive" fill="hold" evtFilter="cancelBubble" nodeType="interactiveSeq">
                <p:stCondLst>
                  <p:cond evt="onClick" delay="0">
                    <p:tgtEl>
                      <p:spTgt spid="167"/>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fill="hold" grpId="0" nodeType="clickEffect">
                                  <p:stCondLst>
                                    <p:cond delay="0"/>
                                  </p:stCondLst>
                                  <p:childTnLst>
                                    <p:animRot by="120000">
                                      <p:cBhvr>
                                        <p:cTn id="159" dur="100" fill="hold">
                                          <p:stCondLst>
                                            <p:cond delay="0"/>
                                          </p:stCondLst>
                                        </p:cTn>
                                        <p:tgtEl>
                                          <p:spTgt spid="167"/>
                                        </p:tgtEl>
                                        <p:attrNameLst>
                                          <p:attrName>r</p:attrName>
                                        </p:attrNameLst>
                                      </p:cBhvr>
                                    </p:animRot>
                                    <p:animRot by="-240000">
                                      <p:cBhvr>
                                        <p:cTn id="160" dur="200" fill="hold">
                                          <p:stCondLst>
                                            <p:cond delay="200"/>
                                          </p:stCondLst>
                                        </p:cTn>
                                        <p:tgtEl>
                                          <p:spTgt spid="167"/>
                                        </p:tgtEl>
                                        <p:attrNameLst>
                                          <p:attrName>r</p:attrName>
                                        </p:attrNameLst>
                                      </p:cBhvr>
                                    </p:animRot>
                                    <p:animRot by="240000">
                                      <p:cBhvr>
                                        <p:cTn id="161" dur="200" fill="hold">
                                          <p:stCondLst>
                                            <p:cond delay="400"/>
                                          </p:stCondLst>
                                        </p:cTn>
                                        <p:tgtEl>
                                          <p:spTgt spid="167"/>
                                        </p:tgtEl>
                                        <p:attrNameLst>
                                          <p:attrName>r</p:attrName>
                                        </p:attrNameLst>
                                      </p:cBhvr>
                                    </p:animRot>
                                    <p:animRot by="-240000">
                                      <p:cBhvr>
                                        <p:cTn id="162" dur="200" fill="hold">
                                          <p:stCondLst>
                                            <p:cond delay="600"/>
                                          </p:stCondLst>
                                        </p:cTn>
                                        <p:tgtEl>
                                          <p:spTgt spid="167"/>
                                        </p:tgtEl>
                                        <p:attrNameLst>
                                          <p:attrName>r</p:attrName>
                                        </p:attrNameLst>
                                      </p:cBhvr>
                                    </p:animRot>
                                    <p:animRot by="120000">
                                      <p:cBhvr>
                                        <p:cTn id="163" dur="200" fill="hold">
                                          <p:stCondLst>
                                            <p:cond delay="800"/>
                                          </p:stCondLst>
                                        </p:cTn>
                                        <p:tgtEl>
                                          <p:spTgt spid="167"/>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7"/>
                  </p:tgtEl>
                </p:cond>
              </p:nextCondLst>
            </p:seq>
            <p:seq concurrent="1" nextAc="seek">
              <p:cTn id="164" restart="whenNotActive" fill="hold" evtFilter="cancelBubble" nodeType="interactiveSeq">
                <p:stCondLst>
                  <p:cond evt="onClick" delay="0">
                    <p:tgtEl>
                      <p:spTgt spid="168"/>
                    </p:tgtEl>
                  </p:cond>
                </p:stCondLst>
                <p:endSync evt="end" delay="0">
                  <p:rtn val="all"/>
                </p:endSync>
                <p:childTnLst>
                  <p:par>
                    <p:cTn id="165" fill="hold">
                      <p:stCondLst>
                        <p:cond delay="0"/>
                      </p:stCondLst>
                      <p:childTnLst>
                        <p:par>
                          <p:cTn id="166" fill="hold">
                            <p:stCondLst>
                              <p:cond delay="0"/>
                            </p:stCondLst>
                            <p:childTnLst>
                              <p:par>
                                <p:cTn id="167" presetID="32" presetClass="emph" presetSubtype="0" fill="hold" grpId="0" nodeType="clickEffect">
                                  <p:stCondLst>
                                    <p:cond delay="0"/>
                                  </p:stCondLst>
                                  <p:childTnLst>
                                    <p:animRot by="120000">
                                      <p:cBhvr>
                                        <p:cTn id="168" dur="100" fill="hold">
                                          <p:stCondLst>
                                            <p:cond delay="0"/>
                                          </p:stCondLst>
                                        </p:cTn>
                                        <p:tgtEl>
                                          <p:spTgt spid="168"/>
                                        </p:tgtEl>
                                        <p:attrNameLst>
                                          <p:attrName>r</p:attrName>
                                        </p:attrNameLst>
                                      </p:cBhvr>
                                    </p:animRot>
                                    <p:animRot by="-240000">
                                      <p:cBhvr>
                                        <p:cTn id="169" dur="200" fill="hold">
                                          <p:stCondLst>
                                            <p:cond delay="200"/>
                                          </p:stCondLst>
                                        </p:cTn>
                                        <p:tgtEl>
                                          <p:spTgt spid="168"/>
                                        </p:tgtEl>
                                        <p:attrNameLst>
                                          <p:attrName>r</p:attrName>
                                        </p:attrNameLst>
                                      </p:cBhvr>
                                    </p:animRot>
                                    <p:animRot by="240000">
                                      <p:cBhvr>
                                        <p:cTn id="170" dur="200" fill="hold">
                                          <p:stCondLst>
                                            <p:cond delay="400"/>
                                          </p:stCondLst>
                                        </p:cTn>
                                        <p:tgtEl>
                                          <p:spTgt spid="168"/>
                                        </p:tgtEl>
                                        <p:attrNameLst>
                                          <p:attrName>r</p:attrName>
                                        </p:attrNameLst>
                                      </p:cBhvr>
                                    </p:animRot>
                                    <p:animRot by="-240000">
                                      <p:cBhvr>
                                        <p:cTn id="171" dur="200" fill="hold">
                                          <p:stCondLst>
                                            <p:cond delay="600"/>
                                          </p:stCondLst>
                                        </p:cTn>
                                        <p:tgtEl>
                                          <p:spTgt spid="168"/>
                                        </p:tgtEl>
                                        <p:attrNameLst>
                                          <p:attrName>r</p:attrName>
                                        </p:attrNameLst>
                                      </p:cBhvr>
                                    </p:animRot>
                                    <p:animRot by="120000">
                                      <p:cBhvr>
                                        <p:cTn id="172" dur="200" fill="hold">
                                          <p:stCondLst>
                                            <p:cond delay="800"/>
                                          </p:stCondLst>
                                        </p:cTn>
                                        <p:tgtEl>
                                          <p:spTgt spid="168"/>
                                        </p:tgtEl>
                                        <p:attrNameLst>
                                          <p:attrName>r</p:attrName>
                                        </p:attrNameLst>
                                      </p:cBhvr>
                                    </p:animRot>
                                  </p:childTnLst>
                                  <p:subTnLst>
                                    <p:audio>
                                      <p:cMediaNode>
                                        <p:cTn display="0" masterRel="sameClick">
                                          <p:stCondLst>
                                            <p:cond evt="begin" delay="0">
                                              <p:tn val="16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8"/>
                  </p:tgtEl>
                </p:cond>
              </p:nextCondLst>
            </p:seq>
            <p:seq concurrent="1" nextAc="seek">
              <p:cTn id="173" restart="whenNotActive" fill="hold" evtFilter="cancelBubble" nodeType="interactiveSeq">
                <p:stCondLst>
                  <p:cond evt="onClick" delay="0">
                    <p:tgtEl>
                      <p:spTgt spid="169"/>
                    </p:tgtEl>
                  </p:cond>
                </p:stCondLst>
                <p:endSync evt="end" delay="0">
                  <p:rtn val="all"/>
                </p:endSync>
                <p:childTnLst>
                  <p:par>
                    <p:cTn id="174" fill="hold">
                      <p:stCondLst>
                        <p:cond delay="0"/>
                      </p:stCondLst>
                      <p:childTnLst>
                        <p:par>
                          <p:cTn id="175" fill="hold">
                            <p:stCondLst>
                              <p:cond delay="0"/>
                            </p:stCondLst>
                            <p:childTnLst>
                              <p:par>
                                <p:cTn id="176" presetID="32" presetClass="emph" presetSubtype="0" fill="hold" grpId="0" nodeType="clickEffect">
                                  <p:stCondLst>
                                    <p:cond delay="0"/>
                                  </p:stCondLst>
                                  <p:childTnLst>
                                    <p:animRot by="120000">
                                      <p:cBhvr>
                                        <p:cTn id="177" dur="100" fill="hold">
                                          <p:stCondLst>
                                            <p:cond delay="0"/>
                                          </p:stCondLst>
                                        </p:cTn>
                                        <p:tgtEl>
                                          <p:spTgt spid="169"/>
                                        </p:tgtEl>
                                        <p:attrNameLst>
                                          <p:attrName>r</p:attrName>
                                        </p:attrNameLst>
                                      </p:cBhvr>
                                    </p:animRot>
                                    <p:animRot by="-240000">
                                      <p:cBhvr>
                                        <p:cTn id="178" dur="200" fill="hold">
                                          <p:stCondLst>
                                            <p:cond delay="200"/>
                                          </p:stCondLst>
                                        </p:cTn>
                                        <p:tgtEl>
                                          <p:spTgt spid="169"/>
                                        </p:tgtEl>
                                        <p:attrNameLst>
                                          <p:attrName>r</p:attrName>
                                        </p:attrNameLst>
                                      </p:cBhvr>
                                    </p:animRot>
                                    <p:animRot by="240000">
                                      <p:cBhvr>
                                        <p:cTn id="179" dur="200" fill="hold">
                                          <p:stCondLst>
                                            <p:cond delay="400"/>
                                          </p:stCondLst>
                                        </p:cTn>
                                        <p:tgtEl>
                                          <p:spTgt spid="169"/>
                                        </p:tgtEl>
                                        <p:attrNameLst>
                                          <p:attrName>r</p:attrName>
                                        </p:attrNameLst>
                                      </p:cBhvr>
                                    </p:animRot>
                                    <p:animRot by="-240000">
                                      <p:cBhvr>
                                        <p:cTn id="180" dur="200" fill="hold">
                                          <p:stCondLst>
                                            <p:cond delay="600"/>
                                          </p:stCondLst>
                                        </p:cTn>
                                        <p:tgtEl>
                                          <p:spTgt spid="169"/>
                                        </p:tgtEl>
                                        <p:attrNameLst>
                                          <p:attrName>r</p:attrName>
                                        </p:attrNameLst>
                                      </p:cBhvr>
                                    </p:animRot>
                                    <p:animRot by="120000">
                                      <p:cBhvr>
                                        <p:cTn id="181" dur="200" fill="hold">
                                          <p:stCondLst>
                                            <p:cond delay="800"/>
                                          </p:stCondLst>
                                        </p:cTn>
                                        <p:tgtEl>
                                          <p:spTgt spid="169"/>
                                        </p:tgtEl>
                                        <p:attrNameLst>
                                          <p:attrName>r</p:attrName>
                                        </p:attrNameLst>
                                      </p:cBhvr>
                                    </p:animRot>
                                  </p:childTnLst>
                                  <p:subTnLst>
                                    <p:audio>
                                      <p:cMediaNode>
                                        <p:cTn display="0" masterRel="sameClick">
                                          <p:stCondLst>
                                            <p:cond evt="begin" delay="0">
                                              <p:tn val="17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69"/>
                  </p:tgtEl>
                </p:cond>
              </p:nextCondLst>
            </p:seq>
            <p:seq concurrent="1" nextAc="seek">
              <p:cTn id="182" restart="whenNotActive" fill="hold" evtFilter="cancelBubble" nodeType="interactiveSeq">
                <p:stCondLst>
                  <p:cond evt="onClick" delay="0">
                    <p:tgtEl>
                      <p:spTgt spid="170"/>
                    </p:tgtEl>
                  </p:cond>
                </p:stCondLst>
                <p:endSync evt="end" delay="0">
                  <p:rtn val="all"/>
                </p:endSync>
                <p:childTnLst>
                  <p:par>
                    <p:cTn id="183" fill="hold">
                      <p:stCondLst>
                        <p:cond delay="0"/>
                      </p:stCondLst>
                      <p:childTnLst>
                        <p:par>
                          <p:cTn id="184" fill="hold">
                            <p:stCondLst>
                              <p:cond delay="0"/>
                            </p:stCondLst>
                            <p:childTnLst>
                              <p:par>
                                <p:cTn id="185" presetID="32" presetClass="emph" presetSubtype="0" fill="hold" grpId="0" nodeType="clickEffect">
                                  <p:stCondLst>
                                    <p:cond delay="0"/>
                                  </p:stCondLst>
                                  <p:childTnLst>
                                    <p:animRot by="120000">
                                      <p:cBhvr>
                                        <p:cTn id="186" dur="100" fill="hold">
                                          <p:stCondLst>
                                            <p:cond delay="0"/>
                                          </p:stCondLst>
                                        </p:cTn>
                                        <p:tgtEl>
                                          <p:spTgt spid="170"/>
                                        </p:tgtEl>
                                        <p:attrNameLst>
                                          <p:attrName>r</p:attrName>
                                        </p:attrNameLst>
                                      </p:cBhvr>
                                    </p:animRot>
                                    <p:animRot by="-240000">
                                      <p:cBhvr>
                                        <p:cTn id="187" dur="200" fill="hold">
                                          <p:stCondLst>
                                            <p:cond delay="200"/>
                                          </p:stCondLst>
                                        </p:cTn>
                                        <p:tgtEl>
                                          <p:spTgt spid="170"/>
                                        </p:tgtEl>
                                        <p:attrNameLst>
                                          <p:attrName>r</p:attrName>
                                        </p:attrNameLst>
                                      </p:cBhvr>
                                    </p:animRot>
                                    <p:animRot by="240000">
                                      <p:cBhvr>
                                        <p:cTn id="188" dur="200" fill="hold">
                                          <p:stCondLst>
                                            <p:cond delay="400"/>
                                          </p:stCondLst>
                                        </p:cTn>
                                        <p:tgtEl>
                                          <p:spTgt spid="170"/>
                                        </p:tgtEl>
                                        <p:attrNameLst>
                                          <p:attrName>r</p:attrName>
                                        </p:attrNameLst>
                                      </p:cBhvr>
                                    </p:animRot>
                                    <p:animRot by="-240000">
                                      <p:cBhvr>
                                        <p:cTn id="189" dur="200" fill="hold">
                                          <p:stCondLst>
                                            <p:cond delay="600"/>
                                          </p:stCondLst>
                                        </p:cTn>
                                        <p:tgtEl>
                                          <p:spTgt spid="170"/>
                                        </p:tgtEl>
                                        <p:attrNameLst>
                                          <p:attrName>r</p:attrName>
                                        </p:attrNameLst>
                                      </p:cBhvr>
                                    </p:animRot>
                                    <p:animRot by="120000">
                                      <p:cBhvr>
                                        <p:cTn id="190" dur="200" fill="hold">
                                          <p:stCondLst>
                                            <p:cond delay="800"/>
                                          </p:stCondLst>
                                        </p:cTn>
                                        <p:tgtEl>
                                          <p:spTgt spid="170"/>
                                        </p:tgtEl>
                                        <p:attrNameLst>
                                          <p:attrName>r</p:attrName>
                                        </p:attrNameLst>
                                      </p:cBhvr>
                                    </p:animRot>
                                  </p:childTnLst>
                                  <p:subTnLst>
                                    <p:audio>
                                      <p:cMediaNode>
                                        <p:cTn display="0" masterRel="sameClick">
                                          <p:stCondLst>
                                            <p:cond evt="begin" delay="0">
                                              <p:tn val="18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0"/>
                  </p:tgtEl>
                </p:cond>
              </p:nextCondLst>
            </p:seq>
            <p:seq concurrent="1" nextAc="seek">
              <p:cTn id="191" restart="whenNotActive" fill="hold" evtFilter="cancelBubble" nodeType="interactiveSeq">
                <p:stCondLst>
                  <p:cond evt="onClick" delay="0">
                    <p:tgtEl>
                      <p:spTgt spid="171"/>
                    </p:tgtEl>
                  </p:cond>
                </p:stCondLst>
                <p:endSync evt="end" delay="0">
                  <p:rtn val="all"/>
                </p:endSync>
                <p:childTnLst>
                  <p:par>
                    <p:cTn id="192" fill="hold">
                      <p:stCondLst>
                        <p:cond delay="0"/>
                      </p:stCondLst>
                      <p:childTnLst>
                        <p:par>
                          <p:cTn id="193" fill="hold">
                            <p:stCondLst>
                              <p:cond delay="0"/>
                            </p:stCondLst>
                            <p:childTnLst>
                              <p:par>
                                <p:cTn id="194" presetID="32" presetClass="emph" presetSubtype="0" fill="hold" grpId="0" nodeType="clickEffect">
                                  <p:stCondLst>
                                    <p:cond delay="0"/>
                                  </p:stCondLst>
                                  <p:childTnLst>
                                    <p:animRot by="120000">
                                      <p:cBhvr>
                                        <p:cTn id="195" dur="100" fill="hold">
                                          <p:stCondLst>
                                            <p:cond delay="0"/>
                                          </p:stCondLst>
                                        </p:cTn>
                                        <p:tgtEl>
                                          <p:spTgt spid="171"/>
                                        </p:tgtEl>
                                        <p:attrNameLst>
                                          <p:attrName>r</p:attrName>
                                        </p:attrNameLst>
                                      </p:cBhvr>
                                    </p:animRot>
                                    <p:animRot by="-240000">
                                      <p:cBhvr>
                                        <p:cTn id="196" dur="200" fill="hold">
                                          <p:stCondLst>
                                            <p:cond delay="200"/>
                                          </p:stCondLst>
                                        </p:cTn>
                                        <p:tgtEl>
                                          <p:spTgt spid="171"/>
                                        </p:tgtEl>
                                        <p:attrNameLst>
                                          <p:attrName>r</p:attrName>
                                        </p:attrNameLst>
                                      </p:cBhvr>
                                    </p:animRot>
                                    <p:animRot by="240000">
                                      <p:cBhvr>
                                        <p:cTn id="197" dur="200" fill="hold">
                                          <p:stCondLst>
                                            <p:cond delay="400"/>
                                          </p:stCondLst>
                                        </p:cTn>
                                        <p:tgtEl>
                                          <p:spTgt spid="171"/>
                                        </p:tgtEl>
                                        <p:attrNameLst>
                                          <p:attrName>r</p:attrName>
                                        </p:attrNameLst>
                                      </p:cBhvr>
                                    </p:animRot>
                                    <p:animRot by="-240000">
                                      <p:cBhvr>
                                        <p:cTn id="198" dur="200" fill="hold">
                                          <p:stCondLst>
                                            <p:cond delay="600"/>
                                          </p:stCondLst>
                                        </p:cTn>
                                        <p:tgtEl>
                                          <p:spTgt spid="171"/>
                                        </p:tgtEl>
                                        <p:attrNameLst>
                                          <p:attrName>r</p:attrName>
                                        </p:attrNameLst>
                                      </p:cBhvr>
                                    </p:animRot>
                                    <p:animRot by="120000">
                                      <p:cBhvr>
                                        <p:cTn id="199" dur="200" fill="hold">
                                          <p:stCondLst>
                                            <p:cond delay="800"/>
                                          </p:stCondLst>
                                        </p:cTn>
                                        <p:tgtEl>
                                          <p:spTgt spid="171"/>
                                        </p:tgtEl>
                                        <p:attrNameLst>
                                          <p:attrName>r</p:attrName>
                                        </p:attrNameLst>
                                      </p:cBhvr>
                                    </p:animRot>
                                  </p:childTnLst>
                                  <p:subTnLst>
                                    <p:audio>
                                      <p:cMediaNode>
                                        <p:cTn display="0" masterRel="sameClick">
                                          <p:stCondLst>
                                            <p:cond evt="begin" delay="0">
                                              <p:tn val="19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1"/>
                  </p:tgtEl>
                </p:cond>
              </p:nextCondLst>
            </p:seq>
            <p:seq concurrent="1" nextAc="seek">
              <p:cTn id="200" restart="whenNotActive" fill="hold" evtFilter="cancelBubble" nodeType="interactiveSeq">
                <p:stCondLst>
                  <p:cond evt="onClick" delay="0">
                    <p:tgtEl>
                      <p:spTgt spid="172"/>
                    </p:tgtEl>
                  </p:cond>
                </p:stCondLst>
                <p:endSync evt="end" delay="0">
                  <p:rtn val="all"/>
                </p:endSync>
                <p:childTnLst>
                  <p:par>
                    <p:cTn id="201" fill="hold">
                      <p:stCondLst>
                        <p:cond delay="0"/>
                      </p:stCondLst>
                      <p:childTnLst>
                        <p:par>
                          <p:cTn id="202" fill="hold">
                            <p:stCondLst>
                              <p:cond delay="0"/>
                            </p:stCondLst>
                            <p:childTnLst>
                              <p:par>
                                <p:cTn id="203" presetID="32" presetClass="emph" presetSubtype="0" fill="hold" grpId="0" nodeType="clickEffect">
                                  <p:stCondLst>
                                    <p:cond delay="0"/>
                                  </p:stCondLst>
                                  <p:childTnLst>
                                    <p:animRot by="120000">
                                      <p:cBhvr>
                                        <p:cTn id="204" dur="100" fill="hold">
                                          <p:stCondLst>
                                            <p:cond delay="0"/>
                                          </p:stCondLst>
                                        </p:cTn>
                                        <p:tgtEl>
                                          <p:spTgt spid="172"/>
                                        </p:tgtEl>
                                        <p:attrNameLst>
                                          <p:attrName>r</p:attrName>
                                        </p:attrNameLst>
                                      </p:cBhvr>
                                    </p:animRot>
                                    <p:animRot by="-240000">
                                      <p:cBhvr>
                                        <p:cTn id="205" dur="200" fill="hold">
                                          <p:stCondLst>
                                            <p:cond delay="200"/>
                                          </p:stCondLst>
                                        </p:cTn>
                                        <p:tgtEl>
                                          <p:spTgt spid="172"/>
                                        </p:tgtEl>
                                        <p:attrNameLst>
                                          <p:attrName>r</p:attrName>
                                        </p:attrNameLst>
                                      </p:cBhvr>
                                    </p:animRot>
                                    <p:animRot by="240000">
                                      <p:cBhvr>
                                        <p:cTn id="206" dur="200" fill="hold">
                                          <p:stCondLst>
                                            <p:cond delay="400"/>
                                          </p:stCondLst>
                                        </p:cTn>
                                        <p:tgtEl>
                                          <p:spTgt spid="172"/>
                                        </p:tgtEl>
                                        <p:attrNameLst>
                                          <p:attrName>r</p:attrName>
                                        </p:attrNameLst>
                                      </p:cBhvr>
                                    </p:animRot>
                                    <p:animRot by="-240000">
                                      <p:cBhvr>
                                        <p:cTn id="207" dur="200" fill="hold">
                                          <p:stCondLst>
                                            <p:cond delay="600"/>
                                          </p:stCondLst>
                                        </p:cTn>
                                        <p:tgtEl>
                                          <p:spTgt spid="172"/>
                                        </p:tgtEl>
                                        <p:attrNameLst>
                                          <p:attrName>r</p:attrName>
                                        </p:attrNameLst>
                                      </p:cBhvr>
                                    </p:animRot>
                                    <p:animRot by="120000">
                                      <p:cBhvr>
                                        <p:cTn id="208" dur="200" fill="hold">
                                          <p:stCondLst>
                                            <p:cond delay="800"/>
                                          </p:stCondLst>
                                        </p:cTn>
                                        <p:tgtEl>
                                          <p:spTgt spid="172"/>
                                        </p:tgtEl>
                                        <p:attrNameLst>
                                          <p:attrName>r</p:attrName>
                                        </p:attrNameLst>
                                      </p:cBhvr>
                                    </p:animRot>
                                  </p:childTnLst>
                                  <p:subTnLst>
                                    <p:audio>
                                      <p:cMediaNode>
                                        <p:cTn display="0" masterRel="sameClick">
                                          <p:stCondLst>
                                            <p:cond evt="begin" delay="0">
                                              <p:tn val="203"/>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2"/>
                  </p:tgtEl>
                </p:cond>
              </p:nextCondLst>
            </p:seq>
            <p:seq concurrent="1" nextAc="seek">
              <p:cTn id="209" restart="whenNotActive" fill="hold" evtFilter="cancelBubble" nodeType="interactiveSeq">
                <p:stCondLst>
                  <p:cond evt="onClick" delay="0">
                    <p:tgtEl>
                      <p:spTgt spid="173"/>
                    </p:tgtEl>
                  </p:cond>
                </p:stCondLst>
                <p:endSync evt="end" delay="0">
                  <p:rtn val="all"/>
                </p:endSync>
                <p:childTnLst>
                  <p:par>
                    <p:cTn id="210" fill="hold">
                      <p:stCondLst>
                        <p:cond delay="0"/>
                      </p:stCondLst>
                      <p:childTnLst>
                        <p:par>
                          <p:cTn id="211" fill="hold">
                            <p:stCondLst>
                              <p:cond delay="0"/>
                            </p:stCondLst>
                            <p:childTnLst>
                              <p:par>
                                <p:cTn id="212" presetID="32" presetClass="emph" presetSubtype="0" fill="hold" grpId="0" nodeType="clickEffect">
                                  <p:stCondLst>
                                    <p:cond delay="0"/>
                                  </p:stCondLst>
                                  <p:childTnLst>
                                    <p:animRot by="120000">
                                      <p:cBhvr>
                                        <p:cTn id="213" dur="100" fill="hold">
                                          <p:stCondLst>
                                            <p:cond delay="0"/>
                                          </p:stCondLst>
                                        </p:cTn>
                                        <p:tgtEl>
                                          <p:spTgt spid="173"/>
                                        </p:tgtEl>
                                        <p:attrNameLst>
                                          <p:attrName>r</p:attrName>
                                        </p:attrNameLst>
                                      </p:cBhvr>
                                    </p:animRot>
                                    <p:animRot by="-240000">
                                      <p:cBhvr>
                                        <p:cTn id="214" dur="200" fill="hold">
                                          <p:stCondLst>
                                            <p:cond delay="200"/>
                                          </p:stCondLst>
                                        </p:cTn>
                                        <p:tgtEl>
                                          <p:spTgt spid="173"/>
                                        </p:tgtEl>
                                        <p:attrNameLst>
                                          <p:attrName>r</p:attrName>
                                        </p:attrNameLst>
                                      </p:cBhvr>
                                    </p:animRot>
                                    <p:animRot by="240000">
                                      <p:cBhvr>
                                        <p:cTn id="215" dur="200" fill="hold">
                                          <p:stCondLst>
                                            <p:cond delay="400"/>
                                          </p:stCondLst>
                                        </p:cTn>
                                        <p:tgtEl>
                                          <p:spTgt spid="173"/>
                                        </p:tgtEl>
                                        <p:attrNameLst>
                                          <p:attrName>r</p:attrName>
                                        </p:attrNameLst>
                                      </p:cBhvr>
                                    </p:animRot>
                                    <p:animRot by="-240000">
                                      <p:cBhvr>
                                        <p:cTn id="216" dur="200" fill="hold">
                                          <p:stCondLst>
                                            <p:cond delay="600"/>
                                          </p:stCondLst>
                                        </p:cTn>
                                        <p:tgtEl>
                                          <p:spTgt spid="173"/>
                                        </p:tgtEl>
                                        <p:attrNameLst>
                                          <p:attrName>r</p:attrName>
                                        </p:attrNameLst>
                                      </p:cBhvr>
                                    </p:animRot>
                                    <p:animRot by="120000">
                                      <p:cBhvr>
                                        <p:cTn id="217" dur="200" fill="hold">
                                          <p:stCondLst>
                                            <p:cond delay="800"/>
                                          </p:stCondLst>
                                        </p:cTn>
                                        <p:tgtEl>
                                          <p:spTgt spid="173"/>
                                        </p:tgtEl>
                                        <p:attrNameLst>
                                          <p:attrName>r</p:attrName>
                                        </p:attrNameLst>
                                      </p:cBhvr>
                                    </p:animRot>
                                  </p:childTnLst>
                                  <p:subTnLst>
                                    <p:audio>
                                      <p:cMediaNode>
                                        <p:cTn display="0" masterRel="sameClick">
                                          <p:stCondLst>
                                            <p:cond evt="begin" delay="0">
                                              <p:tn val="212"/>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3"/>
                  </p:tgtEl>
                </p:cond>
              </p:nextCondLst>
            </p:seq>
            <p:seq concurrent="1" nextAc="seek">
              <p:cTn id="218" restart="whenNotActive" fill="hold" evtFilter="cancelBubble" nodeType="interactiveSeq">
                <p:stCondLst>
                  <p:cond evt="onClick" delay="0">
                    <p:tgtEl>
                      <p:spTgt spid="174"/>
                    </p:tgtEl>
                  </p:cond>
                </p:stCondLst>
                <p:endSync evt="end" delay="0">
                  <p:rtn val="all"/>
                </p:endSync>
                <p:childTnLst>
                  <p:par>
                    <p:cTn id="219" fill="hold">
                      <p:stCondLst>
                        <p:cond delay="0"/>
                      </p:stCondLst>
                      <p:childTnLst>
                        <p:par>
                          <p:cTn id="220" fill="hold">
                            <p:stCondLst>
                              <p:cond delay="0"/>
                            </p:stCondLst>
                            <p:childTnLst>
                              <p:par>
                                <p:cTn id="221" presetID="32" presetClass="emph" presetSubtype="0" fill="hold" grpId="0" nodeType="clickEffect">
                                  <p:stCondLst>
                                    <p:cond delay="0"/>
                                  </p:stCondLst>
                                  <p:childTnLst>
                                    <p:animRot by="120000">
                                      <p:cBhvr>
                                        <p:cTn id="222" dur="100" fill="hold">
                                          <p:stCondLst>
                                            <p:cond delay="0"/>
                                          </p:stCondLst>
                                        </p:cTn>
                                        <p:tgtEl>
                                          <p:spTgt spid="174"/>
                                        </p:tgtEl>
                                        <p:attrNameLst>
                                          <p:attrName>r</p:attrName>
                                        </p:attrNameLst>
                                      </p:cBhvr>
                                    </p:animRot>
                                    <p:animRot by="-240000">
                                      <p:cBhvr>
                                        <p:cTn id="223" dur="200" fill="hold">
                                          <p:stCondLst>
                                            <p:cond delay="200"/>
                                          </p:stCondLst>
                                        </p:cTn>
                                        <p:tgtEl>
                                          <p:spTgt spid="174"/>
                                        </p:tgtEl>
                                        <p:attrNameLst>
                                          <p:attrName>r</p:attrName>
                                        </p:attrNameLst>
                                      </p:cBhvr>
                                    </p:animRot>
                                    <p:animRot by="240000">
                                      <p:cBhvr>
                                        <p:cTn id="224" dur="200" fill="hold">
                                          <p:stCondLst>
                                            <p:cond delay="400"/>
                                          </p:stCondLst>
                                        </p:cTn>
                                        <p:tgtEl>
                                          <p:spTgt spid="174"/>
                                        </p:tgtEl>
                                        <p:attrNameLst>
                                          <p:attrName>r</p:attrName>
                                        </p:attrNameLst>
                                      </p:cBhvr>
                                    </p:animRot>
                                    <p:animRot by="-240000">
                                      <p:cBhvr>
                                        <p:cTn id="225" dur="200" fill="hold">
                                          <p:stCondLst>
                                            <p:cond delay="600"/>
                                          </p:stCondLst>
                                        </p:cTn>
                                        <p:tgtEl>
                                          <p:spTgt spid="174"/>
                                        </p:tgtEl>
                                        <p:attrNameLst>
                                          <p:attrName>r</p:attrName>
                                        </p:attrNameLst>
                                      </p:cBhvr>
                                    </p:animRot>
                                    <p:animRot by="120000">
                                      <p:cBhvr>
                                        <p:cTn id="226" dur="200" fill="hold">
                                          <p:stCondLst>
                                            <p:cond delay="800"/>
                                          </p:stCondLst>
                                        </p:cTn>
                                        <p:tgtEl>
                                          <p:spTgt spid="174"/>
                                        </p:tgtEl>
                                        <p:attrNameLst>
                                          <p:attrName>r</p:attrName>
                                        </p:attrNameLst>
                                      </p:cBhvr>
                                    </p:animRo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4"/>
                  </p:tgtEl>
                </p:cond>
              </p:nextCondLst>
            </p:seq>
            <p:seq concurrent="1" nextAc="seek">
              <p:cTn id="227" restart="whenNotActive" fill="hold" evtFilter="cancelBubble" nodeType="interactiveSeq">
                <p:stCondLst>
                  <p:cond evt="onClick" delay="0">
                    <p:tgtEl>
                      <p:spTgt spid="175"/>
                    </p:tgtEl>
                  </p:cond>
                </p:stCondLst>
                <p:endSync evt="end" delay="0">
                  <p:rtn val="all"/>
                </p:endSync>
                <p:childTnLst>
                  <p:par>
                    <p:cTn id="228" fill="hold">
                      <p:stCondLst>
                        <p:cond delay="0"/>
                      </p:stCondLst>
                      <p:childTnLst>
                        <p:par>
                          <p:cTn id="229" fill="hold">
                            <p:stCondLst>
                              <p:cond delay="0"/>
                            </p:stCondLst>
                            <p:childTnLst>
                              <p:par>
                                <p:cTn id="230" presetID="32" presetClass="emph" presetSubtype="0" fill="hold" grpId="0" nodeType="clickEffect">
                                  <p:stCondLst>
                                    <p:cond delay="0"/>
                                  </p:stCondLst>
                                  <p:childTnLst>
                                    <p:animRot by="120000">
                                      <p:cBhvr>
                                        <p:cTn id="231" dur="100" fill="hold">
                                          <p:stCondLst>
                                            <p:cond delay="0"/>
                                          </p:stCondLst>
                                        </p:cTn>
                                        <p:tgtEl>
                                          <p:spTgt spid="175"/>
                                        </p:tgtEl>
                                        <p:attrNameLst>
                                          <p:attrName>r</p:attrName>
                                        </p:attrNameLst>
                                      </p:cBhvr>
                                    </p:animRot>
                                    <p:animRot by="-240000">
                                      <p:cBhvr>
                                        <p:cTn id="232" dur="200" fill="hold">
                                          <p:stCondLst>
                                            <p:cond delay="200"/>
                                          </p:stCondLst>
                                        </p:cTn>
                                        <p:tgtEl>
                                          <p:spTgt spid="175"/>
                                        </p:tgtEl>
                                        <p:attrNameLst>
                                          <p:attrName>r</p:attrName>
                                        </p:attrNameLst>
                                      </p:cBhvr>
                                    </p:animRot>
                                    <p:animRot by="240000">
                                      <p:cBhvr>
                                        <p:cTn id="233" dur="200" fill="hold">
                                          <p:stCondLst>
                                            <p:cond delay="400"/>
                                          </p:stCondLst>
                                        </p:cTn>
                                        <p:tgtEl>
                                          <p:spTgt spid="175"/>
                                        </p:tgtEl>
                                        <p:attrNameLst>
                                          <p:attrName>r</p:attrName>
                                        </p:attrNameLst>
                                      </p:cBhvr>
                                    </p:animRot>
                                    <p:animRot by="-240000">
                                      <p:cBhvr>
                                        <p:cTn id="234" dur="200" fill="hold">
                                          <p:stCondLst>
                                            <p:cond delay="600"/>
                                          </p:stCondLst>
                                        </p:cTn>
                                        <p:tgtEl>
                                          <p:spTgt spid="175"/>
                                        </p:tgtEl>
                                        <p:attrNameLst>
                                          <p:attrName>r</p:attrName>
                                        </p:attrNameLst>
                                      </p:cBhvr>
                                    </p:animRot>
                                    <p:animRot by="120000">
                                      <p:cBhvr>
                                        <p:cTn id="235" dur="200" fill="hold">
                                          <p:stCondLst>
                                            <p:cond delay="800"/>
                                          </p:stCondLst>
                                        </p:cTn>
                                        <p:tgtEl>
                                          <p:spTgt spid="175"/>
                                        </p:tgtEl>
                                        <p:attrNameLst>
                                          <p:attrName>r</p:attrName>
                                        </p:attrNameLst>
                                      </p:cBhvr>
                                    </p:animRot>
                                  </p:childTnLst>
                                  <p:subTnLst>
                                    <p:audio>
                                      <p:cMediaNode>
                                        <p:cTn display="0" masterRel="sameClick">
                                          <p:stCondLst>
                                            <p:cond evt="begin" delay="0">
                                              <p:tn val="230"/>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5"/>
                  </p:tgtEl>
                </p:cond>
              </p:nextCondLst>
            </p:seq>
            <p:seq concurrent="1" nextAc="seek">
              <p:cTn id="236" restart="whenNotActive" fill="hold" evtFilter="cancelBubble" nodeType="interactiveSeq">
                <p:stCondLst>
                  <p:cond evt="onClick" delay="0">
                    <p:tgtEl>
                      <p:spTgt spid="176"/>
                    </p:tgtEl>
                  </p:cond>
                </p:stCondLst>
                <p:endSync evt="end" delay="0">
                  <p:rtn val="all"/>
                </p:endSync>
                <p:childTnLst>
                  <p:par>
                    <p:cTn id="237" fill="hold">
                      <p:stCondLst>
                        <p:cond delay="0"/>
                      </p:stCondLst>
                      <p:childTnLst>
                        <p:par>
                          <p:cTn id="238" fill="hold">
                            <p:stCondLst>
                              <p:cond delay="0"/>
                            </p:stCondLst>
                            <p:childTnLst>
                              <p:par>
                                <p:cTn id="239" presetID="32" presetClass="emph" presetSubtype="0" fill="hold" grpId="0" nodeType="clickEffect">
                                  <p:stCondLst>
                                    <p:cond delay="0"/>
                                  </p:stCondLst>
                                  <p:childTnLst>
                                    <p:animRot by="120000">
                                      <p:cBhvr>
                                        <p:cTn id="240" dur="100" fill="hold">
                                          <p:stCondLst>
                                            <p:cond delay="0"/>
                                          </p:stCondLst>
                                        </p:cTn>
                                        <p:tgtEl>
                                          <p:spTgt spid="176"/>
                                        </p:tgtEl>
                                        <p:attrNameLst>
                                          <p:attrName>r</p:attrName>
                                        </p:attrNameLst>
                                      </p:cBhvr>
                                    </p:animRot>
                                    <p:animRot by="-240000">
                                      <p:cBhvr>
                                        <p:cTn id="241" dur="200" fill="hold">
                                          <p:stCondLst>
                                            <p:cond delay="200"/>
                                          </p:stCondLst>
                                        </p:cTn>
                                        <p:tgtEl>
                                          <p:spTgt spid="176"/>
                                        </p:tgtEl>
                                        <p:attrNameLst>
                                          <p:attrName>r</p:attrName>
                                        </p:attrNameLst>
                                      </p:cBhvr>
                                    </p:animRot>
                                    <p:animRot by="240000">
                                      <p:cBhvr>
                                        <p:cTn id="242" dur="200" fill="hold">
                                          <p:stCondLst>
                                            <p:cond delay="400"/>
                                          </p:stCondLst>
                                        </p:cTn>
                                        <p:tgtEl>
                                          <p:spTgt spid="176"/>
                                        </p:tgtEl>
                                        <p:attrNameLst>
                                          <p:attrName>r</p:attrName>
                                        </p:attrNameLst>
                                      </p:cBhvr>
                                    </p:animRot>
                                    <p:animRot by="-240000">
                                      <p:cBhvr>
                                        <p:cTn id="243" dur="200" fill="hold">
                                          <p:stCondLst>
                                            <p:cond delay="600"/>
                                          </p:stCondLst>
                                        </p:cTn>
                                        <p:tgtEl>
                                          <p:spTgt spid="176"/>
                                        </p:tgtEl>
                                        <p:attrNameLst>
                                          <p:attrName>r</p:attrName>
                                        </p:attrNameLst>
                                      </p:cBhvr>
                                    </p:animRot>
                                    <p:animRot by="120000">
                                      <p:cBhvr>
                                        <p:cTn id="244" dur="200" fill="hold">
                                          <p:stCondLst>
                                            <p:cond delay="800"/>
                                          </p:stCondLst>
                                        </p:cTn>
                                        <p:tgtEl>
                                          <p:spTgt spid="176"/>
                                        </p:tgtEl>
                                        <p:attrNameLst>
                                          <p:attrName>r</p:attrName>
                                        </p:attrNameLst>
                                      </p:cBhvr>
                                    </p:animRot>
                                  </p:childTnLst>
                                  <p:subTnLst>
                                    <p:audio>
                                      <p:cMediaNode>
                                        <p:cTn display="0" masterRel="sameClick">
                                          <p:stCondLst>
                                            <p:cond evt="begin" delay="0">
                                              <p:tn val="239"/>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6"/>
                  </p:tgtEl>
                </p:cond>
              </p:nextCondLst>
            </p:seq>
            <p:seq concurrent="1" nextAc="seek">
              <p:cTn id="245" restart="whenNotActive" fill="hold" evtFilter="cancelBubble" nodeType="interactiveSeq">
                <p:stCondLst>
                  <p:cond evt="onClick" delay="0">
                    <p:tgtEl>
                      <p:spTgt spid="177"/>
                    </p:tgtEl>
                  </p:cond>
                </p:stCondLst>
                <p:endSync evt="end" delay="0">
                  <p:rtn val="all"/>
                </p:endSync>
                <p:childTnLst>
                  <p:par>
                    <p:cTn id="246" fill="hold">
                      <p:stCondLst>
                        <p:cond delay="0"/>
                      </p:stCondLst>
                      <p:childTnLst>
                        <p:par>
                          <p:cTn id="247" fill="hold">
                            <p:stCondLst>
                              <p:cond delay="0"/>
                            </p:stCondLst>
                            <p:childTnLst>
                              <p:par>
                                <p:cTn id="248" presetID="32" presetClass="emph" presetSubtype="0" fill="hold" grpId="0" nodeType="clickEffect">
                                  <p:stCondLst>
                                    <p:cond delay="0"/>
                                  </p:stCondLst>
                                  <p:childTnLst>
                                    <p:animRot by="120000">
                                      <p:cBhvr>
                                        <p:cTn id="249" dur="100" fill="hold">
                                          <p:stCondLst>
                                            <p:cond delay="0"/>
                                          </p:stCondLst>
                                        </p:cTn>
                                        <p:tgtEl>
                                          <p:spTgt spid="177"/>
                                        </p:tgtEl>
                                        <p:attrNameLst>
                                          <p:attrName>r</p:attrName>
                                        </p:attrNameLst>
                                      </p:cBhvr>
                                    </p:animRot>
                                    <p:animRot by="-240000">
                                      <p:cBhvr>
                                        <p:cTn id="250" dur="200" fill="hold">
                                          <p:stCondLst>
                                            <p:cond delay="200"/>
                                          </p:stCondLst>
                                        </p:cTn>
                                        <p:tgtEl>
                                          <p:spTgt spid="177"/>
                                        </p:tgtEl>
                                        <p:attrNameLst>
                                          <p:attrName>r</p:attrName>
                                        </p:attrNameLst>
                                      </p:cBhvr>
                                    </p:animRot>
                                    <p:animRot by="240000">
                                      <p:cBhvr>
                                        <p:cTn id="251" dur="200" fill="hold">
                                          <p:stCondLst>
                                            <p:cond delay="400"/>
                                          </p:stCondLst>
                                        </p:cTn>
                                        <p:tgtEl>
                                          <p:spTgt spid="177"/>
                                        </p:tgtEl>
                                        <p:attrNameLst>
                                          <p:attrName>r</p:attrName>
                                        </p:attrNameLst>
                                      </p:cBhvr>
                                    </p:animRot>
                                    <p:animRot by="-240000">
                                      <p:cBhvr>
                                        <p:cTn id="252" dur="200" fill="hold">
                                          <p:stCondLst>
                                            <p:cond delay="600"/>
                                          </p:stCondLst>
                                        </p:cTn>
                                        <p:tgtEl>
                                          <p:spTgt spid="177"/>
                                        </p:tgtEl>
                                        <p:attrNameLst>
                                          <p:attrName>r</p:attrName>
                                        </p:attrNameLst>
                                      </p:cBhvr>
                                    </p:animRot>
                                    <p:animRot by="120000">
                                      <p:cBhvr>
                                        <p:cTn id="253" dur="200" fill="hold">
                                          <p:stCondLst>
                                            <p:cond delay="800"/>
                                          </p:stCondLst>
                                        </p:cTn>
                                        <p:tgtEl>
                                          <p:spTgt spid="177"/>
                                        </p:tgtEl>
                                        <p:attrNameLst>
                                          <p:attrName>r</p:attrName>
                                        </p:attrNameLst>
                                      </p:cBhvr>
                                    </p:animRot>
                                  </p:childTnLst>
                                  <p:subTnLst>
                                    <p:audio>
                                      <p:cMediaNode>
                                        <p:cTn display="0" masterRel="sameClick">
                                          <p:stCondLst>
                                            <p:cond evt="begin" delay="0">
                                              <p:tn val="248"/>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7"/>
                  </p:tgtEl>
                </p:cond>
              </p:nextCondLst>
            </p:seq>
            <p:seq concurrent="1" nextAc="seek">
              <p:cTn id="254" restart="whenNotActive" fill="hold" evtFilter="cancelBubble" nodeType="interactiveSeq">
                <p:stCondLst>
                  <p:cond evt="onClick" delay="0">
                    <p:tgtEl>
                      <p:spTgt spid="178"/>
                    </p:tgtEl>
                  </p:cond>
                </p:stCondLst>
                <p:endSync evt="end" delay="0">
                  <p:rtn val="all"/>
                </p:endSync>
                <p:childTnLst>
                  <p:par>
                    <p:cTn id="255" fill="hold">
                      <p:stCondLst>
                        <p:cond delay="0"/>
                      </p:stCondLst>
                      <p:childTnLst>
                        <p:par>
                          <p:cTn id="256" fill="hold">
                            <p:stCondLst>
                              <p:cond delay="0"/>
                            </p:stCondLst>
                            <p:childTnLst>
                              <p:par>
                                <p:cTn id="257" presetID="32" presetClass="emph" presetSubtype="0" fill="hold" grpId="0" nodeType="clickEffect">
                                  <p:stCondLst>
                                    <p:cond delay="0"/>
                                  </p:stCondLst>
                                  <p:childTnLst>
                                    <p:animRot by="120000">
                                      <p:cBhvr>
                                        <p:cTn id="258" dur="100" fill="hold">
                                          <p:stCondLst>
                                            <p:cond delay="0"/>
                                          </p:stCondLst>
                                        </p:cTn>
                                        <p:tgtEl>
                                          <p:spTgt spid="178"/>
                                        </p:tgtEl>
                                        <p:attrNameLst>
                                          <p:attrName>r</p:attrName>
                                        </p:attrNameLst>
                                      </p:cBhvr>
                                    </p:animRot>
                                    <p:animRot by="-240000">
                                      <p:cBhvr>
                                        <p:cTn id="259" dur="200" fill="hold">
                                          <p:stCondLst>
                                            <p:cond delay="200"/>
                                          </p:stCondLst>
                                        </p:cTn>
                                        <p:tgtEl>
                                          <p:spTgt spid="178"/>
                                        </p:tgtEl>
                                        <p:attrNameLst>
                                          <p:attrName>r</p:attrName>
                                        </p:attrNameLst>
                                      </p:cBhvr>
                                    </p:animRot>
                                    <p:animRot by="240000">
                                      <p:cBhvr>
                                        <p:cTn id="260" dur="200" fill="hold">
                                          <p:stCondLst>
                                            <p:cond delay="400"/>
                                          </p:stCondLst>
                                        </p:cTn>
                                        <p:tgtEl>
                                          <p:spTgt spid="178"/>
                                        </p:tgtEl>
                                        <p:attrNameLst>
                                          <p:attrName>r</p:attrName>
                                        </p:attrNameLst>
                                      </p:cBhvr>
                                    </p:animRot>
                                    <p:animRot by="-240000">
                                      <p:cBhvr>
                                        <p:cTn id="261" dur="200" fill="hold">
                                          <p:stCondLst>
                                            <p:cond delay="600"/>
                                          </p:stCondLst>
                                        </p:cTn>
                                        <p:tgtEl>
                                          <p:spTgt spid="178"/>
                                        </p:tgtEl>
                                        <p:attrNameLst>
                                          <p:attrName>r</p:attrName>
                                        </p:attrNameLst>
                                      </p:cBhvr>
                                    </p:animRot>
                                    <p:animRot by="120000">
                                      <p:cBhvr>
                                        <p:cTn id="262" dur="200" fill="hold">
                                          <p:stCondLst>
                                            <p:cond delay="800"/>
                                          </p:stCondLst>
                                        </p:cTn>
                                        <p:tgtEl>
                                          <p:spTgt spid="178"/>
                                        </p:tgtEl>
                                        <p:attrNameLst>
                                          <p:attrName>r</p:attrName>
                                        </p:attrNameLst>
                                      </p:cBhvr>
                                    </p:animRot>
                                  </p:childTnLst>
                                  <p:subTnLst>
                                    <p:audio>
                                      <p:cMediaNode>
                                        <p:cTn display="0" masterRel="sameClick">
                                          <p:stCondLst>
                                            <p:cond evt="begin" delay="0">
                                              <p:tn val="257"/>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8"/>
                  </p:tgtEl>
                </p:cond>
              </p:nextCondLst>
            </p:seq>
            <p:seq concurrent="1" nextAc="seek">
              <p:cTn id="263" restart="whenNotActive" fill="hold" evtFilter="cancelBubble" nodeType="interactiveSeq">
                <p:stCondLst>
                  <p:cond evt="onClick" delay="0">
                    <p:tgtEl>
                      <p:spTgt spid="179"/>
                    </p:tgtEl>
                  </p:cond>
                </p:stCondLst>
                <p:endSync evt="end" delay="0">
                  <p:rtn val="all"/>
                </p:endSync>
                <p:childTnLst>
                  <p:par>
                    <p:cTn id="264" fill="hold">
                      <p:stCondLst>
                        <p:cond delay="0"/>
                      </p:stCondLst>
                      <p:childTnLst>
                        <p:par>
                          <p:cTn id="265" fill="hold">
                            <p:stCondLst>
                              <p:cond delay="0"/>
                            </p:stCondLst>
                            <p:childTnLst>
                              <p:par>
                                <p:cTn id="266" presetID="32" presetClass="emph" presetSubtype="0" fill="hold" grpId="0" nodeType="clickEffect">
                                  <p:stCondLst>
                                    <p:cond delay="0"/>
                                  </p:stCondLst>
                                  <p:childTnLst>
                                    <p:animRot by="120000">
                                      <p:cBhvr>
                                        <p:cTn id="267" dur="100" fill="hold">
                                          <p:stCondLst>
                                            <p:cond delay="0"/>
                                          </p:stCondLst>
                                        </p:cTn>
                                        <p:tgtEl>
                                          <p:spTgt spid="179"/>
                                        </p:tgtEl>
                                        <p:attrNameLst>
                                          <p:attrName>r</p:attrName>
                                        </p:attrNameLst>
                                      </p:cBhvr>
                                    </p:animRot>
                                    <p:animRot by="-240000">
                                      <p:cBhvr>
                                        <p:cTn id="268" dur="200" fill="hold">
                                          <p:stCondLst>
                                            <p:cond delay="200"/>
                                          </p:stCondLst>
                                        </p:cTn>
                                        <p:tgtEl>
                                          <p:spTgt spid="179"/>
                                        </p:tgtEl>
                                        <p:attrNameLst>
                                          <p:attrName>r</p:attrName>
                                        </p:attrNameLst>
                                      </p:cBhvr>
                                    </p:animRot>
                                    <p:animRot by="240000">
                                      <p:cBhvr>
                                        <p:cTn id="269" dur="200" fill="hold">
                                          <p:stCondLst>
                                            <p:cond delay="400"/>
                                          </p:stCondLst>
                                        </p:cTn>
                                        <p:tgtEl>
                                          <p:spTgt spid="179"/>
                                        </p:tgtEl>
                                        <p:attrNameLst>
                                          <p:attrName>r</p:attrName>
                                        </p:attrNameLst>
                                      </p:cBhvr>
                                    </p:animRot>
                                    <p:animRot by="-240000">
                                      <p:cBhvr>
                                        <p:cTn id="270" dur="200" fill="hold">
                                          <p:stCondLst>
                                            <p:cond delay="600"/>
                                          </p:stCondLst>
                                        </p:cTn>
                                        <p:tgtEl>
                                          <p:spTgt spid="179"/>
                                        </p:tgtEl>
                                        <p:attrNameLst>
                                          <p:attrName>r</p:attrName>
                                        </p:attrNameLst>
                                      </p:cBhvr>
                                    </p:animRot>
                                    <p:animRot by="120000">
                                      <p:cBhvr>
                                        <p:cTn id="271" dur="200" fill="hold">
                                          <p:stCondLst>
                                            <p:cond delay="800"/>
                                          </p:stCondLst>
                                        </p:cTn>
                                        <p:tgtEl>
                                          <p:spTgt spid="179"/>
                                        </p:tgtEl>
                                        <p:attrNameLst>
                                          <p:attrName>r</p:attrName>
                                        </p:attrNameLst>
                                      </p:cBhvr>
                                    </p:animRot>
                                  </p:childTnLst>
                                  <p:subTnLst>
                                    <p:audio>
                                      <p:cMediaNode>
                                        <p:cTn display="0" masterRel="sameClick">
                                          <p:stCondLst>
                                            <p:cond evt="begin" delay="0">
                                              <p:tn val="266"/>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79"/>
                  </p:tgtEl>
                </p:cond>
              </p:nextCondLst>
            </p:seq>
            <p:seq concurrent="1" nextAc="seek">
              <p:cTn id="272" restart="whenNotActive" fill="hold" evtFilter="cancelBubble" nodeType="interactiveSeq">
                <p:stCondLst>
                  <p:cond evt="onClick" delay="0">
                    <p:tgtEl>
                      <p:spTgt spid="180"/>
                    </p:tgtEl>
                  </p:cond>
                </p:stCondLst>
                <p:endSync evt="end" delay="0">
                  <p:rtn val="all"/>
                </p:endSync>
                <p:childTnLst>
                  <p:par>
                    <p:cTn id="273" fill="hold">
                      <p:stCondLst>
                        <p:cond delay="0"/>
                      </p:stCondLst>
                      <p:childTnLst>
                        <p:par>
                          <p:cTn id="274" fill="hold">
                            <p:stCondLst>
                              <p:cond delay="0"/>
                            </p:stCondLst>
                            <p:childTnLst>
                              <p:par>
                                <p:cTn id="275" presetID="32" presetClass="emph" presetSubtype="0" fill="hold" grpId="0" nodeType="clickEffect">
                                  <p:stCondLst>
                                    <p:cond delay="0"/>
                                  </p:stCondLst>
                                  <p:childTnLst>
                                    <p:animRot by="120000">
                                      <p:cBhvr>
                                        <p:cTn id="276" dur="100" fill="hold">
                                          <p:stCondLst>
                                            <p:cond delay="0"/>
                                          </p:stCondLst>
                                        </p:cTn>
                                        <p:tgtEl>
                                          <p:spTgt spid="180"/>
                                        </p:tgtEl>
                                        <p:attrNameLst>
                                          <p:attrName>r</p:attrName>
                                        </p:attrNameLst>
                                      </p:cBhvr>
                                    </p:animRot>
                                    <p:animRot by="-240000">
                                      <p:cBhvr>
                                        <p:cTn id="277" dur="200" fill="hold">
                                          <p:stCondLst>
                                            <p:cond delay="200"/>
                                          </p:stCondLst>
                                        </p:cTn>
                                        <p:tgtEl>
                                          <p:spTgt spid="180"/>
                                        </p:tgtEl>
                                        <p:attrNameLst>
                                          <p:attrName>r</p:attrName>
                                        </p:attrNameLst>
                                      </p:cBhvr>
                                    </p:animRot>
                                    <p:animRot by="240000">
                                      <p:cBhvr>
                                        <p:cTn id="278" dur="200" fill="hold">
                                          <p:stCondLst>
                                            <p:cond delay="400"/>
                                          </p:stCondLst>
                                        </p:cTn>
                                        <p:tgtEl>
                                          <p:spTgt spid="180"/>
                                        </p:tgtEl>
                                        <p:attrNameLst>
                                          <p:attrName>r</p:attrName>
                                        </p:attrNameLst>
                                      </p:cBhvr>
                                    </p:animRot>
                                    <p:animRot by="-240000">
                                      <p:cBhvr>
                                        <p:cTn id="279" dur="200" fill="hold">
                                          <p:stCondLst>
                                            <p:cond delay="600"/>
                                          </p:stCondLst>
                                        </p:cTn>
                                        <p:tgtEl>
                                          <p:spTgt spid="180"/>
                                        </p:tgtEl>
                                        <p:attrNameLst>
                                          <p:attrName>r</p:attrName>
                                        </p:attrNameLst>
                                      </p:cBhvr>
                                    </p:animRot>
                                    <p:animRot by="120000">
                                      <p:cBhvr>
                                        <p:cTn id="280" dur="200" fill="hold">
                                          <p:stCondLst>
                                            <p:cond delay="800"/>
                                          </p:stCondLst>
                                        </p:cTn>
                                        <p:tgtEl>
                                          <p:spTgt spid="180"/>
                                        </p:tgtEl>
                                        <p:attrNameLst>
                                          <p:attrName>r</p:attrName>
                                        </p:attrNameLst>
                                      </p:cBhvr>
                                    </p:animRot>
                                  </p:childTnLst>
                                  <p:subTnLst>
                                    <p:audio>
                                      <p:cMediaNode>
                                        <p:cTn display="0" masterRel="sameClick">
                                          <p:stCondLst>
                                            <p:cond evt="begin" delay="0">
                                              <p:tn val="27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0"/>
                  </p:tgtEl>
                </p:cond>
              </p:nextCondLst>
            </p:seq>
            <p:seq concurrent="1" nextAc="seek">
              <p:cTn id="281" restart="whenNotActive" fill="hold" evtFilter="cancelBubble" nodeType="interactiveSeq">
                <p:stCondLst>
                  <p:cond evt="onClick" delay="0">
                    <p:tgtEl>
                      <p:spTgt spid="181"/>
                    </p:tgtEl>
                  </p:cond>
                </p:stCondLst>
                <p:endSync evt="end" delay="0">
                  <p:rtn val="all"/>
                </p:endSync>
                <p:childTnLst>
                  <p:par>
                    <p:cTn id="282" fill="hold">
                      <p:stCondLst>
                        <p:cond delay="0"/>
                      </p:stCondLst>
                      <p:childTnLst>
                        <p:par>
                          <p:cTn id="283" fill="hold">
                            <p:stCondLst>
                              <p:cond delay="0"/>
                            </p:stCondLst>
                            <p:childTnLst>
                              <p:par>
                                <p:cTn id="284" presetID="32" presetClass="emph" presetSubtype="0" fill="hold" grpId="0" nodeType="clickEffect">
                                  <p:stCondLst>
                                    <p:cond delay="0"/>
                                  </p:stCondLst>
                                  <p:childTnLst>
                                    <p:animRot by="120000">
                                      <p:cBhvr>
                                        <p:cTn id="285" dur="100" fill="hold">
                                          <p:stCondLst>
                                            <p:cond delay="0"/>
                                          </p:stCondLst>
                                        </p:cTn>
                                        <p:tgtEl>
                                          <p:spTgt spid="181"/>
                                        </p:tgtEl>
                                        <p:attrNameLst>
                                          <p:attrName>r</p:attrName>
                                        </p:attrNameLst>
                                      </p:cBhvr>
                                    </p:animRot>
                                    <p:animRot by="-240000">
                                      <p:cBhvr>
                                        <p:cTn id="286" dur="200" fill="hold">
                                          <p:stCondLst>
                                            <p:cond delay="200"/>
                                          </p:stCondLst>
                                        </p:cTn>
                                        <p:tgtEl>
                                          <p:spTgt spid="181"/>
                                        </p:tgtEl>
                                        <p:attrNameLst>
                                          <p:attrName>r</p:attrName>
                                        </p:attrNameLst>
                                      </p:cBhvr>
                                    </p:animRot>
                                    <p:animRot by="240000">
                                      <p:cBhvr>
                                        <p:cTn id="287" dur="200" fill="hold">
                                          <p:stCondLst>
                                            <p:cond delay="400"/>
                                          </p:stCondLst>
                                        </p:cTn>
                                        <p:tgtEl>
                                          <p:spTgt spid="181"/>
                                        </p:tgtEl>
                                        <p:attrNameLst>
                                          <p:attrName>r</p:attrName>
                                        </p:attrNameLst>
                                      </p:cBhvr>
                                    </p:animRot>
                                    <p:animRot by="-240000">
                                      <p:cBhvr>
                                        <p:cTn id="288" dur="200" fill="hold">
                                          <p:stCondLst>
                                            <p:cond delay="600"/>
                                          </p:stCondLst>
                                        </p:cTn>
                                        <p:tgtEl>
                                          <p:spTgt spid="181"/>
                                        </p:tgtEl>
                                        <p:attrNameLst>
                                          <p:attrName>r</p:attrName>
                                        </p:attrNameLst>
                                      </p:cBhvr>
                                    </p:animRot>
                                    <p:animRot by="120000">
                                      <p:cBhvr>
                                        <p:cTn id="289" dur="200" fill="hold">
                                          <p:stCondLst>
                                            <p:cond delay="800"/>
                                          </p:stCondLst>
                                        </p:cTn>
                                        <p:tgtEl>
                                          <p:spTgt spid="181"/>
                                        </p:tgtEl>
                                        <p:attrNameLst>
                                          <p:attrName>r</p:attrName>
                                        </p:attrNameLst>
                                      </p:cBhvr>
                                    </p:animRot>
                                  </p:childTnLst>
                                  <p:subTnLst>
                                    <p:audio>
                                      <p:cMediaNode>
                                        <p:cTn display="0" masterRel="sameClick">
                                          <p:stCondLst>
                                            <p:cond evt="begin" delay="0">
                                              <p:tn val="284"/>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181"/>
                  </p:tgtEl>
                </p:cond>
              </p:nextCondLst>
            </p:seq>
          </p:childTnLst>
        </p:cTn>
      </p:par>
    </p:tnLst>
    <p:bldLst>
      <p:bldP spid="149" grpId="0"/>
      <p:bldP spid="150" grpId="0"/>
      <p:bldP spid="151" grpId="0"/>
      <p:bldP spid="152" grpId="0"/>
      <p:bldP spid="155" grpId="0"/>
      <p:bldP spid="156" grpId="0"/>
      <p:bldP spid="157" grpId="0"/>
      <p:bldP spid="158" grpId="0"/>
      <p:bldP spid="159" grpId="0"/>
      <p:bldP spid="160" grpId="0"/>
      <p:bldP spid="161" grpId="0"/>
      <p:bldP spid="163" grpId="0"/>
      <p:bldP spid="164" grpId="0"/>
      <p:bldP spid="165" grpId="0"/>
      <p:bldP spid="166" grpId="0"/>
      <p:bldP spid="167"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TotalTime>
  <Words>1958</Words>
  <Application>Microsoft Office PowerPoint</Application>
  <PresentationFormat>Экран (4:3)</PresentationFormat>
  <Paragraphs>1381</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Кроссворд «Полезные ископаемые»</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Использованные источники</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Таня</dc:creator>
  <cp:lastModifiedBy>Таня</cp:lastModifiedBy>
  <cp:revision>63</cp:revision>
  <dcterms:created xsi:type="dcterms:W3CDTF">2016-11-06T06:38:10Z</dcterms:created>
  <dcterms:modified xsi:type="dcterms:W3CDTF">2020-02-24T07:16:22Z</dcterms:modified>
</cp:coreProperties>
</file>