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7" r:id="rId2"/>
    <p:sldId id="270" r:id="rId3"/>
    <p:sldId id="258" r:id="rId4"/>
    <p:sldId id="266" r:id="rId5"/>
    <p:sldId id="268" r:id="rId6"/>
    <p:sldId id="267" r:id="rId7"/>
    <p:sldId id="264" r:id="rId8"/>
    <p:sldId id="269" r:id="rId9"/>
    <p:sldId id="265" r:id="rId10"/>
    <p:sldId id="263" r:id="rId11"/>
    <p:sldId id="26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FF"/>
    <a:srgbClr val="008080"/>
    <a:srgbClr val="85DFFF"/>
    <a:srgbClr val="FFFF00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2244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C5CF5-BE48-4807-8F7D-3C858035EE75}" type="datetimeFigureOut">
              <a:rPr lang="ru-RU" smtClean="0"/>
              <a:t>22.01.2020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C2BE46-40D5-4D9C-9598-27B156E58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844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2BE46-40D5-4D9C-9598-27B156E58E8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4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2BE46-40D5-4D9C-9598-27B156E58E8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878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22.01.2020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22.01.2020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22.01.2020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22.01.2020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22.01.2020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22.01.2020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22.01.2020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22.01.2020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22.01.2020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22.01.2020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22.01.2020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700668" y="2143116"/>
            <a:ext cx="7742664" cy="3663312"/>
            <a:chOff x="1115616" y="2146448"/>
            <a:chExt cx="7165477" cy="3859099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115616" y="2146448"/>
              <a:ext cx="7165477" cy="20426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7030A0"/>
                  </a:solidFill>
                  <a:latin typeface="Monotype Corsiva" pitchFamily="66" charset="0"/>
                  <a:cs typeface="Arial" charset="0"/>
                </a:rPr>
                <a:t>Мастер-класс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7030A0"/>
                  </a:solidFill>
                  <a:latin typeface="Monotype Corsiva" pitchFamily="66" charset="0"/>
                  <a:cs typeface="Arial" charset="0"/>
                </a:rPr>
                <a:t>«Букет для мамы»</a:t>
              </a: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87089" y="4741066"/>
              <a:ext cx="5084703" cy="12644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Автор : </a:t>
              </a:r>
              <a:r>
                <a:rPr lang="ru-RU" dirty="0" err="1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Проходцева</a:t>
              </a:r>
              <a:r>
                <a:rPr lang="ru-RU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Ирина Александровна</a:t>
              </a:r>
              <a:endParaRPr lang="ru-RU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учитель начальных классов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МБОУ «</a:t>
              </a:r>
              <a:r>
                <a:rPr lang="ru-RU" dirty="0" err="1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Уинская</a:t>
              </a:r>
              <a:r>
                <a:rPr lang="ru-RU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СОШ » </a:t>
              </a:r>
              <a:endParaRPr lang="ru-RU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Село </a:t>
              </a:r>
              <a:r>
                <a:rPr lang="ru-RU" dirty="0" err="1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Уинское</a:t>
              </a:r>
              <a:r>
                <a:rPr lang="ru-RU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Пермского края</a:t>
              </a:r>
              <a:endParaRPr lang="ru-RU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23928" y="4826078"/>
            <a:ext cx="4185155" cy="1728192"/>
          </a:xfrm>
          <a:prstGeom prst="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Делаем обёртку из гофрированной бумаги, перевязываем атласной лентой.</a:t>
            </a:r>
            <a:endParaRPr lang="ru-RU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3035300" cy="421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458" y="1482454"/>
            <a:ext cx="2520280" cy="3386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609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736709" y="1911540"/>
            <a:ext cx="6715172" cy="3785652"/>
            <a:chOff x="607288" y="-815361"/>
            <a:chExt cx="7925152" cy="605860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815361"/>
              <a:ext cx="7925152" cy="60586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  <a:defRPr/>
              </a:pPr>
              <a:r>
                <a:rPr lang="ru-RU" sz="2400" dirty="0" smtClean="0">
                  <a:solidFill>
                    <a:srgbClr val="7030A0"/>
                  </a:solidFill>
                  <a:latin typeface="Monotype Corsiva" pitchFamily="66" charset="0"/>
                  <a:cs typeface="Arial" charset="0"/>
                </a:rPr>
                <a:t>источник </a:t>
              </a:r>
              <a:r>
                <a:rPr lang="ru-RU" sz="2400" dirty="0">
                  <a:solidFill>
                    <a:srgbClr val="7030A0"/>
                  </a:solidFill>
                  <a:latin typeface="Monotype Corsiva" pitchFamily="66" charset="0"/>
                  <a:cs typeface="Arial" charset="0"/>
                </a:rPr>
                <a:t>шаблона: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400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Фокина </a:t>
              </a:r>
              <a:r>
                <a:rPr lang="ru-RU" sz="2400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Лидия Петровна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400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учитель начальных классов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400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МКОУ «СОШ ст. Евсино»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400" dirty="0" err="1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Искитимского</a:t>
              </a:r>
              <a:r>
                <a:rPr lang="ru-RU" sz="2400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района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400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Новосибирской </a:t>
              </a:r>
              <a:r>
                <a:rPr lang="ru-RU" sz="2400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области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  <a:p>
              <a:pPr marL="342900" indent="-342900"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  <a:defRPr/>
              </a:pPr>
              <a:r>
                <a:rPr lang="ru-RU" sz="2400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Авторские фотографии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  <a:p>
              <a:pPr marL="342900" indent="-342900"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  <a:defRPr/>
              </a:pPr>
              <a:r>
                <a:rPr lang="ru-RU" sz="2400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Стихотворение </a:t>
              </a:r>
              <a:r>
                <a:rPr lang="ru-RU" sz="2400" dirty="0" err="1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Г.Рукосуевой</a:t>
              </a:r>
              <a:r>
                <a:rPr lang="ru-RU" sz="2400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«Букет для мамочки</a:t>
              </a:r>
              <a:endParaRPr lang="ru-RU" sz="2400" dirty="0">
                <a:solidFill>
                  <a:srgbClr val="7030A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66078" y="3885680"/>
              <a:ext cx="6491880" cy="640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dirty="0">
                <a:solidFill>
                  <a:srgbClr val="7030A0"/>
                </a:solidFill>
                <a:latin typeface="Monotype Corsiva" pitchFamily="66" charset="0"/>
                <a:cs typeface="Arial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691680" y="1449875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Comic Sans MS" pitchFamily="66" charset="0"/>
              </a:rPr>
              <a:t>Информационные источники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705"/>
          <a:stretch/>
        </p:blipFill>
        <p:spPr bwMode="auto">
          <a:xfrm>
            <a:off x="5580112" y="2132856"/>
            <a:ext cx="2851795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>
            <a:solidFill>
              <a:srgbClr val="7030A0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323528" y="1484784"/>
            <a:ext cx="482453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rgbClr val="7030A0"/>
              </a:solidFill>
              <a:latin typeface="Comic Sans MS" pitchFamily="66" charset="0"/>
            </a:endParaRPr>
          </a:p>
          <a:p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</a:rPr>
              <a:t>Нежные слова в букет собрать хочу,</a:t>
            </a:r>
          </a:p>
          <a:p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</a:rPr>
              <a:t>Самой лучшей в мире мамочке вручу.</a:t>
            </a:r>
          </a:p>
          <a:p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</a:rPr>
              <a:t>Лентою любви я завяжу его,</a:t>
            </a:r>
          </a:p>
          <a:p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</a:rPr>
              <a:t>Нет дороже мамы в мире никого.</a:t>
            </a:r>
          </a:p>
          <a:p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</a:rPr>
              <a:t>За любовь, за ласку, за бесценный труд,</a:t>
            </a:r>
          </a:p>
          <a:p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</a:rPr>
              <a:t>Пусть мои букеты для неё цветут!</a:t>
            </a:r>
          </a:p>
          <a:p>
            <a:pPr algn="r"/>
            <a:r>
              <a:rPr lang="ru-RU" sz="2400" b="1" dirty="0" err="1" smtClean="0">
                <a:solidFill>
                  <a:srgbClr val="7030A0"/>
                </a:solidFill>
                <a:latin typeface="Comic Sans MS" pitchFamily="66" charset="0"/>
              </a:rPr>
              <a:t>Рукосуева</a:t>
            </a:r>
            <a:r>
              <a:rPr lang="ru-RU" sz="2400" b="1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40868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24"/>
          <a:stretch/>
        </p:blipFill>
        <p:spPr bwMode="auto">
          <a:xfrm rot="16200000">
            <a:off x="723041" y="2255552"/>
            <a:ext cx="2720861" cy="3764209"/>
          </a:xfrm>
          <a:prstGeom prst="rect">
            <a:avLst/>
          </a:prstGeom>
          <a:ln w="38100">
            <a:solidFill>
              <a:srgbClr val="7030A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27770" y="1443318"/>
            <a:ext cx="4908725" cy="5298049"/>
          </a:xfrm>
          <a:prstGeom prst="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Comic Sans MS" pitchFamily="66" charset="0"/>
              </a:rPr>
              <a:t>Для букета потребуется:</a:t>
            </a:r>
            <a:endParaRPr lang="ru-RU" sz="2400" b="1" dirty="0">
              <a:solidFill>
                <a:srgbClr val="7030A0"/>
              </a:solidFill>
              <a:latin typeface="Comic Sans MS" pitchFamily="66" charset="0"/>
            </a:endParaRPr>
          </a:p>
          <a:p>
            <a:pPr marL="285750" indent="-285750">
              <a:buFont typeface="Courier New" pitchFamily="49" charset="0"/>
              <a:buChar char="o"/>
            </a:pPr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Вискозные салфетки (можно разного цвета)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Проволока длиной 20 см – 3 шт.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Бусинки – 3 шт.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Шаблоны цветов 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Полоски цветной бумаги длиной 30 см, шириной 5 мм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Атласная лента длиной 20 см, шириной 1 см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Гофрированная бумага шириной 10 см, длиной 30 см</a:t>
            </a:r>
          </a:p>
          <a:p>
            <a:pPr marL="285750" indent="-285750">
              <a:buFont typeface="Courier New" pitchFamily="49" charset="0"/>
              <a:buChar char="o"/>
            </a:pPr>
            <a:endParaRPr lang="ru-RU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pPr marL="285750" indent="-285750" algn="ctr">
              <a:buFont typeface="Courier New" pitchFamily="49" charset="0"/>
              <a:buChar char="o"/>
            </a:pPr>
            <a:endParaRPr lang="ru-RU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07325" y="2564904"/>
            <a:ext cx="4185155" cy="2232248"/>
          </a:xfrm>
          <a:prstGeom prst="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По шаблону обводим 2 цветочка на вискозной салфетке, 1 цветок на гофрированной бумаге 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(детали для 1 цветка)</a:t>
            </a:r>
            <a:endParaRPr lang="ru-RU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04864"/>
            <a:ext cx="4335543" cy="3251657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401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55630" y="1844824"/>
            <a:ext cx="3564841" cy="3588607"/>
          </a:xfrm>
          <a:prstGeom prst="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Для букета вырезаем  3 больших, 3 средних и 3 маленьких цветочка.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В середине цветочков делаем 2 отверстия.</a:t>
            </a:r>
            <a:endParaRPr lang="ru-RU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8763" y="1750779"/>
            <a:ext cx="3156559" cy="4208745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283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820799" y="4221088"/>
            <a:ext cx="3528392" cy="2331445"/>
          </a:xfrm>
          <a:prstGeom prst="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Надеваем на проволоку бусинку, затем маленький цветочек, средний цветочек и большой цветок</a:t>
            </a:r>
            <a:endParaRPr lang="ru-RU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20365"/>
            <a:ext cx="3456383" cy="2268252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2270" y="4259691"/>
            <a:ext cx="3115593" cy="2292842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74" r="12349"/>
          <a:stretch/>
        </p:blipFill>
        <p:spPr bwMode="auto">
          <a:xfrm>
            <a:off x="755576" y="1743376"/>
            <a:ext cx="3115593" cy="2222231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638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07325" y="3717032"/>
            <a:ext cx="4185155" cy="1728192"/>
          </a:xfrm>
          <a:prstGeom prst="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Скручиваем проволоку</a:t>
            </a:r>
          </a:p>
          <a:p>
            <a:pPr marL="285750" indent="-285750" algn="ctr">
              <a:buFont typeface="Courier New" pitchFamily="49" charset="0"/>
              <a:buChar char="o"/>
            </a:pPr>
            <a:endParaRPr lang="ru-RU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149080"/>
            <a:ext cx="3261653" cy="2446240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3278760" cy="23732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775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07324" y="3074751"/>
            <a:ext cx="4185155" cy="2232248"/>
          </a:xfrm>
          <a:prstGeom prst="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С помощью ножниц закручиваем концы полосок цветной бумаги , привязываем полоски на проволоку</a:t>
            </a:r>
            <a:endParaRPr lang="ru-RU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3096344" cy="2343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331" y="4190875"/>
            <a:ext cx="3158813" cy="2385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03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3603186" cy="4804248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707325" y="3717032"/>
            <a:ext cx="4185155" cy="1728192"/>
          </a:xfrm>
          <a:prstGeom prst="rect">
            <a:avLst/>
          </a:prstGeom>
          <a:solidFill>
            <a:schemeClr val="bg1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Формируем букет</a:t>
            </a:r>
            <a:endParaRPr lang="ru-RU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1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6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30A0"/>
      </a:hlink>
      <a:folHlink>
        <a:srgbClr val="7030A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238</Words>
  <Application>Microsoft Office PowerPoint</Application>
  <PresentationFormat>Экран (4:3)</PresentationFormat>
  <Paragraphs>46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 технологии</dc:title>
  <dc:creator>Фокина Лидия Петровна</dc:creator>
  <cp:keywords>Шаблон презентации</cp:keywords>
  <cp:lastModifiedBy>User</cp:lastModifiedBy>
  <cp:revision>50</cp:revision>
  <dcterms:created xsi:type="dcterms:W3CDTF">2014-07-06T18:18:01Z</dcterms:created>
  <dcterms:modified xsi:type="dcterms:W3CDTF">2020-01-22T14:31:42Z</dcterms:modified>
</cp:coreProperties>
</file>