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6" r:id="rId3"/>
    <p:sldId id="257" r:id="rId4"/>
    <p:sldId id="272" r:id="rId5"/>
    <p:sldId id="259" r:id="rId6"/>
    <p:sldId id="258" r:id="rId7"/>
    <p:sldId id="260" r:id="rId8"/>
    <p:sldId id="261" r:id="rId9"/>
    <p:sldId id="281" r:id="rId10"/>
    <p:sldId id="271" r:id="rId11"/>
    <p:sldId id="262" r:id="rId12"/>
    <p:sldId id="263" r:id="rId13"/>
    <p:sldId id="264" r:id="rId14"/>
    <p:sldId id="265" r:id="rId15"/>
    <p:sldId id="266" r:id="rId16"/>
    <p:sldId id="268" r:id="rId17"/>
    <p:sldId id="267" r:id="rId18"/>
    <p:sldId id="269" r:id="rId19"/>
    <p:sldId id="273" r:id="rId20"/>
    <p:sldId id="275" r:id="rId21"/>
    <p:sldId id="274" r:id="rId22"/>
    <p:sldId id="277" r:id="rId23"/>
    <p:sldId id="278" r:id="rId24"/>
    <p:sldId id="276" r:id="rId25"/>
    <p:sldId id="279" r:id="rId26"/>
    <p:sldId id="280" r:id="rId27"/>
    <p:sldId id="282" r:id="rId2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DC4359B-CA90-4DE3-98AD-34A360902311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B2B5B0-BF86-47C7-9B69-01A2D1DC1F03}">
      <dgm:prSet phldrT="[Текст]" custT="1"/>
      <dgm:spPr/>
      <dgm:t>
        <a:bodyPr/>
        <a:lstStyle/>
        <a:p>
          <a:r>
            <a:rPr lang="ru-RU" sz="2800" dirty="0" smtClean="0"/>
            <a:t>Империя </a:t>
          </a:r>
          <a:r>
            <a:rPr lang="ru-RU" sz="2800" dirty="0" smtClean="0">
              <a:solidFill>
                <a:srgbClr val="002060"/>
              </a:solidFill>
            </a:rPr>
            <a:t>Клеточные</a:t>
          </a:r>
          <a:endParaRPr lang="ru-RU" sz="2800" dirty="0">
            <a:solidFill>
              <a:srgbClr val="002060"/>
            </a:solidFill>
          </a:endParaRPr>
        </a:p>
      </dgm:t>
    </dgm:pt>
    <dgm:pt modelId="{16FC82F3-0970-4508-B821-5A20002F3532}" type="parTrans" cxnId="{14F411F5-CDB7-48F3-9C08-165C2733E890}">
      <dgm:prSet/>
      <dgm:spPr/>
      <dgm:t>
        <a:bodyPr/>
        <a:lstStyle/>
        <a:p>
          <a:endParaRPr lang="ru-RU"/>
        </a:p>
      </dgm:t>
    </dgm:pt>
    <dgm:pt modelId="{28B098DF-B391-41EE-B212-C2FE040AAC94}" type="sibTrans" cxnId="{14F411F5-CDB7-48F3-9C08-165C2733E890}">
      <dgm:prSet/>
      <dgm:spPr/>
      <dgm:t>
        <a:bodyPr/>
        <a:lstStyle/>
        <a:p>
          <a:endParaRPr lang="ru-RU"/>
        </a:p>
      </dgm:t>
    </dgm:pt>
    <dgm:pt modelId="{FE20A3DF-A0EE-476C-A527-2E9C104AC931}">
      <dgm:prSet phldrT="[Текст]" custT="1"/>
      <dgm:spPr/>
      <dgm:t>
        <a:bodyPr/>
        <a:lstStyle/>
        <a:p>
          <a:r>
            <a:rPr lang="ru-RU" sz="2400" b="1" dirty="0" err="1" smtClean="0"/>
            <a:t>Надцарство</a:t>
          </a:r>
          <a:r>
            <a:rPr lang="ru-RU" sz="2400" b="1" dirty="0" smtClean="0"/>
            <a:t> </a:t>
          </a:r>
        </a:p>
        <a:p>
          <a:r>
            <a:rPr lang="ru-RU" sz="2000" b="1" dirty="0" smtClean="0">
              <a:solidFill>
                <a:schemeClr val="accent5">
                  <a:lumMod val="50000"/>
                </a:schemeClr>
              </a:solidFill>
            </a:rPr>
            <a:t>ПРОКАРИОТЫ </a:t>
          </a:r>
        </a:p>
        <a:p>
          <a:r>
            <a:rPr lang="ru-RU" sz="2000" b="1" dirty="0" smtClean="0">
              <a:solidFill>
                <a:schemeClr val="accent5">
                  <a:lumMod val="50000"/>
                </a:schemeClr>
              </a:solidFill>
            </a:rPr>
            <a:t>(доядерные)</a:t>
          </a:r>
          <a:endParaRPr lang="ru-RU" sz="2000" b="1" dirty="0">
            <a:solidFill>
              <a:schemeClr val="accent5">
                <a:lumMod val="50000"/>
              </a:schemeClr>
            </a:solidFill>
          </a:endParaRPr>
        </a:p>
      </dgm:t>
    </dgm:pt>
    <dgm:pt modelId="{EA126612-369F-4C9D-90CB-F0DA3DF4694E}" type="parTrans" cxnId="{5A40C4C7-3FD7-4691-AC2E-0770E0DBE487}">
      <dgm:prSet/>
      <dgm:spPr/>
      <dgm:t>
        <a:bodyPr/>
        <a:lstStyle/>
        <a:p>
          <a:endParaRPr lang="ru-RU"/>
        </a:p>
      </dgm:t>
    </dgm:pt>
    <dgm:pt modelId="{D4503617-3A84-4AFC-B47D-55AB103EB3D1}" type="sibTrans" cxnId="{5A40C4C7-3FD7-4691-AC2E-0770E0DBE487}">
      <dgm:prSet/>
      <dgm:spPr/>
      <dgm:t>
        <a:bodyPr/>
        <a:lstStyle/>
        <a:p>
          <a:endParaRPr lang="ru-RU"/>
        </a:p>
      </dgm:t>
    </dgm:pt>
    <dgm:pt modelId="{02F99BCC-B9B6-4552-9648-34422A7BD003}">
      <dgm:prSet phldrT="[Текст]" custT="1"/>
      <dgm:spPr/>
      <dgm:t>
        <a:bodyPr/>
        <a:lstStyle/>
        <a:p>
          <a:r>
            <a:rPr lang="ru-RU" sz="2400" b="1" dirty="0" err="1" smtClean="0"/>
            <a:t>Надцарство</a:t>
          </a:r>
          <a:r>
            <a:rPr lang="ru-RU" sz="1900" dirty="0" smtClean="0"/>
            <a:t> </a:t>
          </a:r>
        </a:p>
        <a:p>
          <a:r>
            <a:rPr lang="ru-RU" sz="2000" b="1" dirty="0" smtClean="0">
              <a:solidFill>
                <a:schemeClr val="accent5">
                  <a:lumMod val="50000"/>
                </a:schemeClr>
              </a:solidFill>
            </a:rPr>
            <a:t>ЭУКАРИОТЫ </a:t>
          </a:r>
        </a:p>
        <a:p>
          <a:r>
            <a:rPr lang="ru-RU" sz="2000" b="1" dirty="0" smtClean="0">
              <a:solidFill>
                <a:schemeClr val="accent5">
                  <a:lumMod val="50000"/>
                </a:schemeClr>
              </a:solidFill>
            </a:rPr>
            <a:t>(ядерные)</a:t>
          </a:r>
          <a:endParaRPr lang="ru-RU" sz="2000" b="1" dirty="0">
            <a:solidFill>
              <a:schemeClr val="accent5">
                <a:lumMod val="50000"/>
              </a:schemeClr>
            </a:solidFill>
          </a:endParaRPr>
        </a:p>
      </dgm:t>
    </dgm:pt>
    <dgm:pt modelId="{A2A39BD9-3342-41A4-B988-1E285C600EAF}" type="parTrans" cxnId="{36F6E323-F883-4E17-A938-BE905B0005A6}">
      <dgm:prSet/>
      <dgm:spPr/>
      <dgm:t>
        <a:bodyPr/>
        <a:lstStyle/>
        <a:p>
          <a:endParaRPr lang="ru-RU"/>
        </a:p>
      </dgm:t>
    </dgm:pt>
    <dgm:pt modelId="{A0C3F147-CB88-413B-9CB0-E6A12363562E}" type="sibTrans" cxnId="{36F6E323-F883-4E17-A938-BE905B0005A6}">
      <dgm:prSet/>
      <dgm:spPr/>
      <dgm:t>
        <a:bodyPr/>
        <a:lstStyle/>
        <a:p>
          <a:endParaRPr lang="ru-RU"/>
        </a:p>
      </dgm:t>
    </dgm:pt>
    <dgm:pt modelId="{9C8634E4-D30A-4E3B-A5C6-FA80793222B7}">
      <dgm:prSet phldrT="[Текст]" custT="1"/>
      <dgm:spPr/>
      <dgm:t>
        <a:bodyPr/>
        <a:lstStyle/>
        <a:p>
          <a:r>
            <a:rPr lang="ru-RU" sz="2400" b="1" dirty="0" smtClean="0"/>
            <a:t>Царство</a:t>
          </a:r>
          <a:r>
            <a:rPr lang="ru-RU" sz="2800" dirty="0" smtClean="0"/>
            <a:t> </a:t>
          </a:r>
          <a:r>
            <a:rPr lang="ru-RU" sz="2800" b="1" dirty="0" smtClean="0">
              <a:solidFill>
                <a:schemeClr val="accent5">
                  <a:lumMod val="50000"/>
                </a:schemeClr>
              </a:solidFill>
            </a:rPr>
            <a:t>Грибы</a:t>
          </a:r>
          <a:endParaRPr lang="ru-RU" sz="2800" b="1" dirty="0">
            <a:solidFill>
              <a:schemeClr val="accent5">
                <a:lumMod val="50000"/>
              </a:schemeClr>
            </a:solidFill>
          </a:endParaRPr>
        </a:p>
      </dgm:t>
    </dgm:pt>
    <dgm:pt modelId="{296DC334-2F53-4780-9BEA-DAAF4098373F}" type="parTrans" cxnId="{79E7163E-A963-438F-9B1B-423614BCD97F}">
      <dgm:prSet/>
      <dgm:spPr/>
      <dgm:t>
        <a:bodyPr/>
        <a:lstStyle/>
        <a:p>
          <a:endParaRPr lang="ru-RU"/>
        </a:p>
      </dgm:t>
    </dgm:pt>
    <dgm:pt modelId="{9C1BF29E-D98E-46DC-904C-0D3F11BC46CB}" type="sibTrans" cxnId="{79E7163E-A963-438F-9B1B-423614BCD97F}">
      <dgm:prSet/>
      <dgm:spPr/>
      <dgm:t>
        <a:bodyPr/>
        <a:lstStyle/>
        <a:p>
          <a:endParaRPr lang="ru-RU"/>
        </a:p>
      </dgm:t>
    </dgm:pt>
    <dgm:pt modelId="{8BE63FEE-603B-4015-AFFD-6A4EBD5BB569}">
      <dgm:prSet phldrT="[Текст]" custT="1"/>
      <dgm:spPr/>
      <dgm:t>
        <a:bodyPr/>
        <a:lstStyle/>
        <a:p>
          <a:r>
            <a:rPr lang="ru-RU" sz="2400" b="1" dirty="0" smtClean="0"/>
            <a:t>Царство </a:t>
          </a:r>
          <a:r>
            <a:rPr lang="ru-RU" sz="2400" b="1" dirty="0" err="1" smtClean="0">
              <a:solidFill>
                <a:schemeClr val="accent5">
                  <a:lumMod val="50000"/>
                </a:schemeClr>
              </a:solidFill>
            </a:rPr>
            <a:t>Архебактерии</a:t>
          </a:r>
          <a:r>
            <a:rPr lang="ru-RU" sz="2400" b="1" dirty="0" smtClean="0">
              <a:solidFill>
                <a:schemeClr val="accent5">
                  <a:lumMod val="50000"/>
                </a:schemeClr>
              </a:solidFill>
            </a:rPr>
            <a:t> (Археи)</a:t>
          </a:r>
          <a:endParaRPr lang="ru-RU" sz="2400" b="1" dirty="0">
            <a:solidFill>
              <a:schemeClr val="accent5">
                <a:lumMod val="50000"/>
              </a:schemeClr>
            </a:solidFill>
          </a:endParaRPr>
        </a:p>
      </dgm:t>
    </dgm:pt>
    <dgm:pt modelId="{99484A2A-06C3-4589-A9AA-455D806B522F}" type="sibTrans" cxnId="{A71E8591-B3B9-415A-955B-7F1322CF78D0}">
      <dgm:prSet/>
      <dgm:spPr/>
      <dgm:t>
        <a:bodyPr/>
        <a:lstStyle/>
        <a:p>
          <a:endParaRPr lang="ru-RU"/>
        </a:p>
      </dgm:t>
    </dgm:pt>
    <dgm:pt modelId="{E1030E55-F489-4EFF-863A-BBA4CD4E6CFF}" type="parTrans" cxnId="{A71E8591-B3B9-415A-955B-7F1322CF78D0}">
      <dgm:prSet/>
      <dgm:spPr/>
      <dgm:t>
        <a:bodyPr/>
        <a:lstStyle/>
        <a:p>
          <a:endParaRPr lang="ru-RU"/>
        </a:p>
      </dgm:t>
    </dgm:pt>
    <dgm:pt modelId="{1BDA395B-7697-4470-9052-534AE502A0DF}">
      <dgm:prSet phldrT="[Текст]" custT="1"/>
      <dgm:spPr/>
      <dgm:t>
        <a:bodyPr/>
        <a:lstStyle/>
        <a:p>
          <a:r>
            <a:rPr lang="ru-RU" sz="2400" b="1" dirty="0" smtClean="0"/>
            <a:t>Царство </a:t>
          </a:r>
          <a:r>
            <a:rPr lang="ru-RU" sz="2400" b="1" dirty="0" err="1" smtClean="0">
              <a:solidFill>
                <a:schemeClr val="accent5">
                  <a:lumMod val="50000"/>
                </a:schemeClr>
              </a:solidFill>
            </a:rPr>
            <a:t>Эубактерии</a:t>
          </a:r>
          <a:r>
            <a:rPr lang="ru-RU" sz="2400" b="1" dirty="0" smtClean="0">
              <a:solidFill>
                <a:schemeClr val="accent5">
                  <a:lumMod val="50000"/>
                </a:schemeClr>
              </a:solidFill>
            </a:rPr>
            <a:t> (Бактерии</a:t>
          </a:r>
          <a:r>
            <a:rPr lang="ru-RU" sz="2400" dirty="0" smtClean="0">
              <a:solidFill>
                <a:schemeClr val="accent5">
                  <a:lumMod val="50000"/>
                </a:schemeClr>
              </a:solidFill>
            </a:rPr>
            <a:t>)</a:t>
          </a:r>
          <a:endParaRPr lang="ru-RU" sz="2400" dirty="0">
            <a:solidFill>
              <a:schemeClr val="accent5">
                <a:lumMod val="50000"/>
              </a:schemeClr>
            </a:solidFill>
          </a:endParaRPr>
        </a:p>
      </dgm:t>
    </dgm:pt>
    <dgm:pt modelId="{E07CC40B-518B-4A36-BFE4-90E3E58CD091}" type="sibTrans" cxnId="{A1BFE643-5B79-48E9-9760-934D3F5F312D}">
      <dgm:prSet/>
      <dgm:spPr/>
      <dgm:t>
        <a:bodyPr/>
        <a:lstStyle/>
        <a:p>
          <a:endParaRPr lang="ru-RU"/>
        </a:p>
      </dgm:t>
    </dgm:pt>
    <dgm:pt modelId="{28DAFAB4-C2CE-497B-8162-93274F27889C}" type="parTrans" cxnId="{A1BFE643-5B79-48E9-9760-934D3F5F312D}">
      <dgm:prSet/>
      <dgm:spPr/>
      <dgm:t>
        <a:bodyPr/>
        <a:lstStyle/>
        <a:p>
          <a:endParaRPr lang="ru-RU"/>
        </a:p>
      </dgm:t>
    </dgm:pt>
    <dgm:pt modelId="{230E7139-2D55-41E5-AC23-ED4748294DF1}">
      <dgm:prSet phldrT="[Текст]" custT="1"/>
      <dgm:spPr/>
      <dgm:t>
        <a:bodyPr/>
        <a:lstStyle/>
        <a:p>
          <a:r>
            <a:rPr lang="ru-RU" sz="2400" b="1" dirty="0" smtClean="0"/>
            <a:t>Царство </a:t>
          </a:r>
          <a:r>
            <a:rPr lang="ru-RU" sz="2800" b="1" dirty="0" smtClean="0">
              <a:solidFill>
                <a:schemeClr val="accent5">
                  <a:lumMod val="50000"/>
                </a:schemeClr>
              </a:solidFill>
            </a:rPr>
            <a:t>Растения</a:t>
          </a:r>
          <a:endParaRPr lang="ru-RU" sz="2800" b="1" dirty="0">
            <a:solidFill>
              <a:schemeClr val="accent5">
                <a:lumMod val="50000"/>
              </a:schemeClr>
            </a:solidFill>
          </a:endParaRPr>
        </a:p>
      </dgm:t>
    </dgm:pt>
    <dgm:pt modelId="{317A2EAC-191B-4118-B797-E1B628DDCAD5}" type="parTrans" cxnId="{BFBBFADF-6ADD-4434-BF33-EAB0FE4E5E9D}">
      <dgm:prSet/>
      <dgm:spPr/>
      <dgm:t>
        <a:bodyPr/>
        <a:lstStyle/>
        <a:p>
          <a:endParaRPr lang="ru-RU"/>
        </a:p>
      </dgm:t>
    </dgm:pt>
    <dgm:pt modelId="{CD0DEE2F-438C-46B2-89E1-FB41ED177CE5}" type="sibTrans" cxnId="{BFBBFADF-6ADD-4434-BF33-EAB0FE4E5E9D}">
      <dgm:prSet/>
      <dgm:spPr/>
      <dgm:t>
        <a:bodyPr/>
        <a:lstStyle/>
        <a:p>
          <a:endParaRPr lang="ru-RU"/>
        </a:p>
      </dgm:t>
    </dgm:pt>
    <dgm:pt modelId="{8BCF7A64-9C63-40EC-8D49-220C6DA2A600}">
      <dgm:prSet phldrT="[Текст]"/>
      <dgm:spPr/>
      <dgm:t>
        <a:bodyPr/>
        <a:lstStyle/>
        <a:p>
          <a:r>
            <a:rPr lang="ru-RU" b="1" dirty="0" smtClean="0"/>
            <a:t>Царство </a:t>
          </a:r>
          <a:r>
            <a:rPr lang="ru-RU" b="1" dirty="0" smtClean="0">
              <a:solidFill>
                <a:schemeClr val="accent5">
                  <a:lumMod val="50000"/>
                </a:schemeClr>
              </a:solidFill>
            </a:rPr>
            <a:t>Животные</a:t>
          </a:r>
          <a:endParaRPr lang="ru-RU" b="1" dirty="0">
            <a:solidFill>
              <a:schemeClr val="accent5">
                <a:lumMod val="50000"/>
              </a:schemeClr>
            </a:solidFill>
          </a:endParaRPr>
        </a:p>
      </dgm:t>
    </dgm:pt>
    <dgm:pt modelId="{02A8B693-B865-4CB3-B5C1-F54B59C4FF57}" type="parTrans" cxnId="{BDF8A0E4-BFC6-4DB5-8D3E-BBA558A56116}">
      <dgm:prSet/>
      <dgm:spPr/>
      <dgm:t>
        <a:bodyPr/>
        <a:lstStyle/>
        <a:p>
          <a:endParaRPr lang="ru-RU"/>
        </a:p>
      </dgm:t>
    </dgm:pt>
    <dgm:pt modelId="{0D3E505F-D056-4370-9E04-40F312A96AE9}" type="sibTrans" cxnId="{BDF8A0E4-BFC6-4DB5-8D3E-BBA558A56116}">
      <dgm:prSet/>
      <dgm:spPr/>
      <dgm:t>
        <a:bodyPr/>
        <a:lstStyle/>
        <a:p>
          <a:endParaRPr lang="ru-RU"/>
        </a:p>
      </dgm:t>
    </dgm:pt>
    <dgm:pt modelId="{7396D853-F436-4D4F-B7FF-F370B0D508E6}" type="pres">
      <dgm:prSet presAssocID="{DDC4359B-CA90-4DE3-98AD-34A36090231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4EAFC9F2-2811-41FA-984F-2EE6CF2FD564}" type="pres">
      <dgm:prSet presAssocID="{68B2B5B0-BF86-47C7-9B69-01A2D1DC1F03}" presName="hierRoot1" presStyleCnt="0"/>
      <dgm:spPr/>
    </dgm:pt>
    <dgm:pt modelId="{4F165404-C41F-4D77-B33A-314A78380F75}" type="pres">
      <dgm:prSet presAssocID="{68B2B5B0-BF86-47C7-9B69-01A2D1DC1F03}" presName="composite" presStyleCnt="0"/>
      <dgm:spPr/>
    </dgm:pt>
    <dgm:pt modelId="{B379F7B4-C41F-4BEF-946B-F42D32259F4E}" type="pres">
      <dgm:prSet presAssocID="{68B2B5B0-BF86-47C7-9B69-01A2D1DC1F03}" presName="background" presStyleLbl="node0" presStyleIdx="0" presStyleCnt="1"/>
      <dgm:spPr/>
    </dgm:pt>
    <dgm:pt modelId="{6FEAC5A6-E8A7-45DC-BB10-C1F657FD237C}" type="pres">
      <dgm:prSet presAssocID="{68B2B5B0-BF86-47C7-9B69-01A2D1DC1F03}" presName="text" presStyleLbl="fgAcc0" presStyleIdx="0" presStyleCnt="1" custScaleX="223709">
        <dgm:presLayoutVars>
          <dgm:chPref val="3"/>
        </dgm:presLayoutVars>
      </dgm:prSet>
      <dgm:spPr/>
    </dgm:pt>
    <dgm:pt modelId="{DD3ABFF4-0260-44C8-88CC-0852B370DCEC}" type="pres">
      <dgm:prSet presAssocID="{68B2B5B0-BF86-47C7-9B69-01A2D1DC1F03}" presName="hierChild2" presStyleCnt="0"/>
      <dgm:spPr/>
    </dgm:pt>
    <dgm:pt modelId="{FC7019B8-3355-4CDB-9992-862A417EF4C7}" type="pres">
      <dgm:prSet presAssocID="{EA126612-369F-4C9D-90CB-F0DA3DF4694E}" presName="Name10" presStyleLbl="parChTrans1D2" presStyleIdx="0" presStyleCnt="2"/>
      <dgm:spPr/>
    </dgm:pt>
    <dgm:pt modelId="{08DA2540-7261-448E-982E-4559A7D6271A}" type="pres">
      <dgm:prSet presAssocID="{FE20A3DF-A0EE-476C-A527-2E9C104AC931}" presName="hierRoot2" presStyleCnt="0"/>
      <dgm:spPr/>
    </dgm:pt>
    <dgm:pt modelId="{A3918FD7-9EDA-49B5-BDCE-7FA5059BFE61}" type="pres">
      <dgm:prSet presAssocID="{FE20A3DF-A0EE-476C-A527-2E9C104AC931}" presName="composite2" presStyleCnt="0"/>
      <dgm:spPr/>
    </dgm:pt>
    <dgm:pt modelId="{77C9010D-000D-472A-B69D-0DB0DEB484D0}" type="pres">
      <dgm:prSet presAssocID="{FE20A3DF-A0EE-476C-A527-2E9C104AC931}" presName="background2" presStyleLbl="node2" presStyleIdx="0" presStyleCnt="2"/>
      <dgm:spPr/>
    </dgm:pt>
    <dgm:pt modelId="{B7901ECF-870D-46F0-8CF5-2FFFFF80B044}" type="pres">
      <dgm:prSet presAssocID="{FE20A3DF-A0EE-476C-A527-2E9C104AC931}" presName="text2" presStyleLbl="fgAcc2" presStyleIdx="0" presStyleCnt="2" custScaleX="239808" custScaleY="10810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906F8CB-7B45-4B03-9D05-9116C6BB31BC}" type="pres">
      <dgm:prSet presAssocID="{FE20A3DF-A0EE-476C-A527-2E9C104AC931}" presName="hierChild3" presStyleCnt="0"/>
      <dgm:spPr/>
    </dgm:pt>
    <dgm:pt modelId="{68C35A34-F085-4C49-B835-393BBCF9E4C3}" type="pres">
      <dgm:prSet presAssocID="{28DAFAB4-C2CE-497B-8162-93274F27889C}" presName="Name17" presStyleLbl="parChTrans1D3" presStyleIdx="0" presStyleCnt="5"/>
      <dgm:spPr/>
    </dgm:pt>
    <dgm:pt modelId="{57CACF64-FDC6-4179-9C38-D31F459EAAB0}" type="pres">
      <dgm:prSet presAssocID="{1BDA395B-7697-4470-9052-534AE502A0DF}" presName="hierRoot3" presStyleCnt="0"/>
      <dgm:spPr/>
    </dgm:pt>
    <dgm:pt modelId="{64E777FD-838C-4AD0-ADB9-E915FF994760}" type="pres">
      <dgm:prSet presAssocID="{1BDA395B-7697-4470-9052-534AE502A0DF}" presName="composite3" presStyleCnt="0"/>
      <dgm:spPr/>
    </dgm:pt>
    <dgm:pt modelId="{953D6F2B-C73B-43A0-A07D-B8FFD4F1B639}" type="pres">
      <dgm:prSet presAssocID="{1BDA395B-7697-4470-9052-534AE502A0DF}" presName="background3" presStyleLbl="node3" presStyleIdx="0" presStyleCnt="5"/>
      <dgm:spPr/>
    </dgm:pt>
    <dgm:pt modelId="{4E95E133-19B1-41DD-B642-827DA4E9DA32}" type="pres">
      <dgm:prSet presAssocID="{1BDA395B-7697-4470-9052-534AE502A0DF}" presName="text3" presStyleLbl="fgAcc3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9ED78DB-B176-4306-A402-AB96444F5F10}" type="pres">
      <dgm:prSet presAssocID="{1BDA395B-7697-4470-9052-534AE502A0DF}" presName="hierChild4" presStyleCnt="0"/>
      <dgm:spPr/>
    </dgm:pt>
    <dgm:pt modelId="{E0476EBA-F5A2-4869-85EA-DF1C412AE7BD}" type="pres">
      <dgm:prSet presAssocID="{E1030E55-F489-4EFF-863A-BBA4CD4E6CFF}" presName="Name17" presStyleLbl="parChTrans1D3" presStyleIdx="1" presStyleCnt="5"/>
      <dgm:spPr/>
    </dgm:pt>
    <dgm:pt modelId="{9641BB51-2F10-4317-98EA-F2008575D240}" type="pres">
      <dgm:prSet presAssocID="{8BE63FEE-603B-4015-AFFD-6A4EBD5BB569}" presName="hierRoot3" presStyleCnt="0"/>
      <dgm:spPr/>
    </dgm:pt>
    <dgm:pt modelId="{B2189B67-A4FE-426D-B621-B4BDC4A34643}" type="pres">
      <dgm:prSet presAssocID="{8BE63FEE-603B-4015-AFFD-6A4EBD5BB569}" presName="composite3" presStyleCnt="0"/>
      <dgm:spPr/>
    </dgm:pt>
    <dgm:pt modelId="{80ECFF37-6E01-4149-B970-DC3B9AA40826}" type="pres">
      <dgm:prSet presAssocID="{8BE63FEE-603B-4015-AFFD-6A4EBD5BB569}" presName="background3" presStyleLbl="node3" presStyleIdx="1" presStyleCnt="5"/>
      <dgm:spPr/>
    </dgm:pt>
    <dgm:pt modelId="{C688E38D-2509-46D2-A249-848E623F6FA3}" type="pres">
      <dgm:prSet presAssocID="{8BE63FEE-603B-4015-AFFD-6A4EBD5BB569}" presName="text3" presStyleLbl="fgAcc3" presStyleIdx="1" presStyleCnt="5" custScaleX="12242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72F6876-8E45-4989-AD80-E133BA41B3BD}" type="pres">
      <dgm:prSet presAssocID="{8BE63FEE-603B-4015-AFFD-6A4EBD5BB569}" presName="hierChild4" presStyleCnt="0"/>
      <dgm:spPr/>
    </dgm:pt>
    <dgm:pt modelId="{82ABCEB8-C3DB-46BD-968A-BC8659829827}" type="pres">
      <dgm:prSet presAssocID="{A2A39BD9-3342-41A4-B988-1E285C600EAF}" presName="Name10" presStyleLbl="parChTrans1D2" presStyleIdx="1" presStyleCnt="2"/>
      <dgm:spPr/>
    </dgm:pt>
    <dgm:pt modelId="{BEDFB1A9-514D-42FD-8F39-7419BED99C4F}" type="pres">
      <dgm:prSet presAssocID="{02F99BCC-B9B6-4552-9648-34422A7BD003}" presName="hierRoot2" presStyleCnt="0"/>
      <dgm:spPr/>
    </dgm:pt>
    <dgm:pt modelId="{4557EC16-F38C-44CC-BBA0-807B62E1C9D8}" type="pres">
      <dgm:prSet presAssocID="{02F99BCC-B9B6-4552-9648-34422A7BD003}" presName="composite2" presStyleCnt="0"/>
      <dgm:spPr/>
    </dgm:pt>
    <dgm:pt modelId="{DE98BF30-9A9A-4E88-966F-3B48395983F6}" type="pres">
      <dgm:prSet presAssocID="{02F99BCC-B9B6-4552-9648-34422A7BD003}" presName="background2" presStyleLbl="node2" presStyleIdx="1" presStyleCnt="2"/>
      <dgm:spPr/>
    </dgm:pt>
    <dgm:pt modelId="{23970E24-71B8-43E2-8DA6-0AFDB5F354B4}" type="pres">
      <dgm:prSet presAssocID="{02F99BCC-B9B6-4552-9648-34422A7BD003}" presName="text2" presStyleLbl="fgAcc2" presStyleIdx="1" presStyleCnt="2" custScaleX="248296" custScaleY="12111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CA6223B-D20F-4FA7-8470-EEC1360CE93C}" type="pres">
      <dgm:prSet presAssocID="{02F99BCC-B9B6-4552-9648-34422A7BD003}" presName="hierChild3" presStyleCnt="0"/>
      <dgm:spPr/>
    </dgm:pt>
    <dgm:pt modelId="{09CD1271-FB4D-48DA-9EE0-67F5F7C173BA}" type="pres">
      <dgm:prSet presAssocID="{296DC334-2F53-4780-9BEA-DAAF4098373F}" presName="Name17" presStyleLbl="parChTrans1D3" presStyleIdx="2" presStyleCnt="5"/>
      <dgm:spPr/>
    </dgm:pt>
    <dgm:pt modelId="{1A78EF02-6393-4731-8B9D-165CFBBDAA0A}" type="pres">
      <dgm:prSet presAssocID="{9C8634E4-D30A-4E3B-A5C6-FA80793222B7}" presName="hierRoot3" presStyleCnt="0"/>
      <dgm:spPr/>
    </dgm:pt>
    <dgm:pt modelId="{2A8AA872-45F8-44F4-A7EF-4533A0BD8A97}" type="pres">
      <dgm:prSet presAssocID="{9C8634E4-D30A-4E3B-A5C6-FA80793222B7}" presName="composite3" presStyleCnt="0"/>
      <dgm:spPr/>
    </dgm:pt>
    <dgm:pt modelId="{AEF8B96B-4A5B-4E95-B161-5721F9D24766}" type="pres">
      <dgm:prSet presAssocID="{9C8634E4-D30A-4E3B-A5C6-FA80793222B7}" presName="background3" presStyleLbl="node3" presStyleIdx="2" presStyleCnt="5"/>
      <dgm:spPr/>
    </dgm:pt>
    <dgm:pt modelId="{6CADA3A3-6304-4EBB-97B0-D1BE2358C07C}" type="pres">
      <dgm:prSet presAssocID="{9C8634E4-D30A-4E3B-A5C6-FA80793222B7}" presName="text3" presStyleLbl="fgAcc3" presStyleIdx="2" presStyleCnt="5">
        <dgm:presLayoutVars>
          <dgm:chPref val="3"/>
        </dgm:presLayoutVars>
      </dgm:prSet>
      <dgm:spPr/>
    </dgm:pt>
    <dgm:pt modelId="{8CB59B8C-57C6-40F3-8EE3-5FE63E49AC09}" type="pres">
      <dgm:prSet presAssocID="{9C8634E4-D30A-4E3B-A5C6-FA80793222B7}" presName="hierChild4" presStyleCnt="0"/>
      <dgm:spPr/>
    </dgm:pt>
    <dgm:pt modelId="{DFE6C77C-AF79-4334-B64E-DD6BAC8C81C0}" type="pres">
      <dgm:prSet presAssocID="{317A2EAC-191B-4118-B797-E1B628DDCAD5}" presName="Name17" presStyleLbl="parChTrans1D3" presStyleIdx="3" presStyleCnt="5"/>
      <dgm:spPr/>
    </dgm:pt>
    <dgm:pt modelId="{E699DBC2-DD33-4916-B0DF-0FB102BF18A3}" type="pres">
      <dgm:prSet presAssocID="{230E7139-2D55-41E5-AC23-ED4748294DF1}" presName="hierRoot3" presStyleCnt="0"/>
      <dgm:spPr/>
    </dgm:pt>
    <dgm:pt modelId="{C0F54F18-45C2-4024-83C4-7B8D9E634D21}" type="pres">
      <dgm:prSet presAssocID="{230E7139-2D55-41E5-AC23-ED4748294DF1}" presName="composite3" presStyleCnt="0"/>
      <dgm:spPr/>
    </dgm:pt>
    <dgm:pt modelId="{46EC0444-C0FC-4AD9-8399-3B167E95DAC8}" type="pres">
      <dgm:prSet presAssocID="{230E7139-2D55-41E5-AC23-ED4748294DF1}" presName="background3" presStyleLbl="node3" presStyleIdx="3" presStyleCnt="5"/>
      <dgm:spPr/>
    </dgm:pt>
    <dgm:pt modelId="{CA1AD992-995F-47D6-8FC5-AAC0E6E85A6C}" type="pres">
      <dgm:prSet presAssocID="{230E7139-2D55-41E5-AC23-ED4748294DF1}" presName="text3" presStyleLbl="fgAcc3" presStyleIdx="3" presStyleCnt="5">
        <dgm:presLayoutVars>
          <dgm:chPref val="3"/>
        </dgm:presLayoutVars>
      </dgm:prSet>
      <dgm:spPr/>
    </dgm:pt>
    <dgm:pt modelId="{F832A9B2-F5C1-4734-8BE5-DAD88757F5D4}" type="pres">
      <dgm:prSet presAssocID="{230E7139-2D55-41E5-AC23-ED4748294DF1}" presName="hierChild4" presStyleCnt="0"/>
      <dgm:spPr/>
    </dgm:pt>
    <dgm:pt modelId="{6A59D8D3-8A3D-4FD8-8A87-44E4136C8F35}" type="pres">
      <dgm:prSet presAssocID="{02A8B693-B865-4CB3-B5C1-F54B59C4FF57}" presName="Name17" presStyleLbl="parChTrans1D3" presStyleIdx="4" presStyleCnt="5"/>
      <dgm:spPr/>
    </dgm:pt>
    <dgm:pt modelId="{99A3DB7B-74AC-4DEB-B278-D8B7C1C6A6C4}" type="pres">
      <dgm:prSet presAssocID="{8BCF7A64-9C63-40EC-8D49-220C6DA2A600}" presName="hierRoot3" presStyleCnt="0"/>
      <dgm:spPr/>
    </dgm:pt>
    <dgm:pt modelId="{46CE589C-5F30-41CA-847F-A89D8F50E9DE}" type="pres">
      <dgm:prSet presAssocID="{8BCF7A64-9C63-40EC-8D49-220C6DA2A600}" presName="composite3" presStyleCnt="0"/>
      <dgm:spPr/>
    </dgm:pt>
    <dgm:pt modelId="{3743D65F-981C-4173-836E-438BE571F4EF}" type="pres">
      <dgm:prSet presAssocID="{8BCF7A64-9C63-40EC-8D49-220C6DA2A600}" presName="background3" presStyleLbl="node3" presStyleIdx="4" presStyleCnt="5"/>
      <dgm:spPr/>
    </dgm:pt>
    <dgm:pt modelId="{84D99BA5-A6F4-4A67-ADA2-D6E084687DBA}" type="pres">
      <dgm:prSet presAssocID="{8BCF7A64-9C63-40EC-8D49-220C6DA2A600}" presName="text3" presStyleLbl="fgAcc3" presStyleIdx="4" presStyleCnt="5">
        <dgm:presLayoutVars>
          <dgm:chPref val="3"/>
        </dgm:presLayoutVars>
      </dgm:prSet>
      <dgm:spPr/>
    </dgm:pt>
    <dgm:pt modelId="{CF6049B6-766D-43CD-A059-42A039AECA51}" type="pres">
      <dgm:prSet presAssocID="{8BCF7A64-9C63-40EC-8D49-220C6DA2A600}" presName="hierChild4" presStyleCnt="0"/>
      <dgm:spPr/>
    </dgm:pt>
  </dgm:ptLst>
  <dgm:cxnLst>
    <dgm:cxn modelId="{5D401DF6-10B1-485B-B9C4-68DB90CE59A0}" type="presOf" srcId="{EA126612-369F-4C9D-90CB-F0DA3DF4694E}" destId="{FC7019B8-3355-4CDB-9992-862A417EF4C7}" srcOrd="0" destOrd="0" presId="urn:microsoft.com/office/officeart/2005/8/layout/hierarchy1"/>
    <dgm:cxn modelId="{C2803808-7D04-458A-BCC1-63BF458597BA}" type="presOf" srcId="{28DAFAB4-C2CE-497B-8162-93274F27889C}" destId="{68C35A34-F085-4C49-B835-393BBCF9E4C3}" srcOrd="0" destOrd="0" presId="urn:microsoft.com/office/officeart/2005/8/layout/hierarchy1"/>
    <dgm:cxn modelId="{5A1F561A-D257-44F2-9054-74DB54778879}" type="presOf" srcId="{9C8634E4-D30A-4E3B-A5C6-FA80793222B7}" destId="{6CADA3A3-6304-4EBB-97B0-D1BE2358C07C}" srcOrd="0" destOrd="0" presId="urn:microsoft.com/office/officeart/2005/8/layout/hierarchy1"/>
    <dgm:cxn modelId="{BDF8A0E4-BFC6-4DB5-8D3E-BBA558A56116}" srcId="{02F99BCC-B9B6-4552-9648-34422A7BD003}" destId="{8BCF7A64-9C63-40EC-8D49-220C6DA2A600}" srcOrd="2" destOrd="0" parTransId="{02A8B693-B865-4CB3-B5C1-F54B59C4FF57}" sibTransId="{0D3E505F-D056-4370-9E04-40F312A96AE9}"/>
    <dgm:cxn modelId="{36F6E323-F883-4E17-A938-BE905B0005A6}" srcId="{68B2B5B0-BF86-47C7-9B69-01A2D1DC1F03}" destId="{02F99BCC-B9B6-4552-9648-34422A7BD003}" srcOrd="1" destOrd="0" parTransId="{A2A39BD9-3342-41A4-B988-1E285C600EAF}" sibTransId="{A0C3F147-CB88-413B-9CB0-E6A12363562E}"/>
    <dgm:cxn modelId="{79E7163E-A963-438F-9B1B-423614BCD97F}" srcId="{02F99BCC-B9B6-4552-9648-34422A7BD003}" destId="{9C8634E4-D30A-4E3B-A5C6-FA80793222B7}" srcOrd="0" destOrd="0" parTransId="{296DC334-2F53-4780-9BEA-DAAF4098373F}" sibTransId="{9C1BF29E-D98E-46DC-904C-0D3F11BC46CB}"/>
    <dgm:cxn modelId="{D46669F8-26F4-4BFF-AD8A-2830E4C2098F}" type="presOf" srcId="{02F99BCC-B9B6-4552-9648-34422A7BD003}" destId="{23970E24-71B8-43E2-8DA6-0AFDB5F354B4}" srcOrd="0" destOrd="0" presId="urn:microsoft.com/office/officeart/2005/8/layout/hierarchy1"/>
    <dgm:cxn modelId="{A3134BB3-BF87-4197-A3BA-A6E9DA703A5C}" type="presOf" srcId="{DDC4359B-CA90-4DE3-98AD-34A360902311}" destId="{7396D853-F436-4D4F-B7FF-F370B0D508E6}" srcOrd="0" destOrd="0" presId="urn:microsoft.com/office/officeart/2005/8/layout/hierarchy1"/>
    <dgm:cxn modelId="{513E295B-2A22-4205-A406-A8D468932626}" type="presOf" srcId="{230E7139-2D55-41E5-AC23-ED4748294DF1}" destId="{CA1AD992-995F-47D6-8FC5-AAC0E6E85A6C}" srcOrd="0" destOrd="0" presId="urn:microsoft.com/office/officeart/2005/8/layout/hierarchy1"/>
    <dgm:cxn modelId="{9ADADBE7-CC94-45BD-95C3-D84125A2FE3A}" type="presOf" srcId="{02A8B693-B865-4CB3-B5C1-F54B59C4FF57}" destId="{6A59D8D3-8A3D-4FD8-8A87-44E4136C8F35}" srcOrd="0" destOrd="0" presId="urn:microsoft.com/office/officeart/2005/8/layout/hierarchy1"/>
    <dgm:cxn modelId="{556D8FA7-7087-483F-9FA9-8D98F981EBA6}" type="presOf" srcId="{296DC334-2F53-4780-9BEA-DAAF4098373F}" destId="{09CD1271-FB4D-48DA-9EE0-67F5F7C173BA}" srcOrd="0" destOrd="0" presId="urn:microsoft.com/office/officeart/2005/8/layout/hierarchy1"/>
    <dgm:cxn modelId="{BFBBFADF-6ADD-4434-BF33-EAB0FE4E5E9D}" srcId="{02F99BCC-B9B6-4552-9648-34422A7BD003}" destId="{230E7139-2D55-41E5-AC23-ED4748294DF1}" srcOrd="1" destOrd="0" parTransId="{317A2EAC-191B-4118-B797-E1B628DDCAD5}" sibTransId="{CD0DEE2F-438C-46B2-89E1-FB41ED177CE5}"/>
    <dgm:cxn modelId="{861D71E9-0221-4C12-81D4-FA341B8316D0}" type="presOf" srcId="{E1030E55-F489-4EFF-863A-BBA4CD4E6CFF}" destId="{E0476EBA-F5A2-4869-85EA-DF1C412AE7BD}" srcOrd="0" destOrd="0" presId="urn:microsoft.com/office/officeart/2005/8/layout/hierarchy1"/>
    <dgm:cxn modelId="{0AE7E6DE-573D-4814-A6AF-69491E193A2F}" type="presOf" srcId="{8BCF7A64-9C63-40EC-8D49-220C6DA2A600}" destId="{84D99BA5-A6F4-4A67-ADA2-D6E084687DBA}" srcOrd="0" destOrd="0" presId="urn:microsoft.com/office/officeart/2005/8/layout/hierarchy1"/>
    <dgm:cxn modelId="{14F411F5-CDB7-48F3-9C08-165C2733E890}" srcId="{DDC4359B-CA90-4DE3-98AD-34A360902311}" destId="{68B2B5B0-BF86-47C7-9B69-01A2D1DC1F03}" srcOrd="0" destOrd="0" parTransId="{16FC82F3-0970-4508-B821-5A20002F3532}" sibTransId="{28B098DF-B391-41EE-B212-C2FE040AAC94}"/>
    <dgm:cxn modelId="{33594388-9C9B-4536-9382-36742734AC02}" type="presOf" srcId="{317A2EAC-191B-4118-B797-E1B628DDCAD5}" destId="{DFE6C77C-AF79-4334-B64E-DD6BAC8C81C0}" srcOrd="0" destOrd="0" presId="urn:microsoft.com/office/officeart/2005/8/layout/hierarchy1"/>
    <dgm:cxn modelId="{A71E8591-B3B9-415A-955B-7F1322CF78D0}" srcId="{FE20A3DF-A0EE-476C-A527-2E9C104AC931}" destId="{8BE63FEE-603B-4015-AFFD-6A4EBD5BB569}" srcOrd="1" destOrd="0" parTransId="{E1030E55-F489-4EFF-863A-BBA4CD4E6CFF}" sibTransId="{99484A2A-06C3-4589-A9AA-455D806B522F}"/>
    <dgm:cxn modelId="{B8ABFF66-2646-4F11-8E13-7FDCB9726ED0}" type="presOf" srcId="{8BE63FEE-603B-4015-AFFD-6A4EBD5BB569}" destId="{C688E38D-2509-46D2-A249-848E623F6FA3}" srcOrd="0" destOrd="0" presId="urn:microsoft.com/office/officeart/2005/8/layout/hierarchy1"/>
    <dgm:cxn modelId="{EFC22E15-9E62-4985-A354-EC6A5E5743EB}" type="presOf" srcId="{FE20A3DF-A0EE-476C-A527-2E9C104AC931}" destId="{B7901ECF-870D-46F0-8CF5-2FFFFF80B044}" srcOrd="0" destOrd="0" presId="urn:microsoft.com/office/officeart/2005/8/layout/hierarchy1"/>
    <dgm:cxn modelId="{6E33C74C-690B-478E-A954-C836AB5E6D2D}" type="presOf" srcId="{1BDA395B-7697-4470-9052-534AE502A0DF}" destId="{4E95E133-19B1-41DD-B642-827DA4E9DA32}" srcOrd="0" destOrd="0" presId="urn:microsoft.com/office/officeart/2005/8/layout/hierarchy1"/>
    <dgm:cxn modelId="{BFB7B522-2C5E-4F01-8979-377631E13AF1}" type="presOf" srcId="{A2A39BD9-3342-41A4-B988-1E285C600EAF}" destId="{82ABCEB8-C3DB-46BD-968A-BC8659829827}" srcOrd="0" destOrd="0" presId="urn:microsoft.com/office/officeart/2005/8/layout/hierarchy1"/>
    <dgm:cxn modelId="{7BD2FC20-5596-43F8-A2D3-8D71DA5398BB}" type="presOf" srcId="{68B2B5B0-BF86-47C7-9B69-01A2D1DC1F03}" destId="{6FEAC5A6-E8A7-45DC-BB10-C1F657FD237C}" srcOrd="0" destOrd="0" presId="urn:microsoft.com/office/officeart/2005/8/layout/hierarchy1"/>
    <dgm:cxn modelId="{5A40C4C7-3FD7-4691-AC2E-0770E0DBE487}" srcId="{68B2B5B0-BF86-47C7-9B69-01A2D1DC1F03}" destId="{FE20A3DF-A0EE-476C-A527-2E9C104AC931}" srcOrd="0" destOrd="0" parTransId="{EA126612-369F-4C9D-90CB-F0DA3DF4694E}" sibTransId="{D4503617-3A84-4AFC-B47D-55AB103EB3D1}"/>
    <dgm:cxn modelId="{A1BFE643-5B79-48E9-9760-934D3F5F312D}" srcId="{FE20A3DF-A0EE-476C-A527-2E9C104AC931}" destId="{1BDA395B-7697-4470-9052-534AE502A0DF}" srcOrd="0" destOrd="0" parTransId="{28DAFAB4-C2CE-497B-8162-93274F27889C}" sibTransId="{E07CC40B-518B-4A36-BFE4-90E3E58CD091}"/>
    <dgm:cxn modelId="{7DA1C823-4939-4300-B358-E72A34714DC8}" type="presParOf" srcId="{7396D853-F436-4D4F-B7FF-F370B0D508E6}" destId="{4EAFC9F2-2811-41FA-984F-2EE6CF2FD564}" srcOrd="0" destOrd="0" presId="urn:microsoft.com/office/officeart/2005/8/layout/hierarchy1"/>
    <dgm:cxn modelId="{3FF18FAD-8F17-41D2-9761-16BB315AD8F6}" type="presParOf" srcId="{4EAFC9F2-2811-41FA-984F-2EE6CF2FD564}" destId="{4F165404-C41F-4D77-B33A-314A78380F75}" srcOrd="0" destOrd="0" presId="urn:microsoft.com/office/officeart/2005/8/layout/hierarchy1"/>
    <dgm:cxn modelId="{5C582D05-1FB4-4B79-9310-D06FB7784739}" type="presParOf" srcId="{4F165404-C41F-4D77-B33A-314A78380F75}" destId="{B379F7B4-C41F-4BEF-946B-F42D32259F4E}" srcOrd="0" destOrd="0" presId="urn:microsoft.com/office/officeart/2005/8/layout/hierarchy1"/>
    <dgm:cxn modelId="{83374FDE-8DDD-441F-B596-EF96B6B2542E}" type="presParOf" srcId="{4F165404-C41F-4D77-B33A-314A78380F75}" destId="{6FEAC5A6-E8A7-45DC-BB10-C1F657FD237C}" srcOrd="1" destOrd="0" presId="urn:microsoft.com/office/officeart/2005/8/layout/hierarchy1"/>
    <dgm:cxn modelId="{34D257AD-9096-437C-8FA2-4A6355E9D1D6}" type="presParOf" srcId="{4EAFC9F2-2811-41FA-984F-2EE6CF2FD564}" destId="{DD3ABFF4-0260-44C8-88CC-0852B370DCEC}" srcOrd="1" destOrd="0" presId="urn:microsoft.com/office/officeart/2005/8/layout/hierarchy1"/>
    <dgm:cxn modelId="{4FE07752-BA31-4B8C-9D3D-4F832175D363}" type="presParOf" srcId="{DD3ABFF4-0260-44C8-88CC-0852B370DCEC}" destId="{FC7019B8-3355-4CDB-9992-862A417EF4C7}" srcOrd="0" destOrd="0" presId="urn:microsoft.com/office/officeart/2005/8/layout/hierarchy1"/>
    <dgm:cxn modelId="{2AD2B61D-9371-4215-8EF8-DD9351EFB918}" type="presParOf" srcId="{DD3ABFF4-0260-44C8-88CC-0852B370DCEC}" destId="{08DA2540-7261-448E-982E-4559A7D6271A}" srcOrd="1" destOrd="0" presId="urn:microsoft.com/office/officeart/2005/8/layout/hierarchy1"/>
    <dgm:cxn modelId="{AA46AD0B-CF3F-4E6F-875B-4363945ADF06}" type="presParOf" srcId="{08DA2540-7261-448E-982E-4559A7D6271A}" destId="{A3918FD7-9EDA-49B5-BDCE-7FA5059BFE61}" srcOrd="0" destOrd="0" presId="urn:microsoft.com/office/officeart/2005/8/layout/hierarchy1"/>
    <dgm:cxn modelId="{4AB28DDF-404B-4AEE-8910-3452001799E8}" type="presParOf" srcId="{A3918FD7-9EDA-49B5-BDCE-7FA5059BFE61}" destId="{77C9010D-000D-472A-B69D-0DB0DEB484D0}" srcOrd="0" destOrd="0" presId="urn:microsoft.com/office/officeart/2005/8/layout/hierarchy1"/>
    <dgm:cxn modelId="{32B2506B-7874-4F73-8676-2D5386112DFA}" type="presParOf" srcId="{A3918FD7-9EDA-49B5-BDCE-7FA5059BFE61}" destId="{B7901ECF-870D-46F0-8CF5-2FFFFF80B044}" srcOrd="1" destOrd="0" presId="urn:microsoft.com/office/officeart/2005/8/layout/hierarchy1"/>
    <dgm:cxn modelId="{5B52BEF2-2D2E-4561-9B0C-C79B8FE1A0FC}" type="presParOf" srcId="{08DA2540-7261-448E-982E-4559A7D6271A}" destId="{D906F8CB-7B45-4B03-9D05-9116C6BB31BC}" srcOrd="1" destOrd="0" presId="urn:microsoft.com/office/officeart/2005/8/layout/hierarchy1"/>
    <dgm:cxn modelId="{45E74994-1605-4C99-A1CF-AF3070FC93D0}" type="presParOf" srcId="{D906F8CB-7B45-4B03-9D05-9116C6BB31BC}" destId="{68C35A34-F085-4C49-B835-393BBCF9E4C3}" srcOrd="0" destOrd="0" presId="urn:microsoft.com/office/officeart/2005/8/layout/hierarchy1"/>
    <dgm:cxn modelId="{DF8A17C1-4979-4D89-B92A-EE5A51D1CB3F}" type="presParOf" srcId="{D906F8CB-7B45-4B03-9D05-9116C6BB31BC}" destId="{57CACF64-FDC6-4179-9C38-D31F459EAAB0}" srcOrd="1" destOrd="0" presId="urn:microsoft.com/office/officeart/2005/8/layout/hierarchy1"/>
    <dgm:cxn modelId="{2B99ABE5-988A-48C4-B471-9ED466803259}" type="presParOf" srcId="{57CACF64-FDC6-4179-9C38-D31F459EAAB0}" destId="{64E777FD-838C-4AD0-ADB9-E915FF994760}" srcOrd="0" destOrd="0" presId="urn:microsoft.com/office/officeart/2005/8/layout/hierarchy1"/>
    <dgm:cxn modelId="{DDB35978-E3A1-4EB0-8DF1-3EEB3C93E3FF}" type="presParOf" srcId="{64E777FD-838C-4AD0-ADB9-E915FF994760}" destId="{953D6F2B-C73B-43A0-A07D-B8FFD4F1B639}" srcOrd="0" destOrd="0" presId="urn:microsoft.com/office/officeart/2005/8/layout/hierarchy1"/>
    <dgm:cxn modelId="{2164E24F-188D-4958-88E4-0A291A57000E}" type="presParOf" srcId="{64E777FD-838C-4AD0-ADB9-E915FF994760}" destId="{4E95E133-19B1-41DD-B642-827DA4E9DA32}" srcOrd="1" destOrd="0" presId="urn:microsoft.com/office/officeart/2005/8/layout/hierarchy1"/>
    <dgm:cxn modelId="{14EF4A7F-BA34-42CD-9CEF-0E5EB2DD475C}" type="presParOf" srcId="{57CACF64-FDC6-4179-9C38-D31F459EAAB0}" destId="{99ED78DB-B176-4306-A402-AB96444F5F10}" srcOrd="1" destOrd="0" presId="urn:microsoft.com/office/officeart/2005/8/layout/hierarchy1"/>
    <dgm:cxn modelId="{44D40DB7-457E-4652-9269-5C60467DC21C}" type="presParOf" srcId="{D906F8CB-7B45-4B03-9D05-9116C6BB31BC}" destId="{E0476EBA-F5A2-4869-85EA-DF1C412AE7BD}" srcOrd="2" destOrd="0" presId="urn:microsoft.com/office/officeart/2005/8/layout/hierarchy1"/>
    <dgm:cxn modelId="{F3769CDA-6D91-461E-8093-E6F323B54B0A}" type="presParOf" srcId="{D906F8CB-7B45-4B03-9D05-9116C6BB31BC}" destId="{9641BB51-2F10-4317-98EA-F2008575D240}" srcOrd="3" destOrd="0" presId="urn:microsoft.com/office/officeart/2005/8/layout/hierarchy1"/>
    <dgm:cxn modelId="{AFD78EBF-6999-45D2-A0A5-7A87339CE554}" type="presParOf" srcId="{9641BB51-2F10-4317-98EA-F2008575D240}" destId="{B2189B67-A4FE-426D-B621-B4BDC4A34643}" srcOrd="0" destOrd="0" presId="urn:microsoft.com/office/officeart/2005/8/layout/hierarchy1"/>
    <dgm:cxn modelId="{C5D245B0-9F86-4375-844B-A07D2DD9AC6D}" type="presParOf" srcId="{B2189B67-A4FE-426D-B621-B4BDC4A34643}" destId="{80ECFF37-6E01-4149-B970-DC3B9AA40826}" srcOrd="0" destOrd="0" presId="urn:microsoft.com/office/officeart/2005/8/layout/hierarchy1"/>
    <dgm:cxn modelId="{3E909533-0665-4334-8D8A-CD32D086683F}" type="presParOf" srcId="{B2189B67-A4FE-426D-B621-B4BDC4A34643}" destId="{C688E38D-2509-46D2-A249-848E623F6FA3}" srcOrd="1" destOrd="0" presId="urn:microsoft.com/office/officeart/2005/8/layout/hierarchy1"/>
    <dgm:cxn modelId="{70842D67-D206-4B52-8DCC-C8F0D17141E4}" type="presParOf" srcId="{9641BB51-2F10-4317-98EA-F2008575D240}" destId="{472F6876-8E45-4989-AD80-E133BA41B3BD}" srcOrd="1" destOrd="0" presId="urn:microsoft.com/office/officeart/2005/8/layout/hierarchy1"/>
    <dgm:cxn modelId="{49A440B8-E0A9-4FED-8D0E-D7CD9F5F1FEF}" type="presParOf" srcId="{DD3ABFF4-0260-44C8-88CC-0852B370DCEC}" destId="{82ABCEB8-C3DB-46BD-968A-BC8659829827}" srcOrd="2" destOrd="0" presId="urn:microsoft.com/office/officeart/2005/8/layout/hierarchy1"/>
    <dgm:cxn modelId="{268DECE7-B39D-44AA-BF21-3C72136F6390}" type="presParOf" srcId="{DD3ABFF4-0260-44C8-88CC-0852B370DCEC}" destId="{BEDFB1A9-514D-42FD-8F39-7419BED99C4F}" srcOrd="3" destOrd="0" presId="urn:microsoft.com/office/officeart/2005/8/layout/hierarchy1"/>
    <dgm:cxn modelId="{00814EAF-1637-4DF3-A27C-4424D64A4456}" type="presParOf" srcId="{BEDFB1A9-514D-42FD-8F39-7419BED99C4F}" destId="{4557EC16-F38C-44CC-BBA0-807B62E1C9D8}" srcOrd="0" destOrd="0" presId="urn:microsoft.com/office/officeart/2005/8/layout/hierarchy1"/>
    <dgm:cxn modelId="{A0DEFDF6-0B18-4614-89A1-59B7583BE73B}" type="presParOf" srcId="{4557EC16-F38C-44CC-BBA0-807B62E1C9D8}" destId="{DE98BF30-9A9A-4E88-966F-3B48395983F6}" srcOrd="0" destOrd="0" presId="urn:microsoft.com/office/officeart/2005/8/layout/hierarchy1"/>
    <dgm:cxn modelId="{31C5FB56-AAC3-4683-986E-92BB5F0DE1FB}" type="presParOf" srcId="{4557EC16-F38C-44CC-BBA0-807B62E1C9D8}" destId="{23970E24-71B8-43E2-8DA6-0AFDB5F354B4}" srcOrd="1" destOrd="0" presId="urn:microsoft.com/office/officeart/2005/8/layout/hierarchy1"/>
    <dgm:cxn modelId="{68F9C009-551D-4D26-88E8-5B751415263A}" type="presParOf" srcId="{BEDFB1A9-514D-42FD-8F39-7419BED99C4F}" destId="{FCA6223B-D20F-4FA7-8470-EEC1360CE93C}" srcOrd="1" destOrd="0" presId="urn:microsoft.com/office/officeart/2005/8/layout/hierarchy1"/>
    <dgm:cxn modelId="{9468E34A-FF42-4859-B9BB-18251BB682C9}" type="presParOf" srcId="{FCA6223B-D20F-4FA7-8470-EEC1360CE93C}" destId="{09CD1271-FB4D-48DA-9EE0-67F5F7C173BA}" srcOrd="0" destOrd="0" presId="urn:microsoft.com/office/officeart/2005/8/layout/hierarchy1"/>
    <dgm:cxn modelId="{A05393A4-557E-431E-BF81-F6951BDFA075}" type="presParOf" srcId="{FCA6223B-D20F-4FA7-8470-EEC1360CE93C}" destId="{1A78EF02-6393-4731-8B9D-165CFBBDAA0A}" srcOrd="1" destOrd="0" presId="urn:microsoft.com/office/officeart/2005/8/layout/hierarchy1"/>
    <dgm:cxn modelId="{F253E20D-21D8-4AF9-8435-26E3A28D124D}" type="presParOf" srcId="{1A78EF02-6393-4731-8B9D-165CFBBDAA0A}" destId="{2A8AA872-45F8-44F4-A7EF-4533A0BD8A97}" srcOrd="0" destOrd="0" presId="urn:microsoft.com/office/officeart/2005/8/layout/hierarchy1"/>
    <dgm:cxn modelId="{7856008F-7AFC-4912-A55A-0D545962B3B2}" type="presParOf" srcId="{2A8AA872-45F8-44F4-A7EF-4533A0BD8A97}" destId="{AEF8B96B-4A5B-4E95-B161-5721F9D24766}" srcOrd="0" destOrd="0" presId="urn:microsoft.com/office/officeart/2005/8/layout/hierarchy1"/>
    <dgm:cxn modelId="{BB627B0D-43AE-467F-AB53-563578C5D107}" type="presParOf" srcId="{2A8AA872-45F8-44F4-A7EF-4533A0BD8A97}" destId="{6CADA3A3-6304-4EBB-97B0-D1BE2358C07C}" srcOrd="1" destOrd="0" presId="urn:microsoft.com/office/officeart/2005/8/layout/hierarchy1"/>
    <dgm:cxn modelId="{3FDB7089-7420-4071-8499-FCF34CB50577}" type="presParOf" srcId="{1A78EF02-6393-4731-8B9D-165CFBBDAA0A}" destId="{8CB59B8C-57C6-40F3-8EE3-5FE63E49AC09}" srcOrd="1" destOrd="0" presId="urn:microsoft.com/office/officeart/2005/8/layout/hierarchy1"/>
    <dgm:cxn modelId="{2BC62551-8AFD-41DC-A80D-922340506867}" type="presParOf" srcId="{FCA6223B-D20F-4FA7-8470-EEC1360CE93C}" destId="{DFE6C77C-AF79-4334-B64E-DD6BAC8C81C0}" srcOrd="2" destOrd="0" presId="urn:microsoft.com/office/officeart/2005/8/layout/hierarchy1"/>
    <dgm:cxn modelId="{2BE5696E-9A05-4A39-B8AB-4CEB2FD8D484}" type="presParOf" srcId="{FCA6223B-D20F-4FA7-8470-EEC1360CE93C}" destId="{E699DBC2-DD33-4916-B0DF-0FB102BF18A3}" srcOrd="3" destOrd="0" presId="urn:microsoft.com/office/officeart/2005/8/layout/hierarchy1"/>
    <dgm:cxn modelId="{3AD1F6A9-C437-4414-A0D4-62E037C4C951}" type="presParOf" srcId="{E699DBC2-DD33-4916-B0DF-0FB102BF18A3}" destId="{C0F54F18-45C2-4024-83C4-7B8D9E634D21}" srcOrd="0" destOrd="0" presId="urn:microsoft.com/office/officeart/2005/8/layout/hierarchy1"/>
    <dgm:cxn modelId="{49A4708B-B01E-4DA9-A6F9-DD56576D237A}" type="presParOf" srcId="{C0F54F18-45C2-4024-83C4-7B8D9E634D21}" destId="{46EC0444-C0FC-4AD9-8399-3B167E95DAC8}" srcOrd="0" destOrd="0" presId="urn:microsoft.com/office/officeart/2005/8/layout/hierarchy1"/>
    <dgm:cxn modelId="{7D7B9EE2-570F-46C1-9849-CD2B7DC092C9}" type="presParOf" srcId="{C0F54F18-45C2-4024-83C4-7B8D9E634D21}" destId="{CA1AD992-995F-47D6-8FC5-AAC0E6E85A6C}" srcOrd="1" destOrd="0" presId="urn:microsoft.com/office/officeart/2005/8/layout/hierarchy1"/>
    <dgm:cxn modelId="{CEE54022-22C3-480E-9E6F-78996744905F}" type="presParOf" srcId="{E699DBC2-DD33-4916-B0DF-0FB102BF18A3}" destId="{F832A9B2-F5C1-4734-8BE5-DAD88757F5D4}" srcOrd="1" destOrd="0" presId="urn:microsoft.com/office/officeart/2005/8/layout/hierarchy1"/>
    <dgm:cxn modelId="{17C2901D-59F4-4C0E-9316-73E6EC0BDFB2}" type="presParOf" srcId="{FCA6223B-D20F-4FA7-8470-EEC1360CE93C}" destId="{6A59D8D3-8A3D-4FD8-8A87-44E4136C8F35}" srcOrd="4" destOrd="0" presId="urn:microsoft.com/office/officeart/2005/8/layout/hierarchy1"/>
    <dgm:cxn modelId="{B76829ED-7955-4B94-B7F3-86873EB9B27D}" type="presParOf" srcId="{FCA6223B-D20F-4FA7-8470-EEC1360CE93C}" destId="{99A3DB7B-74AC-4DEB-B278-D8B7C1C6A6C4}" srcOrd="5" destOrd="0" presId="urn:microsoft.com/office/officeart/2005/8/layout/hierarchy1"/>
    <dgm:cxn modelId="{C9E79435-A9CB-4732-9842-8E30D6A607C5}" type="presParOf" srcId="{99A3DB7B-74AC-4DEB-B278-D8B7C1C6A6C4}" destId="{46CE589C-5F30-41CA-847F-A89D8F50E9DE}" srcOrd="0" destOrd="0" presId="urn:microsoft.com/office/officeart/2005/8/layout/hierarchy1"/>
    <dgm:cxn modelId="{0AD3E6E1-F021-4846-8933-0715629730D9}" type="presParOf" srcId="{46CE589C-5F30-41CA-847F-A89D8F50E9DE}" destId="{3743D65F-981C-4173-836E-438BE571F4EF}" srcOrd="0" destOrd="0" presId="urn:microsoft.com/office/officeart/2005/8/layout/hierarchy1"/>
    <dgm:cxn modelId="{7E569250-52E8-4E5C-ADDC-6771A1CD6585}" type="presParOf" srcId="{46CE589C-5F30-41CA-847F-A89D8F50E9DE}" destId="{84D99BA5-A6F4-4A67-ADA2-D6E084687DBA}" srcOrd="1" destOrd="0" presId="urn:microsoft.com/office/officeart/2005/8/layout/hierarchy1"/>
    <dgm:cxn modelId="{5D400C3D-3BF4-4E93-8356-3465093E8228}" type="presParOf" srcId="{99A3DB7B-74AC-4DEB-B278-D8B7C1C6A6C4}" destId="{CF6049B6-766D-43CD-A059-42A039AECA5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59D8D3-8A3D-4FD8-8A87-44E4136C8F35}">
      <dsp:nvSpPr>
        <dsp:cNvPr id="0" name=""/>
        <dsp:cNvSpPr/>
      </dsp:nvSpPr>
      <dsp:spPr>
        <a:xfrm>
          <a:off x="8212625" y="3292786"/>
          <a:ext cx="2285579" cy="5438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0627"/>
              </a:lnTo>
              <a:lnTo>
                <a:pt x="2285579" y="370627"/>
              </a:lnTo>
              <a:lnTo>
                <a:pt x="2285579" y="54386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E6C77C-AF79-4334-B64E-DD6BAC8C81C0}">
      <dsp:nvSpPr>
        <dsp:cNvPr id="0" name=""/>
        <dsp:cNvSpPr/>
      </dsp:nvSpPr>
      <dsp:spPr>
        <a:xfrm>
          <a:off x="8166905" y="3292786"/>
          <a:ext cx="91440" cy="54386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4386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CD1271-FB4D-48DA-9EE0-67F5F7C173BA}">
      <dsp:nvSpPr>
        <dsp:cNvPr id="0" name=""/>
        <dsp:cNvSpPr/>
      </dsp:nvSpPr>
      <dsp:spPr>
        <a:xfrm>
          <a:off x="5927045" y="3292786"/>
          <a:ext cx="2285579" cy="543864"/>
        </a:xfrm>
        <a:custGeom>
          <a:avLst/>
          <a:gdLst/>
          <a:ahLst/>
          <a:cxnLst/>
          <a:rect l="0" t="0" r="0" b="0"/>
          <a:pathLst>
            <a:path>
              <a:moveTo>
                <a:pt x="2285579" y="0"/>
              </a:moveTo>
              <a:lnTo>
                <a:pt x="2285579" y="370627"/>
              </a:lnTo>
              <a:lnTo>
                <a:pt x="0" y="370627"/>
              </a:lnTo>
              <a:lnTo>
                <a:pt x="0" y="54386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ABCEB8-C3DB-46BD-968A-BC8659829827}">
      <dsp:nvSpPr>
        <dsp:cNvPr id="0" name=""/>
        <dsp:cNvSpPr/>
      </dsp:nvSpPr>
      <dsp:spPr>
        <a:xfrm>
          <a:off x="5290490" y="1310691"/>
          <a:ext cx="2922135" cy="5438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0627"/>
              </a:lnTo>
              <a:lnTo>
                <a:pt x="2922135" y="370627"/>
              </a:lnTo>
              <a:lnTo>
                <a:pt x="2922135" y="54386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476EBA-F5A2-4869-85EA-DF1C412AE7BD}">
      <dsp:nvSpPr>
        <dsp:cNvPr id="0" name=""/>
        <dsp:cNvSpPr/>
      </dsp:nvSpPr>
      <dsp:spPr>
        <a:xfrm>
          <a:off x="2288990" y="3138238"/>
          <a:ext cx="1142789" cy="5438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0627"/>
              </a:lnTo>
              <a:lnTo>
                <a:pt x="1142789" y="370627"/>
              </a:lnTo>
              <a:lnTo>
                <a:pt x="1142789" y="54386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C35A34-F085-4C49-B835-393BBCF9E4C3}">
      <dsp:nvSpPr>
        <dsp:cNvPr id="0" name=""/>
        <dsp:cNvSpPr/>
      </dsp:nvSpPr>
      <dsp:spPr>
        <a:xfrm>
          <a:off x="936515" y="3138238"/>
          <a:ext cx="1352475" cy="543864"/>
        </a:xfrm>
        <a:custGeom>
          <a:avLst/>
          <a:gdLst/>
          <a:ahLst/>
          <a:cxnLst/>
          <a:rect l="0" t="0" r="0" b="0"/>
          <a:pathLst>
            <a:path>
              <a:moveTo>
                <a:pt x="1352475" y="0"/>
              </a:moveTo>
              <a:lnTo>
                <a:pt x="1352475" y="370627"/>
              </a:lnTo>
              <a:lnTo>
                <a:pt x="0" y="370627"/>
              </a:lnTo>
              <a:lnTo>
                <a:pt x="0" y="54386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7019B8-3355-4CDB-9992-862A417EF4C7}">
      <dsp:nvSpPr>
        <dsp:cNvPr id="0" name=""/>
        <dsp:cNvSpPr/>
      </dsp:nvSpPr>
      <dsp:spPr>
        <a:xfrm>
          <a:off x="2288990" y="1310691"/>
          <a:ext cx="3001499" cy="543864"/>
        </a:xfrm>
        <a:custGeom>
          <a:avLst/>
          <a:gdLst/>
          <a:ahLst/>
          <a:cxnLst/>
          <a:rect l="0" t="0" r="0" b="0"/>
          <a:pathLst>
            <a:path>
              <a:moveTo>
                <a:pt x="3001499" y="0"/>
              </a:moveTo>
              <a:lnTo>
                <a:pt x="3001499" y="370627"/>
              </a:lnTo>
              <a:lnTo>
                <a:pt x="0" y="370627"/>
              </a:lnTo>
              <a:lnTo>
                <a:pt x="0" y="54386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79F7B4-C41F-4BEF-946B-F42D32259F4E}">
      <dsp:nvSpPr>
        <dsp:cNvPr id="0" name=""/>
        <dsp:cNvSpPr/>
      </dsp:nvSpPr>
      <dsp:spPr>
        <a:xfrm>
          <a:off x="3198788" y="123228"/>
          <a:ext cx="4183402" cy="11874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EAC5A6-E8A7-45DC-BB10-C1F657FD237C}">
      <dsp:nvSpPr>
        <dsp:cNvPr id="0" name=""/>
        <dsp:cNvSpPr/>
      </dsp:nvSpPr>
      <dsp:spPr>
        <a:xfrm>
          <a:off x="3406568" y="320619"/>
          <a:ext cx="4183402" cy="11874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Империя </a:t>
          </a:r>
          <a:r>
            <a:rPr lang="ru-RU" sz="2800" kern="1200" dirty="0" smtClean="0">
              <a:solidFill>
                <a:srgbClr val="002060"/>
              </a:solidFill>
            </a:rPr>
            <a:t>Клеточные</a:t>
          </a:r>
          <a:endParaRPr lang="ru-RU" sz="2800" kern="1200" dirty="0">
            <a:solidFill>
              <a:srgbClr val="002060"/>
            </a:solidFill>
          </a:endParaRPr>
        </a:p>
      </dsp:txBody>
      <dsp:txXfrm>
        <a:off x="3441348" y="355399"/>
        <a:ext cx="4113842" cy="1117902"/>
      </dsp:txXfrm>
    </dsp:sp>
    <dsp:sp modelId="{77C9010D-000D-472A-B69D-0DB0DEB484D0}">
      <dsp:nvSpPr>
        <dsp:cNvPr id="0" name=""/>
        <dsp:cNvSpPr/>
      </dsp:nvSpPr>
      <dsp:spPr>
        <a:xfrm>
          <a:off x="46762" y="1854555"/>
          <a:ext cx="4484457" cy="12836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901ECF-870D-46F0-8CF5-2FFFFF80B044}">
      <dsp:nvSpPr>
        <dsp:cNvPr id="0" name=""/>
        <dsp:cNvSpPr/>
      </dsp:nvSpPr>
      <dsp:spPr>
        <a:xfrm>
          <a:off x="254542" y="2051946"/>
          <a:ext cx="4484457" cy="12836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err="1" smtClean="0"/>
            <a:t>Надцарство</a:t>
          </a:r>
          <a:r>
            <a:rPr lang="ru-RU" sz="2400" b="1" kern="1200" dirty="0" smtClean="0"/>
            <a:t>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5">
                  <a:lumMod val="50000"/>
                </a:schemeClr>
              </a:solidFill>
            </a:rPr>
            <a:t>ПРОКАРИОТЫ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5">
                  <a:lumMod val="50000"/>
                </a:schemeClr>
              </a:solidFill>
            </a:rPr>
            <a:t>(доядерные)</a:t>
          </a:r>
          <a:endParaRPr lang="ru-RU" sz="2000" b="1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292140" y="2089544"/>
        <a:ext cx="4409261" cy="1208486"/>
      </dsp:txXfrm>
    </dsp:sp>
    <dsp:sp modelId="{953D6F2B-C73B-43A0-A07D-B8FFD4F1B639}">
      <dsp:nvSpPr>
        <dsp:cNvPr id="0" name=""/>
        <dsp:cNvSpPr/>
      </dsp:nvSpPr>
      <dsp:spPr>
        <a:xfrm>
          <a:off x="1505" y="3682102"/>
          <a:ext cx="1870019" cy="11874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95E133-19B1-41DD-B642-827DA4E9DA32}">
      <dsp:nvSpPr>
        <dsp:cNvPr id="0" name=""/>
        <dsp:cNvSpPr/>
      </dsp:nvSpPr>
      <dsp:spPr>
        <a:xfrm>
          <a:off x="209285" y="3879493"/>
          <a:ext cx="1870019" cy="11874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Царство </a:t>
          </a:r>
          <a:r>
            <a:rPr lang="ru-RU" sz="2400" b="1" kern="1200" dirty="0" err="1" smtClean="0">
              <a:solidFill>
                <a:schemeClr val="accent5">
                  <a:lumMod val="50000"/>
                </a:schemeClr>
              </a:solidFill>
            </a:rPr>
            <a:t>Эубактерии</a:t>
          </a:r>
          <a:r>
            <a:rPr lang="ru-RU" sz="2400" b="1" kern="1200" dirty="0" smtClean="0">
              <a:solidFill>
                <a:schemeClr val="accent5">
                  <a:lumMod val="50000"/>
                </a:schemeClr>
              </a:solidFill>
            </a:rPr>
            <a:t> (Бактерии</a:t>
          </a:r>
          <a:r>
            <a:rPr lang="ru-RU" sz="2400" kern="1200" dirty="0" smtClean="0">
              <a:solidFill>
                <a:schemeClr val="accent5">
                  <a:lumMod val="50000"/>
                </a:schemeClr>
              </a:solidFill>
            </a:rPr>
            <a:t>)</a:t>
          </a:r>
          <a:endParaRPr lang="ru-RU" sz="24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244065" y="3914273"/>
        <a:ext cx="1800459" cy="1117902"/>
      </dsp:txXfrm>
    </dsp:sp>
    <dsp:sp modelId="{80ECFF37-6E01-4149-B970-DC3B9AA40826}">
      <dsp:nvSpPr>
        <dsp:cNvPr id="0" name=""/>
        <dsp:cNvSpPr/>
      </dsp:nvSpPr>
      <dsp:spPr>
        <a:xfrm>
          <a:off x="2287085" y="3682102"/>
          <a:ext cx="2289390" cy="11874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88E38D-2509-46D2-A249-848E623F6FA3}">
      <dsp:nvSpPr>
        <dsp:cNvPr id="0" name=""/>
        <dsp:cNvSpPr/>
      </dsp:nvSpPr>
      <dsp:spPr>
        <a:xfrm>
          <a:off x="2494865" y="3879493"/>
          <a:ext cx="2289390" cy="11874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Царство </a:t>
          </a:r>
          <a:r>
            <a:rPr lang="ru-RU" sz="2400" b="1" kern="1200" dirty="0" err="1" smtClean="0">
              <a:solidFill>
                <a:schemeClr val="accent5">
                  <a:lumMod val="50000"/>
                </a:schemeClr>
              </a:solidFill>
            </a:rPr>
            <a:t>Архебактерии</a:t>
          </a:r>
          <a:r>
            <a:rPr lang="ru-RU" sz="2400" b="1" kern="1200" dirty="0" smtClean="0">
              <a:solidFill>
                <a:schemeClr val="accent5">
                  <a:lumMod val="50000"/>
                </a:schemeClr>
              </a:solidFill>
            </a:rPr>
            <a:t> (Археи)</a:t>
          </a:r>
          <a:endParaRPr lang="ru-RU" sz="2400" b="1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2529645" y="3914273"/>
        <a:ext cx="2219830" cy="1117902"/>
      </dsp:txXfrm>
    </dsp:sp>
    <dsp:sp modelId="{DE98BF30-9A9A-4E88-966F-3B48395983F6}">
      <dsp:nvSpPr>
        <dsp:cNvPr id="0" name=""/>
        <dsp:cNvSpPr/>
      </dsp:nvSpPr>
      <dsp:spPr>
        <a:xfrm>
          <a:off x="5891033" y="1854555"/>
          <a:ext cx="4643184" cy="14382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970E24-71B8-43E2-8DA6-0AFDB5F354B4}">
      <dsp:nvSpPr>
        <dsp:cNvPr id="0" name=""/>
        <dsp:cNvSpPr/>
      </dsp:nvSpPr>
      <dsp:spPr>
        <a:xfrm>
          <a:off x="6098813" y="2051946"/>
          <a:ext cx="4643184" cy="14382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err="1" smtClean="0"/>
            <a:t>Надцарство</a:t>
          </a:r>
          <a:r>
            <a:rPr lang="ru-RU" sz="1900" kern="1200" dirty="0" smtClean="0"/>
            <a:t>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5">
                  <a:lumMod val="50000"/>
                </a:schemeClr>
              </a:solidFill>
            </a:rPr>
            <a:t>ЭУКАРИОТЫ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5">
                  <a:lumMod val="50000"/>
                </a:schemeClr>
              </a:solidFill>
            </a:rPr>
            <a:t>(ядерные)</a:t>
          </a:r>
          <a:endParaRPr lang="ru-RU" sz="2000" b="1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6140937" y="2094070"/>
        <a:ext cx="4558936" cy="1353982"/>
      </dsp:txXfrm>
    </dsp:sp>
    <dsp:sp modelId="{AEF8B96B-4A5B-4E95-B161-5721F9D24766}">
      <dsp:nvSpPr>
        <dsp:cNvPr id="0" name=""/>
        <dsp:cNvSpPr/>
      </dsp:nvSpPr>
      <dsp:spPr>
        <a:xfrm>
          <a:off x="4992035" y="3836650"/>
          <a:ext cx="1870019" cy="11874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ADA3A3-6304-4EBB-97B0-D1BE2358C07C}">
      <dsp:nvSpPr>
        <dsp:cNvPr id="0" name=""/>
        <dsp:cNvSpPr/>
      </dsp:nvSpPr>
      <dsp:spPr>
        <a:xfrm>
          <a:off x="5199815" y="4034041"/>
          <a:ext cx="1870019" cy="11874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Царство</a:t>
          </a:r>
          <a:r>
            <a:rPr lang="ru-RU" sz="2800" kern="1200" dirty="0" smtClean="0"/>
            <a:t> </a:t>
          </a:r>
          <a:r>
            <a:rPr lang="ru-RU" sz="2800" b="1" kern="1200" dirty="0" smtClean="0">
              <a:solidFill>
                <a:schemeClr val="accent5">
                  <a:lumMod val="50000"/>
                </a:schemeClr>
              </a:solidFill>
            </a:rPr>
            <a:t>Грибы</a:t>
          </a:r>
          <a:endParaRPr lang="ru-RU" sz="2800" b="1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5234595" y="4068821"/>
        <a:ext cx="1800459" cy="1117902"/>
      </dsp:txXfrm>
    </dsp:sp>
    <dsp:sp modelId="{46EC0444-C0FC-4AD9-8399-3B167E95DAC8}">
      <dsp:nvSpPr>
        <dsp:cNvPr id="0" name=""/>
        <dsp:cNvSpPr/>
      </dsp:nvSpPr>
      <dsp:spPr>
        <a:xfrm>
          <a:off x="7277615" y="3836650"/>
          <a:ext cx="1870019" cy="11874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1AD992-995F-47D6-8FC5-AAC0E6E85A6C}">
      <dsp:nvSpPr>
        <dsp:cNvPr id="0" name=""/>
        <dsp:cNvSpPr/>
      </dsp:nvSpPr>
      <dsp:spPr>
        <a:xfrm>
          <a:off x="7485395" y="4034041"/>
          <a:ext cx="1870019" cy="11874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Царство </a:t>
          </a:r>
          <a:r>
            <a:rPr lang="ru-RU" sz="2800" b="1" kern="1200" dirty="0" smtClean="0">
              <a:solidFill>
                <a:schemeClr val="accent5">
                  <a:lumMod val="50000"/>
                </a:schemeClr>
              </a:solidFill>
            </a:rPr>
            <a:t>Растения</a:t>
          </a:r>
          <a:endParaRPr lang="ru-RU" sz="2800" b="1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7520175" y="4068821"/>
        <a:ext cx="1800459" cy="1117902"/>
      </dsp:txXfrm>
    </dsp:sp>
    <dsp:sp modelId="{3743D65F-981C-4173-836E-438BE571F4EF}">
      <dsp:nvSpPr>
        <dsp:cNvPr id="0" name=""/>
        <dsp:cNvSpPr/>
      </dsp:nvSpPr>
      <dsp:spPr>
        <a:xfrm>
          <a:off x="9563195" y="3836650"/>
          <a:ext cx="1870019" cy="11874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D99BA5-A6F4-4A67-ADA2-D6E084687DBA}">
      <dsp:nvSpPr>
        <dsp:cNvPr id="0" name=""/>
        <dsp:cNvSpPr/>
      </dsp:nvSpPr>
      <dsp:spPr>
        <a:xfrm>
          <a:off x="9770975" y="4034041"/>
          <a:ext cx="1870019" cy="11874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/>
            <a:t>Царство </a:t>
          </a:r>
          <a:r>
            <a:rPr lang="ru-RU" sz="2700" b="1" kern="1200" dirty="0" smtClean="0">
              <a:solidFill>
                <a:schemeClr val="accent5">
                  <a:lumMod val="50000"/>
                </a:schemeClr>
              </a:solidFill>
            </a:rPr>
            <a:t>Животные</a:t>
          </a:r>
          <a:endParaRPr lang="ru-RU" sz="2700" b="1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9805755" y="4068821"/>
        <a:ext cx="1800459" cy="11179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6030D-2EE7-4142-84FE-71411DF605B5}" type="datetimeFigureOut">
              <a:rPr lang="ru-RU" smtClean="0"/>
              <a:t>18.01.2020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684DA-3364-474A-BD8F-9F5069D58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8470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6030D-2EE7-4142-84FE-71411DF605B5}" type="datetimeFigureOut">
              <a:rPr lang="ru-RU" smtClean="0"/>
              <a:t>18.01.2020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684DA-3364-474A-BD8F-9F5069D58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954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6030D-2EE7-4142-84FE-71411DF605B5}" type="datetimeFigureOut">
              <a:rPr lang="ru-RU" smtClean="0"/>
              <a:t>18.01.2020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684DA-3364-474A-BD8F-9F5069D58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391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6030D-2EE7-4142-84FE-71411DF605B5}" type="datetimeFigureOut">
              <a:rPr lang="ru-RU" smtClean="0"/>
              <a:t>18.01.2020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684DA-3364-474A-BD8F-9F5069D58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084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6030D-2EE7-4142-84FE-71411DF605B5}" type="datetimeFigureOut">
              <a:rPr lang="ru-RU" smtClean="0"/>
              <a:t>18.01.2020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684DA-3364-474A-BD8F-9F5069D58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7382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6030D-2EE7-4142-84FE-71411DF605B5}" type="datetimeFigureOut">
              <a:rPr lang="ru-RU" smtClean="0"/>
              <a:t>18.01.2020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684DA-3364-474A-BD8F-9F5069D58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724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6030D-2EE7-4142-84FE-71411DF605B5}" type="datetimeFigureOut">
              <a:rPr lang="ru-RU" smtClean="0"/>
              <a:t>18.01.2020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684DA-3364-474A-BD8F-9F5069D58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6267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6030D-2EE7-4142-84FE-71411DF605B5}" type="datetimeFigureOut">
              <a:rPr lang="ru-RU" smtClean="0"/>
              <a:t>18.01.2020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684DA-3364-474A-BD8F-9F5069D58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2457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6030D-2EE7-4142-84FE-71411DF605B5}" type="datetimeFigureOut">
              <a:rPr lang="ru-RU" smtClean="0"/>
              <a:t>18.01.2020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684DA-3364-474A-BD8F-9F5069D58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078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6030D-2EE7-4142-84FE-71411DF605B5}" type="datetimeFigureOut">
              <a:rPr lang="ru-RU" smtClean="0"/>
              <a:t>18.01.2020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684DA-3364-474A-BD8F-9F5069D58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392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6030D-2EE7-4142-84FE-71411DF605B5}" type="datetimeFigureOut">
              <a:rPr lang="ru-RU" smtClean="0"/>
              <a:t>18.01.2020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684DA-3364-474A-BD8F-9F5069D58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8312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6030D-2EE7-4142-84FE-71411DF605B5}" type="datetimeFigureOut">
              <a:rPr lang="ru-RU" smtClean="0"/>
              <a:t>18.01.2020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5684DA-3364-474A-BD8F-9F5069D58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3461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Тема урока. Строение и значение бактерий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357693"/>
            <a:ext cx="5500307" cy="5500307"/>
          </a:xfrm>
        </p:spPr>
      </p:pic>
      <p:sp>
        <p:nvSpPr>
          <p:cNvPr id="6" name="TextBox 5"/>
          <p:cNvSpPr txBox="1"/>
          <p:nvPr/>
        </p:nvSpPr>
        <p:spPr>
          <a:xfrm>
            <a:off x="0" y="5666704"/>
            <a:ext cx="52288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Составила учитель биологии МБОУ «СОШ №33 г. Чебоксары»</a:t>
            </a:r>
          </a:p>
          <a:p>
            <a:r>
              <a:rPr lang="ru-RU" dirty="0" err="1" smtClean="0"/>
              <a:t>Буторова</a:t>
            </a:r>
            <a:r>
              <a:rPr lang="ru-RU" dirty="0" smtClean="0"/>
              <a:t> Лариса Владимировна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088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Стафилококки  - грозди из кокков</a:t>
            </a:r>
            <a:endParaRPr lang="ru-RU" dirty="0"/>
          </a:p>
        </p:txBody>
      </p:sp>
      <p:pic>
        <p:nvPicPr>
          <p:cNvPr id="4098" name="Picture 2" descr="https://s3.amazonaws.com/external_clips/attachments/929847/original/open-uri20170826-20206-kzivus?150377622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2139" y="1825625"/>
            <a:ext cx="6696356" cy="490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5458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Бациллы</a:t>
            </a:r>
            <a:r>
              <a:rPr lang="ru-RU" dirty="0" smtClean="0"/>
              <a:t> (палочки)– палочковидные или цилиндрические с закругленными концами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0" dirty="0" smtClean="0"/>
              <a:t>Столбнячная палочка</a:t>
            </a:r>
            <a:endParaRPr lang="ru-RU" sz="2800" b="0" dirty="0"/>
          </a:p>
        </p:txBody>
      </p:sp>
      <p:pic>
        <p:nvPicPr>
          <p:cNvPr id="5124" name="Picture 4" descr="http://xn--1-9sbf9c.xn--p1ai/images/medprof/statii/stolbnak-min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340" y="2706287"/>
            <a:ext cx="5567091" cy="3279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1356484" y="2068208"/>
            <a:ext cx="4431127" cy="103828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Кишечная палочка</a:t>
            </a:r>
            <a:endParaRPr lang="ru-RU" dirty="0"/>
          </a:p>
        </p:txBody>
      </p:sp>
      <p:pic>
        <p:nvPicPr>
          <p:cNvPr id="5128" name="Picture 8" descr="https://etcetera.media/wp-content/uploads/2018/08/what-is-coliform.4TNN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259" y="2706287"/>
            <a:ext cx="5738329" cy="3279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6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Туберкулезная палочка или палочка Коха (бацилла)</a:t>
            </a:r>
            <a:endParaRPr lang="ru-RU" dirty="0"/>
          </a:p>
        </p:txBody>
      </p:sp>
      <p:pic>
        <p:nvPicPr>
          <p:cNvPr id="6146" name="Picture 2" descr="https://img.huffingtonpost.com/asset/588a5a191b0000250004cae9.jpeg?cache=oPNdMTAAOT&amp;amp;ops=1778_100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5108" y="1825625"/>
            <a:ext cx="580178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952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Вибрионы </a:t>
            </a:r>
            <a:r>
              <a:rPr lang="ru-RU" dirty="0" smtClean="0"/>
              <a:t>– изогнутые с заостренным концом, как запятые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6824" y="1790163"/>
            <a:ext cx="3322750" cy="593591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Холерный вибрион</a:t>
            </a:r>
          </a:p>
          <a:p>
            <a:endParaRPr lang="ru-RU" dirty="0"/>
          </a:p>
        </p:txBody>
      </p:sp>
      <p:pic>
        <p:nvPicPr>
          <p:cNvPr id="7170" name="Picture 2" descr="https://medic.ua/wp-content/uploads/2018/05/choler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3211" y="1790163"/>
            <a:ext cx="6472707" cy="4773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1949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Спириллы</a:t>
            </a:r>
            <a:r>
              <a:rPr lang="ru-RU" dirty="0" smtClean="0"/>
              <a:t> – спирально закрученные</a:t>
            </a:r>
            <a:endParaRPr lang="ru-RU" dirty="0"/>
          </a:p>
        </p:txBody>
      </p:sp>
      <p:pic>
        <p:nvPicPr>
          <p:cNvPr id="8194" name="Picture 2" descr="https://static.turbosquid.com/Preview/001323/383/8S/_D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798" y="1690688"/>
            <a:ext cx="8961888" cy="4844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5716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ds04.infourok.ru/uploads/ex/1341/00127648-24c9f301/img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8541" y="84623"/>
            <a:ext cx="8713042" cy="6534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7704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Питание бактерий</a:t>
            </a:r>
            <a:endParaRPr lang="ru-RU" dirty="0"/>
          </a:p>
        </p:txBody>
      </p:sp>
      <p:pic>
        <p:nvPicPr>
          <p:cNvPr id="11268" name="Picture 4" descr="https://avatars.mds.yandex.net/get-pdb/1927440/cbd253d9-7350-4eb3-8bef-d001b3282926/s120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326" y="1416675"/>
            <a:ext cx="5400364" cy="5292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https://st.depositphotos.com/1036149/4296/i/950/depositphotos_42968187-stock-photo-germ-che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5533" y="1532586"/>
            <a:ext cx="6108160" cy="5183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0385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images.myshared.ru/17/1125176/slide_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794" y="27367"/>
            <a:ext cx="9107510" cy="6830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3104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287886" y="5669968"/>
            <a:ext cx="10515600" cy="917575"/>
          </a:xfrm>
        </p:spPr>
        <p:txBody>
          <a:bodyPr/>
          <a:lstStyle/>
          <a:p>
            <a:r>
              <a:rPr lang="ru-RU" dirty="0" smtClean="0"/>
              <a:t>При благоприятных условиях каждые 20-30 минут.</a:t>
            </a:r>
          </a:p>
          <a:p>
            <a:endParaRPr lang="ru-RU" dirty="0"/>
          </a:p>
        </p:txBody>
      </p:sp>
      <p:pic>
        <p:nvPicPr>
          <p:cNvPr id="13314" name="Picture 2" descr="https://presentacii.ru/documents_4/fbf319acdcdd3bd29d93a5f3d644c3b6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4520" y="0"/>
            <a:ext cx="7177825" cy="5383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1789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ds02.infourok.ru/uploads/ex/0d10/00029197-ddc23b22/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5588" y="231819"/>
            <a:ext cx="8189933" cy="6142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790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Вы узнаете: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 собой представляет Царство Бактерии.</a:t>
            </a:r>
          </a:p>
          <a:p>
            <a:r>
              <a:rPr lang="ru-RU" dirty="0" smtClean="0"/>
              <a:t>Какое строение имеют бактерии.</a:t>
            </a:r>
          </a:p>
          <a:p>
            <a:r>
              <a:rPr lang="ru-RU" dirty="0" smtClean="0"/>
              <a:t>Чем отличаются от всех других живых организмов.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Как они питаются и размножаются.</a:t>
            </a:r>
          </a:p>
          <a:p>
            <a:r>
              <a:rPr lang="ru-RU" dirty="0" smtClean="0"/>
              <a:t>Какое имеют значение в природе и жизни человека.</a:t>
            </a:r>
          </a:p>
          <a:p>
            <a:r>
              <a:rPr lang="ru-RU" dirty="0" smtClean="0"/>
              <a:t>Как уберечь себя от болезнетворных бактерий.</a:t>
            </a:r>
          </a:p>
          <a:p>
            <a:r>
              <a:rPr lang="ru-RU" dirty="0" smtClean="0"/>
              <a:t>Как человек научился использовать бактерии в своих целях.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3193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Значение бактерий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735" y="1596980"/>
            <a:ext cx="8437672" cy="5141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000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0172273"/>
              </p:ext>
            </p:extLst>
          </p:nvPr>
        </p:nvGraphicFramePr>
        <p:xfrm>
          <a:off x="1825937" y="231819"/>
          <a:ext cx="8490040" cy="61812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5020"/>
                <a:gridCol w="4245020"/>
              </a:tblGrid>
              <a:tr h="914401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</a:t>
                      </a:r>
                      <a:r>
                        <a:rPr lang="ru-RU" sz="3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природе</a:t>
                      </a:r>
                      <a:endParaRPr lang="ru-RU" sz="3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жизни человека</a:t>
                      </a:r>
                      <a:endParaRPr lang="ru-RU" sz="3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4992537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dirty="0" smtClean="0"/>
                        <a:t>Обогащают кислородом атмосферу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dirty="0" smtClean="0"/>
                        <a:t>Обогащают почву минеральными азотными веществами, которые</a:t>
                      </a:r>
                      <a:r>
                        <a:rPr lang="ru-RU" baseline="0" dirty="0" smtClean="0"/>
                        <a:t> поглощают растения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baseline="0" dirty="0" smtClean="0"/>
                        <a:t>Образуют перегной, делая почву плодородной (почвенные </a:t>
                      </a:r>
                      <a:r>
                        <a:rPr lang="ru-RU" baseline="0" dirty="0" err="1" smtClean="0"/>
                        <a:t>сапротрофные</a:t>
                      </a:r>
                      <a:r>
                        <a:rPr lang="ru-RU" baseline="0" dirty="0" smtClean="0"/>
                        <a:t> бактерии)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baseline="0" dirty="0" smtClean="0"/>
                        <a:t>Разлагают мертвые животные и растительные организмы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baseline="0" dirty="0" smtClean="0"/>
                        <a:t>Приняли участие в образовании природного газа и отложении природных руд.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baseline="0" dirty="0" smtClean="0"/>
                        <a:t>Вызывают заболевания растений, грибов и животных.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ru-RU" baseline="0" dirty="0" smtClean="0"/>
                    </a:p>
                    <a:p>
                      <a:pPr marL="342900" indent="-342900">
                        <a:buAutoNum type="arabicPeriod"/>
                      </a:pP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dirty="0" smtClean="0"/>
                        <a:t>Используются в биотехнологии</a:t>
                      </a:r>
                      <a:r>
                        <a:rPr lang="ru-RU" baseline="0" dirty="0" smtClean="0"/>
                        <a:t> для получения антибиотиков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baseline="0" dirty="0" smtClean="0"/>
                        <a:t>Получение кисло-молочных продуктов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baseline="0" dirty="0" smtClean="0"/>
                        <a:t>Квашение овоще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baseline="0" dirty="0" smtClean="0"/>
                        <a:t>Обитают в кишечнике человека, помогая пищеварению и образуя витамины. Участвуют в защите от болезнетворных бактерий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baseline="0" dirty="0" smtClean="0"/>
                        <a:t>Используются для очистки сточных вод и переработке отходов.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baseline="0" dirty="0" smtClean="0"/>
                        <a:t>Применяют для извлечения металлов, нефти из различных горных пород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baseline="0" dirty="0" smtClean="0"/>
                        <a:t>Портят продукты питания. (</a:t>
                      </a:r>
                      <a:r>
                        <a:rPr lang="ru-RU" baseline="0" dirty="0" err="1" smtClean="0"/>
                        <a:t>сапротрофные</a:t>
                      </a:r>
                      <a:r>
                        <a:rPr lang="ru-RU" baseline="0" dirty="0" smtClean="0"/>
                        <a:t> бактерии гниения)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baseline="0" dirty="0" smtClean="0"/>
                        <a:t>Вызывают заболевания.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2569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Болезнетворные бактерии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030" y="1549020"/>
            <a:ext cx="11447939" cy="4954811"/>
          </a:xfrm>
        </p:spPr>
      </p:pic>
    </p:spTree>
    <p:extLst>
      <p:ext uri="{BB962C8B-B14F-4D97-AF65-F5344CB8AC3E}">
        <p14:creationId xmlns:p14="http://schemas.microsoft.com/office/powerpoint/2010/main" val="3554561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Бактериальные инфекции: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108360" y="1690688"/>
            <a:ext cx="422427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Дифтерия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Туберкулез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Коклюш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Гонорея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Сифилис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Сыпной тиф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Столбняк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Холера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Брюшной тиф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Бактериальная дизентерия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Сальмонеллез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И др.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557561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Как защитить себя от болезнетворных бактерий</a:t>
            </a:r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1533" y="1690688"/>
            <a:ext cx="7201436" cy="4887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084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cdn.gdz4you.com/files/slides/2fd/cb6f07422467c768f954ce9063a99b60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644" y="145775"/>
            <a:ext cx="8658086" cy="6493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9940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Проверь себя!</a:t>
            </a:r>
            <a:br>
              <a:rPr lang="ru-RU" dirty="0" smtClean="0"/>
            </a:br>
            <a:r>
              <a:rPr lang="ru-RU" i="1" dirty="0" smtClean="0">
                <a:solidFill>
                  <a:srgbClr val="7030A0"/>
                </a:solidFill>
              </a:rPr>
              <a:t>Вставь пропущенные слова в предложения</a:t>
            </a:r>
            <a:endParaRPr lang="ru-RU" i="1" dirty="0">
              <a:solidFill>
                <a:srgbClr val="7030A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" y="2730322"/>
            <a:ext cx="955612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000" dirty="0" smtClean="0"/>
              <a:t>Автотрофы – это организмы которые могут сами…….органические вещества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/>
              <a:t>Паразиты – это бактерии, которые живут в других организмах и приносят им……..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/>
              <a:t>Круглые шаровидные бактерии – это……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/>
              <a:t>Бактерии в виде палочки – это……..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/>
              <a:t>Цепочки из шаровидных бактерий называются……..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/>
              <a:t>Бактерии не имеют ядра, поэтому они относятся к ……….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/>
              <a:t>Спора бактерий нужна им для……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/>
              <a:t>Бактерии размножаются ……..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err="1" smtClean="0"/>
              <a:t>Сапротрофы</a:t>
            </a:r>
            <a:r>
              <a:rPr lang="ru-RU" sz="2000" dirty="0" smtClean="0"/>
              <a:t> – это организмы, которые питаются………… других организмов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/>
              <a:t>Симбионты приносят организму, в котором живут………</a:t>
            </a:r>
          </a:p>
          <a:p>
            <a:pPr marL="342900" indent="-342900">
              <a:buFont typeface="+mj-lt"/>
              <a:buAutoNum type="arabicPeriod"/>
            </a:pPr>
            <a:endParaRPr lang="ru-RU" sz="2000" dirty="0" smtClean="0"/>
          </a:p>
          <a:p>
            <a:pPr marL="342900" indent="-342900">
              <a:buFont typeface="+mj-lt"/>
              <a:buAutoNum type="arabicPeriod"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336100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3545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796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Вы научитесь: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Отличать </a:t>
            </a:r>
            <a:r>
              <a:rPr lang="ru-RU" dirty="0" err="1" smtClean="0"/>
              <a:t>прокариотические</a:t>
            </a:r>
            <a:r>
              <a:rPr lang="ru-RU" dirty="0" smtClean="0"/>
              <a:t> организмы от </a:t>
            </a:r>
            <a:r>
              <a:rPr lang="ru-RU" dirty="0" err="1" smtClean="0"/>
              <a:t>эукариотических</a:t>
            </a:r>
            <a:r>
              <a:rPr lang="ru-RU" dirty="0" smtClean="0"/>
              <a:t>.</a:t>
            </a:r>
          </a:p>
          <a:p>
            <a:r>
              <a:rPr lang="ru-RU" dirty="0" smtClean="0"/>
              <a:t>Автотрофов от гетеротрофов</a:t>
            </a:r>
          </a:p>
          <a:p>
            <a:r>
              <a:rPr lang="ru-RU" dirty="0" smtClean="0"/>
              <a:t>Различать бактерии по форме и типу питания.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9667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Бактерии </a:t>
            </a:r>
            <a:r>
              <a:rPr lang="ru-RU" sz="2400" i="1" dirty="0" smtClean="0"/>
              <a:t>впервые были обнаружены в 1676 году ( 17 век) Антони </a:t>
            </a:r>
            <a:r>
              <a:rPr lang="ru-RU" sz="2400" i="1" dirty="0" err="1" smtClean="0"/>
              <a:t>ван</a:t>
            </a:r>
            <a:r>
              <a:rPr lang="ru-RU" sz="2400" i="1" dirty="0" smtClean="0"/>
              <a:t> Левенгуком.</a:t>
            </a:r>
            <a:endParaRPr lang="ru-RU" sz="2400" i="1" dirty="0"/>
          </a:p>
        </p:txBody>
      </p:sp>
      <p:pic>
        <p:nvPicPr>
          <p:cNvPr id="12290" name="Picture 2" descr="https://ph0.qna.center/storage/photos/gavrila/189746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6931" y="1871986"/>
            <a:ext cx="9125107" cy="4562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7602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6837" y="0"/>
            <a:ext cx="10515600" cy="1325563"/>
          </a:xfrm>
        </p:spPr>
        <p:txBody>
          <a:bodyPr/>
          <a:lstStyle/>
          <a:p>
            <a:pPr algn="ctr"/>
            <a:r>
              <a:rPr lang="ru-RU" dirty="0" smtClean="0"/>
              <a:t>Систематика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0732611"/>
              </p:ext>
            </p:extLst>
          </p:nvPr>
        </p:nvGraphicFramePr>
        <p:xfrm>
          <a:off x="347730" y="1184856"/>
          <a:ext cx="11642501" cy="53447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53518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1065" y="0"/>
            <a:ext cx="10722735" cy="965915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Общая характеристика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idx="1"/>
          </p:nvPr>
        </p:nvSpPr>
        <p:spPr>
          <a:xfrm>
            <a:off x="631065" y="965915"/>
            <a:ext cx="11024315" cy="5756857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Древнейшие живые организмы (появились 3, 5 млрд. лет назад). На сегодняшний момент 10000 видов. Но предполагается, что их более миллиона видов.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Одноклеточные организмы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Населяют все среды обитания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Аэробы (дышат кислородом), анаэробы (живут без кислорода) и факультативные анаэробы (могут жить и без и в кислородной среде).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i="1" dirty="0" smtClean="0">
                <a:solidFill>
                  <a:srgbClr val="0070C0"/>
                </a:solidFill>
              </a:rPr>
              <a:t>Прокариоты ( доядерные) </a:t>
            </a:r>
            <a:r>
              <a:rPr lang="ru-RU" b="1" i="1" dirty="0" smtClean="0">
                <a:solidFill>
                  <a:srgbClr val="FF0000"/>
                </a:solidFill>
              </a:rPr>
              <a:t>!!!</a:t>
            </a:r>
            <a:r>
              <a:rPr lang="ru-RU" dirty="0" smtClean="0"/>
              <a:t>– </a:t>
            </a:r>
            <a:r>
              <a:rPr lang="ru-RU" dirty="0" smtClean="0">
                <a:solidFill>
                  <a:srgbClr val="FF0000"/>
                </a:solidFill>
              </a:rPr>
              <a:t>клетка бактерий не имеет оформленного ядра</a:t>
            </a:r>
            <a:r>
              <a:rPr lang="ru-RU" b="1" i="1" dirty="0" smtClean="0">
                <a:solidFill>
                  <a:srgbClr val="FF0000"/>
                </a:solidFill>
              </a:rPr>
              <a:t>!!!</a:t>
            </a:r>
            <a:r>
              <a:rPr lang="ru-RU" dirty="0" smtClean="0"/>
              <a:t> Единственная кольцевая молекула ДНК (носительница наследственной информации находится непосредственно в цитоплазме.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1933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Строение по форме клетки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Кокки</a:t>
            </a:r>
            <a:r>
              <a:rPr lang="ru-RU" dirty="0" smtClean="0"/>
              <a:t> - округлые</a:t>
            </a:r>
            <a:endParaRPr lang="ru-RU" dirty="0"/>
          </a:p>
        </p:txBody>
      </p:sp>
      <p:pic>
        <p:nvPicPr>
          <p:cNvPr id="2050" name="Picture 2" descr="https://monateka.com/images/11331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5095" y="1977059"/>
            <a:ext cx="5238750" cy="523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2858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Стрептококки</a:t>
            </a:r>
            <a:r>
              <a:rPr lang="ru-RU" dirty="0" smtClean="0"/>
              <a:t>-цепочки из округлых бактерий</a:t>
            </a:r>
            <a:endParaRPr lang="ru-RU" dirty="0"/>
          </a:p>
        </p:txBody>
      </p:sp>
      <p:pic>
        <p:nvPicPr>
          <p:cNvPr id="3074" name="Picture 2" descr="https://fb.ru/misc/i/gallery/47518/259361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3757" y="1825625"/>
            <a:ext cx="8400099" cy="4725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3688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Цианобактерии</a:t>
            </a:r>
            <a:endParaRPr lang="ru-RU" dirty="0"/>
          </a:p>
        </p:txBody>
      </p:sp>
      <p:pic>
        <p:nvPicPr>
          <p:cNvPr id="18434" name="Picture 2" descr="https://s-i.huffpost.com/gen/2317382/images/o-CYANOBACTERIA-faceboo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8039" y="1690688"/>
            <a:ext cx="9739417" cy="4869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493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479</Words>
  <Application>Microsoft Office PowerPoint</Application>
  <PresentationFormat>Широкоэкранный</PresentationFormat>
  <Paragraphs>91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1" baseType="lpstr">
      <vt:lpstr>Arial</vt:lpstr>
      <vt:lpstr>Calibri</vt:lpstr>
      <vt:lpstr>Calibri Light</vt:lpstr>
      <vt:lpstr>Тема Office</vt:lpstr>
      <vt:lpstr>Тема урока. Строение и значение бактерий</vt:lpstr>
      <vt:lpstr>Вы узнаете:</vt:lpstr>
      <vt:lpstr>Вы научитесь:</vt:lpstr>
      <vt:lpstr>Бактерии впервые были обнаружены в 1676 году ( 17 век) Антони ван Левенгуком.</vt:lpstr>
      <vt:lpstr>Систематика</vt:lpstr>
      <vt:lpstr>Общая характеристика</vt:lpstr>
      <vt:lpstr>Строение по форме клетки Кокки - округлые</vt:lpstr>
      <vt:lpstr>Стрептококки-цепочки из округлых бактерий</vt:lpstr>
      <vt:lpstr>Цианобактерии</vt:lpstr>
      <vt:lpstr>Стафилококки  - грозди из кокков</vt:lpstr>
      <vt:lpstr>Бациллы (палочки)– палочковидные или цилиндрические с закругленными концами</vt:lpstr>
      <vt:lpstr>Туберкулезная палочка или палочка Коха (бацилла)</vt:lpstr>
      <vt:lpstr>Вибрионы – изогнутые с заостренным концом, как запятые</vt:lpstr>
      <vt:lpstr>Спириллы – спирально закрученные</vt:lpstr>
      <vt:lpstr>Презентация PowerPoint</vt:lpstr>
      <vt:lpstr>Питание бактерий</vt:lpstr>
      <vt:lpstr>Презентация PowerPoint</vt:lpstr>
      <vt:lpstr>Презентация PowerPoint</vt:lpstr>
      <vt:lpstr>Презентация PowerPoint</vt:lpstr>
      <vt:lpstr>Значение бактерий</vt:lpstr>
      <vt:lpstr>Презентация PowerPoint</vt:lpstr>
      <vt:lpstr>Болезнетворные бактерии</vt:lpstr>
      <vt:lpstr>Бактериальные инфекции: </vt:lpstr>
      <vt:lpstr>Как защитить себя от болезнетворных бактерий?</vt:lpstr>
      <vt:lpstr>Презентация PowerPoint</vt:lpstr>
      <vt:lpstr>Проверь себя! Вставь пропущенные слова в предложения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урока. Строение и значение бактерий</dc:title>
  <dc:creator>Пользователь Windows</dc:creator>
  <cp:lastModifiedBy>Пользователь Windows</cp:lastModifiedBy>
  <cp:revision>18</cp:revision>
  <dcterms:created xsi:type="dcterms:W3CDTF">2020-01-18T18:18:23Z</dcterms:created>
  <dcterms:modified xsi:type="dcterms:W3CDTF">2020-01-18T20:20:48Z</dcterms:modified>
</cp:coreProperties>
</file>