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quickStyle3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4" r:id="rId18"/>
    <p:sldId id="275" r:id="rId19"/>
    <p:sldId id="276" r:id="rId20"/>
    <p:sldId id="279" r:id="rId21"/>
    <p:sldId id="280" r:id="rId22"/>
    <p:sldId id="281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0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54BB83B-96EA-4FBD-B092-4299D56E5D22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C25C535-FB89-4B09-8F18-CB7EEC68AD13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Мужчины</a:t>
          </a:r>
          <a:r>
            <a:rPr lang="ru-RU" dirty="0" smtClean="0"/>
            <a:t> </a:t>
          </a:r>
          <a:endParaRPr lang="ru-RU" dirty="0"/>
        </a:p>
      </dgm:t>
    </dgm:pt>
    <dgm:pt modelId="{8790FBFC-4627-4AF8-A38C-418FFE318B76}" type="parTrans" cxnId="{DF6948DE-5150-4E41-89B0-3F31EBACEFF1}">
      <dgm:prSet/>
      <dgm:spPr/>
      <dgm:t>
        <a:bodyPr/>
        <a:lstStyle/>
        <a:p>
          <a:endParaRPr lang="ru-RU"/>
        </a:p>
      </dgm:t>
    </dgm:pt>
    <dgm:pt modelId="{EC9673EC-88D7-464A-AD4B-DA0409178FED}" type="sibTrans" cxnId="{DF6948DE-5150-4E41-89B0-3F31EBACEFF1}">
      <dgm:prSet/>
      <dgm:spPr/>
      <dgm:t>
        <a:bodyPr/>
        <a:lstStyle/>
        <a:p>
          <a:endParaRPr lang="ru-RU"/>
        </a:p>
      </dgm:t>
    </dgm:pt>
    <dgm:pt modelId="{83592445-4756-4FD3-ADE6-3B0E84FD00E3}">
      <dgm:prSet phldrT="[Текст]"/>
      <dgm:spPr/>
      <dgm:t>
        <a:bodyPr/>
        <a:lstStyle/>
        <a:p>
          <a:pPr rtl="0"/>
          <a:r>
            <a:rPr kumimoji="0" lang="ru-RU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rPr>
            <a:t>I категория — с 18 до 25 лет</a:t>
          </a:r>
        </a:p>
        <a:p>
          <a:pPr rtl="0"/>
          <a:r>
            <a:rPr kumimoji="0" lang="ru-RU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rPr>
            <a:t>II категория — с 25 до 35 лет</a:t>
          </a:r>
        </a:p>
        <a:p>
          <a:pPr rtl="0"/>
          <a:r>
            <a:rPr kumimoji="0" lang="ru-RU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rPr>
            <a:t>III категория — </a:t>
          </a:r>
        </a:p>
        <a:p>
          <a:pPr rtl="0"/>
          <a:r>
            <a:rPr kumimoji="0" lang="ru-RU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rPr>
            <a:t>с 35 лет и старше</a:t>
          </a:r>
          <a:endParaRPr lang="ru-RU" dirty="0"/>
        </a:p>
      </dgm:t>
    </dgm:pt>
    <dgm:pt modelId="{2CF99D45-DF7A-4554-B2E2-87D0447F885F}" type="parTrans" cxnId="{B8B599D0-A1EC-444F-B8D2-1B2C080FDCD7}">
      <dgm:prSet/>
      <dgm:spPr/>
      <dgm:t>
        <a:bodyPr/>
        <a:lstStyle/>
        <a:p>
          <a:endParaRPr lang="ru-RU"/>
        </a:p>
      </dgm:t>
    </dgm:pt>
    <dgm:pt modelId="{D8E00086-D7B1-499C-AE71-139663E5E67B}" type="sibTrans" cxnId="{B8B599D0-A1EC-444F-B8D2-1B2C080FDCD7}">
      <dgm:prSet/>
      <dgm:spPr/>
      <dgm:t>
        <a:bodyPr/>
        <a:lstStyle/>
        <a:p>
          <a:endParaRPr lang="ru-RU"/>
        </a:p>
      </dgm:t>
    </dgm:pt>
    <dgm:pt modelId="{7D13D4BB-E8A1-4583-A225-36175BB63C67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Женщины</a:t>
          </a:r>
          <a:r>
            <a:rPr lang="ru-RU" dirty="0" smtClean="0"/>
            <a:t> </a:t>
          </a:r>
          <a:endParaRPr lang="ru-RU" dirty="0"/>
        </a:p>
      </dgm:t>
    </dgm:pt>
    <dgm:pt modelId="{B47BC7F9-8086-404C-80F1-BB46453C4852}" type="parTrans" cxnId="{0E170841-C8C5-4C16-99B2-ABB957F12BF9}">
      <dgm:prSet/>
      <dgm:spPr/>
      <dgm:t>
        <a:bodyPr/>
        <a:lstStyle/>
        <a:p>
          <a:endParaRPr lang="ru-RU"/>
        </a:p>
      </dgm:t>
    </dgm:pt>
    <dgm:pt modelId="{4EAF18EA-69E7-4008-9C72-3194544767E7}" type="sibTrans" cxnId="{0E170841-C8C5-4C16-99B2-ABB957F12BF9}">
      <dgm:prSet/>
      <dgm:spPr/>
      <dgm:t>
        <a:bodyPr/>
        <a:lstStyle/>
        <a:p>
          <a:endParaRPr lang="ru-RU"/>
        </a:p>
      </dgm:t>
    </dgm:pt>
    <dgm:pt modelId="{A8B8DE5C-9440-46FA-9BC2-D2739403FB5C}">
      <dgm:prSet phldrT="[Текст]"/>
      <dgm:spPr/>
      <dgm:t>
        <a:bodyPr/>
        <a:lstStyle/>
        <a:p>
          <a:pPr rtl="0"/>
          <a:r>
            <a:rPr kumimoji="0" lang="ru-RU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rPr>
            <a:t>I категория — с 17 до 25 лет</a:t>
          </a:r>
        </a:p>
        <a:p>
          <a:pPr rtl="0"/>
          <a:r>
            <a:rPr kumimoji="0" lang="ru-RU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rPr>
            <a:t>II категория — с 25 до 32 лет</a:t>
          </a:r>
        </a:p>
        <a:p>
          <a:pPr rtl="0"/>
          <a:r>
            <a:rPr kumimoji="0" lang="ru-RU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rPr>
            <a:t>III категория — с 32 лет и старше</a:t>
          </a:r>
          <a:endParaRPr lang="ru-RU" dirty="0"/>
        </a:p>
      </dgm:t>
    </dgm:pt>
    <dgm:pt modelId="{D6108099-77FB-4E90-B7F2-9C3701EB6EF7}" type="parTrans" cxnId="{B8DE2ED1-721D-4F98-A6FC-F3B6C54FF8F2}">
      <dgm:prSet/>
      <dgm:spPr/>
      <dgm:t>
        <a:bodyPr/>
        <a:lstStyle/>
        <a:p>
          <a:endParaRPr lang="ru-RU"/>
        </a:p>
      </dgm:t>
    </dgm:pt>
    <dgm:pt modelId="{99495DB0-EEA2-495F-81C5-4161A135D3AB}" type="sibTrans" cxnId="{B8DE2ED1-721D-4F98-A6FC-F3B6C54FF8F2}">
      <dgm:prSet/>
      <dgm:spPr/>
      <dgm:t>
        <a:bodyPr/>
        <a:lstStyle/>
        <a:p>
          <a:endParaRPr lang="ru-RU"/>
        </a:p>
      </dgm:t>
    </dgm:pt>
    <dgm:pt modelId="{52072C80-7B30-4F9E-BFEF-1780B09D50EC}" type="pres">
      <dgm:prSet presAssocID="{354BB83B-96EA-4FBD-B092-4299D56E5D22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34BB1C5E-71AE-48C9-80C6-01D34462E1C0}" type="pres">
      <dgm:prSet presAssocID="{BC25C535-FB89-4B09-8F18-CB7EEC68AD13}" presName="root" presStyleCnt="0"/>
      <dgm:spPr/>
    </dgm:pt>
    <dgm:pt modelId="{D3FC24EE-C78B-4724-B595-41DEEF482CCB}" type="pres">
      <dgm:prSet presAssocID="{BC25C535-FB89-4B09-8F18-CB7EEC68AD13}" presName="rootComposite" presStyleCnt="0"/>
      <dgm:spPr/>
    </dgm:pt>
    <dgm:pt modelId="{AF8CFE14-292D-4FB3-BAE4-2B594EAE7BA5}" type="pres">
      <dgm:prSet presAssocID="{BC25C535-FB89-4B09-8F18-CB7EEC68AD13}" presName="rootText" presStyleLbl="node1" presStyleIdx="0" presStyleCnt="2" custScaleY="35877"/>
      <dgm:spPr/>
      <dgm:t>
        <a:bodyPr/>
        <a:lstStyle/>
        <a:p>
          <a:endParaRPr lang="ru-RU"/>
        </a:p>
      </dgm:t>
    </dgm:pt>
    <dgm:pt modelId="{10E86124-9EA7-494E-9749-83F39A099CEC}" type="pres">
      <dgm:prSet presAssocID="{BC25C535-FB89-4B09-8F18-CB7EEC68AD13}" presName="rootConnector" presStyleLbl="node1" presStyleIdx="0" presStyleCnt="2"/>
      <dgm:spPr/>
      <dgm:t>
        <a:bodyPr/>
        <a:lstStyle/>
        <a:p>
          <a:endParaRPr lang="ru-RU"/>
        </a:p>
      </dgm:t>
    </dgm:pt>
    <dgm:pt modelId="{185730CD-C861-42D9-9BEF-B4C086590AB4}" type="pres">
      <dgm:prSet presAssocID="{BC25C535-FB89-4B09-8F18-CB7EEC68AD13}" presName="childShape" presStyleCnt="0"/>
      <dgm:spPr/>
    </dgm:pt>
    <dgm:pt modelId="{832CBE48-5EB4-48DE-9AA3-E313E7F3B8F7}" type="pres">
      <dgm:prSet presAssocID="{2CF99D45-DF7A-4554-B2E2-87D0447F885F}" presName="Name13" presStyleLbl="parChTrans1D2" presStyleIdx="0" presStyleCnt="2"/>
      <dgm:spPr/>
      <dgm:t>
        <a:bodyPr/>
        <a:lstStyle/>
        <a:p>
          <a:endParaRPr lang="ru-RU"/>
        </a:p>
      </dgm:t>
    </dgm:pt>
    <dgm:pt modelId="{903FBE52-C9F3-434F-B625-D50DBEAAA7A5}" type="pres">
      <dgm:prSet presAssocID="{83592445-4756-4FD3-ADE6-3B0E84FD00E3}" presName="childText" presStyleLbl="bgAcc1" presStyleIdx="0" presStyleCnt="2" custScaleX="98757" custScaleY="1416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7CED04-6AA2-4CF6-8471-ECF7EEAB3C22}" type="pres">
      <dgm:prSet presAssocID="{7D13D4BB-E8A1-4583-A225-36175BB63C67}" presName="root" presStyleCnt="0"/>
      <dgm:spPr/>
    </dgm:pt>
    <dgm:pt modelId="{2BCEA24B-3487-4AB1-918E-E0C144785BA3}" type="pres">
      <dgm:prSet presAssocID="{7D13D4BB-E8A1-4583-A225-36175BB63C67}" presName="rootComposite" presStyleCnt="0"/>
      <dgm:spPr/>
    </dgm:pt>
    <dgm:pt modelId="{858F9DA5-C3DE-46D7-9789-62841AA96265}" type="pres">
      <dgm:prSet presAssocID="{7D13D4BB-E8A1-4583-A225-36175BB63C67}" presName="rootText" presStyleLbl="node1" presStyleIdx="1" presStyleCnt="2" custScaleY="37339"/>
      <dgm:spPr/>
      <dgm:t>
        <a:bodyPr/>
        <a:lstStyle/>
        <a:p>
          <a:endParaRPr lang="ru-RU"/>
        </a:p>
      </dgm:t>
    </dgm:pt>
    <dgm:pt modelId="{2C51CCD7-E7BD-48D5-97EA-FE4D0E31BED5}" type="pres">
      <dgm:prSet presAssocID="{7D13D4BB-E8A1-4583-A225-36175BB63C67}" presName="rootConnector" presStyleLbl="node1" presStyleIdx="1" presStyleCnt="2"/>
      <dgm:spPr/>
      <dgm:t>
        <a:bodyPr/>
        <a:lstStyle/>
        <a:p>
          <a:endParaRPr lang="ru-RU"/>
        </a:p>
      </dgm:t>
    </dgm:pt>
    <dgm:pt modelId="{B75B2574-76B9-4573-9071-824EF8594C1C}" type="pres">
      <dgm:prSet presAssocID="{7D13D4BB-E8A1-4583-A225-36175BB63C67}" presName="childShape" presStyleCnt="0"/>
      <dgm:spPr/>
    </dgm:pt>
    <dgm:pt modelId="{3E9D71F5-B9CC-47F7-A79F-3F8DE79DBCFB}" type="pres">
      <dgm:prSet presAssocID="{D6108099-77FB-4E90-B7F2-9C3701EB6EF7}" presName="Name13" presStyleLbl="parChTrans1D2" presStyleIdx="1" presStyleCnt="2"/>
      <dgm:spPr/>
      <dgm:t>
        <a:bodyPr/>
        <a:lstStyle/>
        <a:p>
          <a:endParaRPr lang="ru-RU"/>
        </a:p>
      </dgm:t>
    </dgm:pt>
    <dgm:pt modelId="{F71DB13E-A4ED-40D3-A168-B3B2BCDC15FE}" type="pres">
      <dgm:prSet presAssocID="{A8B8DE5C-9440-46FA-9BC2-D2739403FB5C}" presName="childText" presStyleLbl="bgAcc1" presStyleIdx="1" presStyleCnt="2" custScaleY="1388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EDB731E-4A9B-4F58-A625-D130376A95D2}" type="presOf" srcId="{7D13D4BB-E8A1-4583-A225-36175BB63C67}" destId="{858F9DA5-C3DE-46D7-9789-62841AA96265}" srcOrd="0" destOrd="0" presId="urn:microsoft.com/office/officeart/2005/8/layout/hierarchy3"/>
    <dgm:cxn modelId="{C5CCB5B8-D8BA-4228-8A3C-95E9034E01E5}" type="presOf" srcId="{7D13D4BB-E8A1-4583-A225-36175BB63C67}" destId="{2C51CCD7-E7BD-48D5-97EA-FE4D0E31BED5}" srcOrd="1" destOrd="0" presId="urn:microsoft.com/office/officeart/2005/8/layout/hierarchy3"/>
    <dgm:cxn modelId="{0E170841-C8C5-4C16-99B2-ABB957F12BF9}" srcId="{354BB83B-96EA-4FBD-B092-4299D56E5D22}" destId="{7D13D4BB-E8A1-4583-A225-36175BB63C67}" srcOrd="1" destOrd="0" parTransId="{B47BC7F9-8086-404C-80F1-BB46453C4852}" sibTransId="{4EAF18EA-69E7-4008-9C72-3194544767E7}"/>
    <dgm:cxn modelId="{DF6948DE-5150-4E41-89B0-3F31EBACEFF1}" srcId="{354BB83B-96EA-4FBD-B092-4299D56E5D22}" destId="{BC25C535-FB89-4B09-8F18-CB7EEC68AD13}" srcOrd="0" destOrd="0" parTransId="{8790FBFC-4627-4AF8-A38C-418FFE318B76}" sibTransId="{EC9673EC-88D7-464A-AD4B-DA0409178FED}"/>
    <dgm:cxn modelId="{7FA87C95-489A-4220-B592-5744E6B6D8A3}" type="presOf" srcId="{A8B8DE5C-9440-46FA-9BC2-D2739403FB5C}" destId="{F71DB13E-A4ED-40D3-A168-B3B2BCDC15FE}" srcOrd="0" destOrd="0" presId="urn:microsoft.com/office/officeart/2005/8/layout/hierarchy3"/>
    <dgm:cxn modelId="{6B99456B-7309-45E3-A15B-C18A4A4F5C14}" type="presOf" srcId="{BC25C535-FB89-4B09-8F18-CB7EEC68AD13}" destId="{AF8CFE14-292D-4FB3-BAE4-2B594EAE7BA5}" srcOrd="0" destOrd="0" presId="urn:microsoft.com/office/officeart/2005/8/layout/hierarchy3"/>
    <dgm:cxn modelId="{1A52B624-F749-40AF-9343-3DDB2D3DA410}" type="presOf" srcId="{2CF99D45-DF7A-4554-B2E2-87D0447F885F}" destId="{832CBE48-5EB4-48DE-9AA3-E313E7F3B8F7}" srcOrd="0" destOrd="0" presId="urn:microsoft.com/office/officeart/2005/8/layout/hierarchy3"/>
    <dgm:cxn modelId="{B8DE2ED1-721D-4F98-A6FC-F3B6C54FF8F2}" srcId="{7D13D4BB-E8A1-4583-A225-36175BB63C67}" destId="{A8B8DE5C-9440-46FA-9BC2-D2739403FB5C}" srcOrd="0" destOrd="0" parTransId="{D6108099-77FB-4E90-B7F2-9C3701EB6EF7}" sibTransId="{99495DB0-EEA2-495F-81C5-4161A135D3AB}"/>
    <dgm:cxn modelId="{B8B599D0-A1EC-444F-B8D2-1B2C080FDCD7}" srcId="{BC25C535-FB89-4B09-8F18-CB7EEC68AD13}" destId="{83592445-4756-4FD3-ADE6-3B0E84FD00E3}" srcOrd="0" destOrd="0" parTransId="{2CF99D45-DF7A-4554-B2E2-87D0447F885F}" sibTransId="{D8E00086-D7B1-499C-AE71-139663E5E67B}"/>
    <dgm:cxn modelId="{76CAAF0D-CC91-4617-B00F-FB05596F470F}" type="presOf" srcId="{354BB83B-96EA-4FBD-B092-4299D56E5D22}" destId="{52072C80-7B30-4F9E-BFEF-1780B09D50EC}" srcOrd="0" destOrd="0" presId="urn:microsoft.com/office/officeart/2005/8/layout/hierarchy3"/>
    <dgm:cxn modelId="{FA91BB78-3F89-4593-B61F-78F8759C2643}" type="presOf" srcId="{83592445-4756-4FD3-ADE6-3B0E84FD00E3}" destId="{903FBE52-C9F3-434F-B625-D50DBEAAA7A5}" srcOrd="0" destOrd="0" presId="urn:microsoft.com/office/officeart/2005/8/layout/hierarchy3"/>
    <dgm:cxn modelId="{5F89BC49-1CE3-4181-9D0D-0C2A4DA84A10}" type="presOf" srcId="{D6108099-77FB-4E90-B7F2-9C3701EB6EF7}" destId="{3E9D71F5-B9CC-47F7-A79F-3F8DE79DBCFB}" srcOrd="0" destOrd="0" presId="urn:microsoft.com/office/officeart/2005/8/layout/hierarchy3"/>
    <dgm:cxn modelId="{D7AC1CBE-79B3-4CFD-A36D-05E7308A2297}" type="presOf" srcId="{BC25C535-FB89-4B09-8F18-CB7EEC68AD13}" destId="{10E86124-9EA7-494E-9749-83F39A099CEC}" srcOrd="1" destOrd="0" presId="urn:microsoft.com/office/officeart/2005/8/layout/hierarchy3"/>
    <dgm:cxn modelId="{AA20CD39-F8DA-4E69-A5B8-378287C72E9E}" type="presParOf" srcId="{52072C80-7B30-4F9E-BFEF-1780B09D50EC}" destId="{34BB1C5E-71AE-48C9-80C6-01D34462E1C0}" srcOrd="0" destOrd="0" presId="urn:microsoft.com/office/officeart/2005/8/layout/hierarchy3"/>
    <dgm:cxn modelId="{3EA61CEF-4001-4B56-95C5-E65BDE34FA8D}" type="presParOf" srcId="{34BB1C5E-71AE-48C9-80C6-01D34462E1C0}" destId="{D3FC24EE-C78B-4724-B595-41DEEF482CCB}" srcOrd="0" destOrd="0" presId="urn:microsoft.com/office/officeart/2005/8/layout/hierarchy3"/>
    <dgm:cxn modelId="{FDDC2F67-D133-4F88-8655-B43E4C3B2F11}" type="presParOf" srcId="{D3FC24EE-C78B-4724-B595-41DEEF482CCB}" destId="{AF8CFE14-292D-4FB3-BAE4-2B594EAE7BA5}" srcOrd="0" destOrd="0" presId="urn:microsoft.com/office/officeart/2005/8/layout/hierarchy3"/>
    <dgm:cxn modelId="{B32E3132-5C4B-4850-B08E-52E1E644C5F5}" type="presParOf" srcId="{D3FC24EE-C78B-4724-B595-41DEEF482CCB}" destId="{10E86124-9EA7-494E-9749-83F39A099CEC}" srcOrd="1" destOrd="0" presId="urn:microsoft.com/office/officeart/2005/8/layout/hierarchy3"/>
    <dgm:cxn modelId="{854C3C35-E64D-498F-812F-4BF8B10BA4A7}" type="presParOf" srcId="{34BB1C5E-71AE-48C9-80C6-01D34462E1C0}" destId="{185730CD-C861-42D9-9BEF-B4C086590AB4}" srcOrd="1" destOrd="0" presId="urn:microsoft.com/office/officeart/2005/8/layout/hierarchy3"/>
    <dgm:cxn modelId="{B6896A45-E2FA-4129-8B38-181E90D9C22A}" type="presParOf" srcId="{185730CD-C861-42D9-9BEF-B4C086590AB4}" destId="{832CBE48-5EB4-48DE-9AA3-E313E7F3B8F7}" srcOrd="0" destOrd="0" presId="urn:microsoft.com/office/officeart/2005/8/layout/hierarchy3"/>
    <dgm:cxn modelId="{0283BCDD-DE86-48B6-B4EB-8D08FAA8A21D}" type="presParOf" srcId="{185730CD-C861-42D9-9BEF-B4C086590AB4}" destId="{903FBE52-C9F3-434F-B625-D50DBEAAA7A5}" srcOrd="1" destOrd="0" presId="urn:microsoft.com/office/officeart/2005/8/layout/hierarchy3"/>
    <dgm:cxn modelId="{E3BE1665-D82E-4F4D-AE1C-EC6049F74EA3}" type="presParOf" srcId="{52072C80-7B30-4F9E-BFEF-1780B09D50EC}" destId="{3E7CED04-6AA2-4CF6-8471-ECF7EEAB3C22}" srcOrd="1" destOrd="0" presId="urn:microsoft.com/office/officeart/2005/8/layout/hierarchy3"/>
    <dgm:cxn modelId="{5A60FF7E-784F-437D-8D0A-C3253BE5160D}" type="presParOf" srcId="{3E7CED04-6AA2-4CF6-8471-ECF7EEAB3C22}" destId="{2BCEA24B-3487-4AB1-918E-E0C144785BA3}" srcOrd="0" destOrd="0" presId="urn:microsoft.com/office/officeart/2005/8/layout/hierarchy3"/>
    <dgm:cxn modelId="{F24998BE-6008-4ABB-9F7D-603E594B791B}" type="presParOf" srcId="{2BCEA24B-3487-4AB1-918E-E0C144785BA3}" destId="{858F9DA5-C3DE-46D7-9789-62841AA96265}" srcOrd="0" destOrd="0" presId="urn:microsoft.com/office/officeart/2005/8/layout/hierarchy3"/>
    <dgm:cxn modelId="{728D376E-B081-4775-96DD-5CEBFA1A894C}" type="presParOf" srcId="{2BCEA24B-3487-4AB1-918E-E0C144785BA3}" destId="{2C51CCD7-E7BD-48D5-97EA-FE4D0E31BED5}" srcOrd="1" destOrd="0" presId="urn:microsoft.com/office/officeart/2005/8/layout/hierarchy3"/>
    <dgm:cxn modelId="{E75298E3-7700-4239-A12A-683C94254DE9}" type="presParOf" srcId="{3E7CED04-6AA2-4CF6-8471-ECF7EEAB3C22}" destId="{B75B2574-76B9-4573-9071-824EF8594C1C}" srcOrd="1" destOrd="0" presId="urn:microsoft.com/office/officeart/2005/8/layout/hierarchy3"/>
    <dgm:cxn modelId="{F6CF8B5D-BB36-42F9-BBE8-4F71BEC2BB1A}" type="presParOf" srcId="{B75B2574-76B9-4573-9071-824EF8594C1C}" destId="{3E9D71F5-B9CC-47F7-A79F-3F8DE79DBCFB}" srcOrd="0" destOrd="0" presId="urn:microsoft.com/office/officeart/2005/8/layout/hierarchy3"/>
    <dgm:cxn modelId="{1B66DA3C-C186-4EE9-AB19-1F2BC51B53EA}" type="presParOf" srcId="{B75B2574-76B9-4573-9071-824EF8594C1C}" destId="{F71DB13E-A4ED-40D3-A168-B3B2BCDC15FE}" srcOrd="1" destOrd="0" presId="urn:microsoft.com/office/officeart/2005/8/layout/hierarchy3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93235AB-F520-45C6-BC96-897E9CDFD8EF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5B4BEF6-9033-4876-8C49-A8F52221DF53}">
      <dgm:prSet phldrT="[Текст]" custT="1"/>
      <dgm:spPr/>
      <dgm:t>
        <a:bodyPr/>
        <a:lstStyle/>
        <a:p>
          <a:r>
            <a:rPr lang="en-US" sz="2200" b="1" dirty="0" smtClean="0"/>
            <a:t>I </a:t>
          </a:r>
          <a:r>
            <a:rPr lang="ru-RU" sz="2200" b="1" dirty="0" smtClean="0"/>
            <a:t>ступень «Смелые и ловкие» </a:t>
          </a:r>
        </a:p>
      </dgm:t>
    </dgm:pt>
    <dgm:pt modelId="{BE850F04-7A11-46FA-94A2-F0B1F1804D91}" type="parTrans" cxnId="{FBD183E5-8D8F-4897-B9ED-83E238A2F2CB}">
      <dgm:prSet/>
      <dgm:spPr/>
      <dgm:t>
        <a:bodyPr/>
        <a:lstStyle/>
        <a:p>
          <a:endParaRPr lang="ru-RU" sz="2400" b="1"/>
        </a:p>
      </dgm:t>
    </dgm:pt>
    <dgm:pt modelId="{A629EBA5-D798-4CF7-BC48-28367F771A92}" type="sibTrans" cxnId="{FBD183E5-8D8F-4897-B9ED-83E238A2F2CB}">
      <dgm:prSet/>
      <dgm:spPr/>
      <dgm:t>
        <a:bodyPr/>
        <a:lstStyle/>
        <a:p>
          <a:endParaRPr lang="ru-RU" sz="2400" b="1"/>
        </a:p>
      </dgm:t>
    </dgm:pt>
    <dgm:pt modelId="{AC2FD13D-6B23-4365-822F-2658B1B75CDB}">
      <dgm:prSet phldrT="[Текст]" custT="1"/>
      <dgm:spPr/>
      <dgm:t>
        <a:bodyPr/>
        <a:lstStyle/>
        <a:p>
          <a:r>
            <a:rPr lang="en-US" sz="2200" b="1" dirty="0" smtClean="0"/>
            <a:t>II </a:t>
          </a:r>
          <a:r>
            <a:rPr lang="ru-RU" sz="2200" b="1" dirty="0" smtClean="0"/>
            <a:t>ступень — «Спортивная смена»</a:t>
          </a:r>
        </a:p>
      </dgm:t>
    </dgm:pt>
    <dgm:pt modelId="{FD165D96-02C8-4E06-A8A5-8061E25E5D3A}" type="parTrans" cxnId="{CB89A146-572D-4E83-BD21-5B884DB63147}">
      <dgm:prSet/>
      <dgm:spPr/>
      <dgm:t>
        <a:bodyPr/>
        <a:lstStyle/>
        <a:p>
          <a:endParaRPr lang="ru-RU" sz="2400" b="1"/>
        </a:p>
      </dgm:t>
    </dgm:pt>
    <dgm:pt modelId="{5B18F424-0870-400F-A168-D28BB88A3DF6}" type="sibTrans" cxnId="{CB89A146-572D-4E83-BD21-5B884DB63147}">
      <dgm:prSet/>
      <dgm:spPr/>
      <dgm:t>
        <a:bodyPr/>
        <a:lstStyle/>
        <a:p>
          <a:endParaRPr lang="ru-RU" sz="2400" b="1"/>
        </a:p>
      </dgm:t>
    </dgm:pt>
    <dgm:pt modelId="{E8F42D20-9436-42A8-B69F-E2BD5AA068BC}">
      <dgm:prSet phldrT="[Текст]" custT="1"/>
      <dgm:spPr/>
      <dgm:t>
        <a:bodyPr/>
        <a:lstStyle/>
        <a:p>
          <a:r>
            <a:rPr lang="en-US" sz="2200" b="1" dirty="0" smtClean="0"/>
            <a:t>III </a:t>
          </a:r>
          <a:r>
            <a:rPr lang="ru-RU" sz="2200" b="1" dirty="0" smtClean="0"/>
            <a:t>ступень — «Сила и мужество»</a:t>
          </a:r>
        </a:p>
      </dgm:t>
    </dgm:pt>
    <dgm:pt modelId="{25121073-A921-48F6-B453-63A7F407DF73}" type="parTrans" cxnId="{1F5B4690-958D-4E9C-ACED-20CADAF4E343}">
      <dgm:prSet/>
      <dgm:spPr/>
      <dgm:t>
        <a:bodyPr/>
        <a:lstStyle/>
        <a:p>
          <a:endParaRPr lang="ru-RU" sz="2400" b="1"/>
        </a:p>
      </dgm:t>
    </dgm:pt>
    <dgm:pt modelId="{ABEC90EE-261D-4C28-9F14-CDCD46CB8C81}" type="sibTrans" cxnId="{1F5B4690-958D-4E9C-ACED-20CADAF4E343}">
      <dgm:prSet/>
      <dgm:spPr/>
      <dgm:t>
        <a:bodyPr/>
        <a:lstStyle/>
        <a:p>
          <a:endParaRPr lang="ru-RU" sz="2400" b="1"/>
        </a:p>
      </dgm:t>
    </dgm:pt>
    <dgm:pt modelId="{16C90FF0-C560-4629-B1DC-30437F3C7EF9}">
      <dgm:prSet phldrT="[Текст]" custT="1"/>
      <dgm:spPr/>
      <dgm:t>
        <a:bodyPr/>
        <a:lstStyle/>
        <a:p>
          <a:r>
            <a:rPr lang="ru-RU" sz="2200" b="1" dirty="0" smtClean="0"/>
            <a:t>IV ступень — «Физическое совершенство» </a:t>
          </a:r>
        </a:p>
      </dgm:t>
    </dgm:pt>
    <dgm:pt modelId="{7494F5E3-0021-4F5B-AA47-AD9F7B663874}" type="parTrans" cxnId="{CFED6F36-2283-4FCE-8098-D99CE0E02A24}">
      <dgm:prSet/>
      <dgm:spPr/>
      <dgm:t>
        <a:bodyPr/>
        <a:lstStyle/>
        <a:p>
          <a:endParaRPr lang="ru-RU" sz="2400" b="1"/>
        </a:p>
      </dgm:t>
    </dgm:pt>
    <dgm:pt modelId="{530BA804-7654-4234-9272-A810FA25DC9D}" type="sibTrans" cxnId="{CFED6F36-2283-4FCE-8098-D99CE0E02A24}">
      <dgm:prSet/>
      <dgm:spPr/>
      <dgm:t>
        <a:bodyPr/>
        <a:lstStyle/>
        <a:p>
          <a:endParaRPr lang="ru-RU" sz="2400" b="1"/>
        </a:p>
      </dgm:t>
    </dgm:pt>
    <dgm:pt modelId="{4A634DD3-C0E2-4F41-83DA-59496ECE9D65}">
      <dgm:prSet phldrT="[Текст]" custT="1"/>
      <dgm:spPr/>
      <dgm:t>
        <a:bodyPr/>
        <a:lstStyle/>
        <a:p>
          <a:r>
            <a:rPr lang="ru-RU" sz="2200" b="1" dirty="0" smtClean="0"/>
            <a:t>V ступень — «Бодрость и здоровье» </a:t>
          </a:r>
        </a:p>
      </dgm:t>
    </dgm:pt>
    <dgm:pt modelId="{7D53642C-AE9D-40D8-A921-C57F08AB59FF}" type="parTrans" cxnId="{C1F452D5-89BA-4625-9CF3-8DEA589677FF}">
      <dgm:prSet/>
      <dgm:spPr/>
      <dgm:t>
        <a:bodyPr/>
        <a:lstStyle/>
        <a:p>
          <a:endParaRPr lang="ru-RU" sz="2400" b="1"/>
        </a:p>
      </dgm:t>
    </dgm:pt>
    <dgm:pt modelId="{7E4D9EF9-9D69-4F40-8779-E35554DFEB83}" type="sibTrans" cxnId="{C1F452D5-89BA-4625-9CF3-8DEA589677FF}">
      <dgm:prSet/>
      <dgm:spPr/>
      <dgm:t>
        <a:bodyPr/>
        <a:lstStyle/>
        <a:p>
          <a:endParaRPr lang="ru-RU" sz="2400" b="1"/>
        </a:p>
      </dgm:t>
    </dgm:pt>
    <dgm:pt modelId="{C2661C63-65AD-415F-A2FA-14B2AE4DA1EB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b="1" dirty="0" smtClean="0">
              <a:solidFill>
                <a:srgbClr val="002060"/>
              </a:solidFill>
            </a:rPr>
            <a:t> </a:t>
          </a:r>
          <a:r>
            <a:rPr lang="ru-RU" sz="2200" b="1" dirty="0" smtClean="0">
              <a:solidFill>
                <a:srgbClr val="002060"/>
              </a:solidFill>
            </a:rPr>
            <a:t>Для школьников 10-13 лет</a:t>
          </a:r>
        </a:p>
        <a:p>
          <a:pPr marL="285750" indent="0" defTabSz="28892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sz="2000" dirty="0"/>
        </a:p>
      </dgm:t>
    </dgm:pt>
    <dgm:pt modelId="{9FDEA441-B91F-4801-959B-CAC85079E460}" type="parTrans" cxnId="{4479275F-C87D-49B8-9389-66F9164594F8}">
      <dgm:prSet/>
      <dgm:spPr/>
      <dgm:t>
        <a:bodyPr/>
        <a:lstStyle/>
        <a:p>
          <a:endParaRPr lang="ru-RU" sz="2000"/>
        </a:p>
      </dgm:t>
    </dgm:pt>
    <dgm:pt modelId="{8D1AB2F2-AC44-486F-8525-81EC2753506B}" type="sibTrans" cxnId="{4479275F-C87D-49B8-9389-66F9164594F8}">
      <dgm:prSet/>
      <dgm:spPr/>
      <dgm:t>
        <a:bodyPr/>
        <a:lstStyle/>
        <a:p>
          <a:endParaRPr lang="ru-RU" sz="2000"/>
        </a:p>
      </dgm:t>
    </dgm:pt>
    <dgm:pt modelId="{004515AF-1EAE-44DC-800F-FD764FDCF7ED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200" b="1" dirty="0" smtClean="0">
              <a:solidFill>
                <a:srgbClr val="002060"/>
              </a:solidFill>
            </a:rPr>
            <a:t> Для подростков 14-15 лет</a:t>
          </a:r>
        </a:p>
        <a:p>
          <a:pPr marL="228600" indent="0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sz="2000" dirty="0"/>
        </a:p>
      </dgm:t>
    </dgm:pt>
    <dgm:pt modelId="{F680B6A1-C3CC-40E6-9814-3F32DBF67074}" type="parTrans" cxnId="{FFDA29A2-E750-40EA-BC60-CFF9BDA4998D}">
      <dgm:prSet/>
      <dgm:spPr/>
      <dgm:t>
        <a:bodyPr/>
        <a:lstStyle/>
        <a:p>
          <a:endParaRPr lang="ru-RU" sz="2000"/>
        </a:p>
      </dgm:t>
    </dgm:pt>
    <dgm:pt modelId="{E5A2BB19-22C3-4B3B-89B9-6F7D341D0EAC}" type="sibTrans" cxnId="{FFDA29A2-E750-40EA-BC60-CFF9BDA4998D}">
      <dgm:prSet/>
      <dgm:spPr/>
      <dgm:t>
        <a:bodyPr/>
        <a:lstStyle/>
        <a:p>
          <a:endParaRPr lang="ru-RU" sz="2000"/>
        </a:p>
      </dgm:t>
    </dgm:pt>
    <dgm:pt modelId="{B43EF0B3-889E-4B7D-A670-67D59F161305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b="1" dirty="0" smtClean="0">
              <a:solidFill>
                <a:srgbClr val="002060"/>
              </a:solidFill>
            </a:rPr>
            <a:t> Для юношей и девушек 16-18 лет</a:t>
          </a:r>
        </a:p>
        <a:p>
          <a:pPr marL="228600" indent="0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sz="2000" dirty="0"/>
        </a:p>
      </dgm:t>
    </dgm:pt>
    <dgm:pt modelId="{19C9115D-99A1-4628-B979-E8C0D290D458}" type="parTrans" cxnId="{40125001-A75F-4F07-8728-10C9CBC64BB2}">
      <dgm:prSet/>
      <dgm:spPr/>
      <dgm:t>
        <a:bodyPr/>
        <a:lstStyle/>
        <a:p>
          <a:endParaRPr lang="ru-RU" sz="2000"/>
        </a:p>
      </dgm:t>
    </dgm:pt>
    <dgm:pt modelId="{844247D7-ED3C-4140-B054-C7960AB79C25}" type="sibTrans" cxnId="{40125001-A75F-4F07-8728-10C9CBC64BB2}">
      <dgm:prSet/>
      <dgm:spPr/>
      <dgm:t>
        <a:bodyPr/>
        <a:lstStyle/>
        <a:p>
          <a:endParaRPr lang="ru-RU" sz="2000"/>
        </a:p>
      </dgm:t>
    </dgm:pt>
    <dgm:pt modelId="{7ADD4C12-4DD2-4856-9D81-C450E5DC1E5D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200" b="1" dirty="0" smtClean="0">
              <a:solidFill>
                <a:srgbClr val="002060"/>
              </a:solidFill>
            </a:rPr>
            <a:t> Для мужчин 19-39 лет женщин 19-34  лет</a:t>
          </a:r>
        </a:p>
        <a:p>
          <a:pPr marL="228600" indent="0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sz="2000" dirty="0"/>
        </a:p>
      </dgm:t>
    </dgm:pt>
    <dgm:pt modelId="{D844AD4C-C94F-4159-8C4E-A8D5B1B534AF}" type="parTrans" cxnId="{159C3396-DC63-40F4-A605-1F7D904BDBA8}">
      <dgm:prSet/>
      <dgm:spPr/>
      <dgm:t>
        <a:bodyPr/>
        <a:lstStyle/>
        <a:p>
          <a:endParaRPr lang="ru-RU" sz="2000"/>
        </a:p>
      </dgm:t>
    </dgm:pt>
    <dgm:pt modelId="{EE2C4E4B-FC46-49E4-A03B-A56F4C7547A5}" type="sibTrans" cxnId="{159C3396-DC63-40F4-A605-1F7D904BDBA8}">
      <dgm:prSet/>
      <dgm:spPr/>
      <dgm:t>
        <a:bodyPr/>
        <a:lstStyle/>
        <a:p>
          <a:endParaRPr lang="ru-RU" sz="2000"/>
        </a:p>
      </dgm:t>
    </dgm:pt>
    <dgm:pt modelId="{984D8B0B-9858-4106-9948-3A4B8D1338FB}">
      <dgm:prSet custT="1"/>
      <dgm:spPr/>
      <dgm:t>
        <a:bodyPr/>
        <a:lstStyle/>
        <a:p>
          <a:r>
            <a:rPr lang="ru-RU" sz="2200" b="1" dirty="0" smtClean="0">
              <a:solidFill>
                <a:srgbClr val="002060"/>
              </a:solidFill>
            </a:rPr>
            <a:t>Для мужчин 40-60 лет и женщин 35- 55 лет</a:t>
          </a:r>
          <a:endParaRPr lang="ru-RU" sz="2200" dirty="0">
            <a:solidFill>
              <a:srgbClr val="002060"/>
            </a:solidFill>
          </a:endParaRPr>
        </a:p>
      </dgm:t>
    </dgm:pt>
    <dgm:pt modelId="{4EBF98DB-B74A-4921-B19F-2FD05A6764CC}" type="parTrans" cxnId="{538B2A8D-5166-4C87-B8E9-84FBA4F8DB6D}">
      <dgm:prSet/>
      <dgm:spPr/>
      <dgm:t>
        <a:bodyPr/>
        <a:lstStyle/>
        <a:p>
          <a:endParaRPr lang="ru-RU" sz="2000"/>
        </a:p>
      </dgm:t>
    </dgm:pt>
    <dgm:pt modelId="{B8BB0108-45D0-4460-BA78-04CF1CE9BB52}" type="sibTrans" cxnId="{538B2A8D-5166-4C87-B8E9-84FBA4F8DB6D}">
      <dgm:prSet/>
      <dgm:spPr/>
      <dgm:t>
        <a:bodyPr/>
        <a:lstStyle/>
        <a:p>
          <a:endParaRPr lang="ru-RU" sz="2000"/>
        </a:p>
      </dgm:t>
    </dgm:pt>
    <dgm:pt modelId="{FAF372EA-7831-4D5D-88CA-32547E1DCCBB}" type="pres">
      <dgm:prSet presAssocID="{C93235AB-F520-45C6-BC96-897E9CDFD8EF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9F3F7A85-ABD8-47BD-9101-DFD0551974BD}" type="pres">
      <dgm:prSet presAssocID="{55B4BEF6-9033-4876-8C49-A8F52221DF53}" presName="linNode" presStyleCnt="0"/>
      <dgm:spPr/>
    </dgm:pt>
    <dgm:pt modelId="{FEF82502-3FCD-41E9-99E2-47308AE83212}" type="pres">
      <dgm:prSet presAssocID="{55B4BEF6-9033-4876-8C49-A8F52221DF53}" presName="parentShp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E48D98-9F18-4B3B-9AF7-753194D7593A}" type="pres">
      <dgm:prSet presAssocID="{55B4BEF6-9033-4876-8C49-A8F52221DF53}" presName="childShp" presStyleLbl="bgAccFollow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5C43E0-5212-40C8-A9B2-AB9B5A8A4BD6}" type="pres">
      <dgm:prSet presAssocID="{A629EBA5-D798-4CF7-BC48-28367F771A92}" presName="spacing" presStyleCnt="0"/>
      <dgm:spPr/>
    </dgm:pt>
    <dgm:pt modelId="{D0B4BB40-0B89-4E51-A64E-59A6FD81A902}" type="pres">
      <dgm:prSet presAssocID="{AC2FD13D-6B23-4365-822F-2658B1B75CDB}" presName="linNode" presStyleCnt="0"/>
      <dgm:spPr/>
    </dgm:pt>
    <dgm:pt modelId="{FF6AFC69-3C7B-4F97-8755-365C490854AD}" type="pres">
      <dgm:prSet presAssocID="{AC2FD13D-6B23-4365-822F-2658B1B75CDB}" presName="parentShp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F858E2-0ED6-44B8-8B11-2216331C1AEC}" type="pres">
      <dgm:prSet presAssocID="{AC2FD13D-6B23-4365-822F-2658B1B75CDB}" presName="childShp" presStyleLbl="bgAccFollow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CED867-52D7-4163-BADD-2F29A831849B}" type="pres">
      <dgm:prSet presAssocID="{5B18F424-0870-400F-A168-D28BB88A3DF6}" presName="spacing" presStyleCnt="0"/>
      <dgm:spPr/>
    </dgm:pt>
    <dgm:pt modelId="{C77A536D-D3A7-47E5-971D-3386115B4E07}" type="pres">
      <dgm:prSet presAssocID="{E8F42D20-9436-42A8-B69F-E2BD5AA068BC}" presName="linNode" presStyleCnt="0"/>
      <dgm:spPr/>
    </dgm:pt>
    <dgm:pt modelId="{A1EAE0CB-7791-43BF-B7E1-429AB8160D0A}" type="pres">
      <dgm:prSet presAssocID="{E8F42D20-9436-42A8-B69F-E2BD5AA068BC}" presName="parentShp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457C24-7026-4A68-92EB-7124B584A67D}" type="pres">
      <dgm:prSet presAssocID="{E8F42D20-9436-42A8-B69F-E2BD5AA068BC}" presName="childShp" presStyleLbl="bgAccFollow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8C1546-FA85-4718-AB67-227FB0EB7B96}" type="pres">
      <dgm:prSet presAssocID="{ABEC90EE-261D-4C28-9F14-CDCD46CB8C81}" presName="spacing" presStyleCnt="0"/>
      <dgm:spPr/>
    </dgm:pt>
    <dgm:pt modelId="{EAD9C61C-60AB-481E-B6F5-8AF2436E154D}" type="pres">
      <dgm:prSet presAssocID="{16C90FF0-C560-4629-B1DC-30437F3C7EF9}" presName="linNode" presStyleCnt="0"/>
      <dgm:spPr/>
    </dgm:pt>
    <dgm:pt modelId="{9620DA36-566E-43AC-98D3-EE70EB0534FA}" type="pres">
      <dgm:prSet presAssocID="{16C90FF0-C560-4629-B1DC-30437F3C7EF9}" presName="parentShp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A9AABD-447E-46C5-A7F6-C2433D82A244}" type="pres">
      <dgm:prSet presAssocID="{16C90FF0-C560-4629-B1DC-30437F3C7EF9}" presName="childShp" presStyleLbl="bgAccFollow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A6E6F1-1FCA-43E2-A324-D1CACC711F42}" type="pres">
      <dgm:prSet presAssocID="{530BA804-7654-4234-9272-A810FA25DC9D}" presName="spacing" presStyleCnt="0"/>
      <dgm:spPr/>
    </dgm:pt>
    <dgm:pt modelId="{32AF5987-3201-43FE-A522-8806B4A3EE75}" type="pres">
      <dgm:prSet presAssocID="{4A634DD3-C0E2-4F41-83DA-59496ECE9D65}" presName="linNode" presStyleCnt="0"/>
      <dgm:spPr/>
    </dgm:pt>
    <dgm:pt modelId="{5AF99320-F64D-4843-956E-1823967DB2E9}" type="pres">
      <dgm:prSet presAssocID="{4A634DD3-C0E2-4F41-83DA-59496ECE9D65}" presName="parentShp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771B5B-2360-4846-BB5E-9F413A8A4426}" type="pres">
      <dgm:prSet presAssocID="{4A634DD3-C0E2-4F41-83DA-59496ECE9D65}" presName="childShp" presStyleLbl="bgAccFollow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1E3780D-8319-4AA4-A1A5-62DFD06B5FDA}" type="presOf" srcId="{B43EF0B3-889E-4B7D-A670-67D59F161305}" destId="{17457C24-7026-4A68-92EB-7124B584A67D}" srcOrd="0" destOrd="0" presId="urn:microsoft.com/office/officeart/2005/8/layout/vList6"/>
    <dgm:cxn modelId="{538B2A8D-5166-4C87-B8E9-84FBA4F8DB6D}" srcId="{4A634DD3-C0E2-4F41-83DA-59496ECE9D65}" destId="{984D8B0B-9858-4106-9948-3A4B8D1338FB}" srcOrd="0" destOrd="0" parTransId="{4EBF98DB-B74A-4921-B19F-2FD05A6764CC}" sibTransId="{B8BB0108-45D0-4460-BA78-04CF1CE9BB52}"/>
    <dgm:cxn modelId="{FFDA29A2-E750-40EA-BC60-CFF9BDA4998D}" srcId="{AC2FD13D-6B23-4365-822F-2658B1B75CDB}" destId="{004515AF-1EAE-44DC-800F-FD764FDCF7ED}" srcOrd="0" destOrd="0" parTransId="{F680B6A1-C3CC-40E6-9814-3F32DBF67074}" sibTransId="{E5A2BB19-22C3-4B3B-89B9-6F7D341D0EAC}"/>
    <dgm:cxn modelId="{CFED6F36-2283-4FCE-8098-D99CE0E02A24}" srcId="{C93235AB-F520-45C6-BC96-897E9CDFD8EF}" destId="{16C90FF0-C560-4629-B1DC-30437F3C7EF9}" srcOrd="3" destOrd="0" parTransId="{7494F5E3-0021-4F5B-AA47-AD9F7B663874}" sibTransId="{530BA804-7654-4234-9272-A810FA25DC9D}"/>
    <dgm:cxn modelId="{FBD183E5-8D8F-4897-B9ED-83E238A2F2CB}" srcId="{C93235AB-F520-45C6-BC96-897E9CDFD8EF}" destId="{55B4BEF6-9033-4876-8C49-A8F52221DF53}" srcOrd="0" destOrd="0" parTransId="{BE850F04-7A11-46FA-94A2-F0B1F1804D91}" sibTransId="{A629EBA5-D798-4CF7-BC48-28367F771A92}"/>
    <dgm:cxn modelId="{CB89A146-572D-4E83-BD21-5B884DB63147}" srcId="{C93235AB-F520-45C6-BC96-897E9CDFD8EF}" destId="{AC2FD13D-6B23-4365-822F-2658B1B75CDB}" srcOrd="1" destOrd="0" parTransId="{FD165D96-02C8-4E06-A8A5-8061E25E5D3A}" sibTransId="{5B18F424-0870-400F-A168-D28BB88A3DF6}"/>
    <dgm:cxn modelId="{7245BE0A-C6B6-4634-B6E4-AE1338D2E90B}" type="presOf" srcId="{C93235AB-F520-45C6-BC96-897E9CDFD8EF}" destId="{FAF372EA-7831-4D5D-88CA-32547E1DCCBB}" srcOrd="0" destOrd="0" presId="urn:microsoft.com/office/officeart/2005/8/layout/vList6"/>
    <dgm:cxn modelId="{E1CD2636-F47D-4796-881A-A3571A40670B}" type="presOf" srcId="{55B4BEF6-9033-4876-8C49-A8F52221DF53}" destId="{FEF82502-3FCD-41E9-99E2-47308AE83212}" srcOrd="0" destOrd="0" presId="urn:microsoft.com/office/officeart/2005/8/layout/vList6"/>
    <dgm:cxn modelId="{7000DD9C-B31C-4790-9A78-F6DC7FEB2972}" type="presOf" srcId="{C2661C63-65AD-415F-A2FA-14B2AE4DA1EB}" destId="{87E48D98-9F18-4B3B-9AF7-753194D7593A}" srcOrd="0" destOrd="0" presId="urn:microsoft.com/office/officeart/2005/8/layout/vList6"/>
    <dgm:cxn modelId="{40125001-A75F-4F07-8728-10C9CBC64BB2}" srcId="{E8F42D20-9436-42A8-B69F-E2BD5AA068BC}" destId="{B43EF0B3-889E-4B7D-A670-67D59F161305}" srcOrd="0" destOrd="0" parTransId="{19C9115D-99A1-4628-B979-E8C0D290D458}" sibTransId="{844247D7-ED3C-4140-B054-C7960AB79C25}"/>
    <dgm:cxn modelId="{4479275F-C87D-49B8-9389-66F9164594F8}" srcId="{55B4BEF6-9033-4876-8C49-A8F52221DF53}" destId="{C2661C63-65AD-415F-A2FA-14B2AE4DA1EB}" srcOrd="0" destOrd="0" parTransId="{9FDEA441-B91F-4801-959B-CAC85079E460}" sibTransId="{8D1AB2F2-AC44-486F-8525-81EC2753506B}"/>
    <dgm:cxn modelId="{6B5ADC94-D300-4689-BAE5-D799DF14B223}" type="presOf" srcId="{E8F42D20-9436-42A8-B69F-E2BD5AA068BC}" destId="{A1EAE0CB-7791-43BF-B7E1-429AB8160D0A}" srcOrd="0" destOrd="0" presId="urn:microsoft.com/office/officeart/2005/8/layout/vList6"/>
    <dgm:cxn modelId="{34FA23A3-6D9A-4C08-BDCE-DF7E592743ED}" type="presOf" srcId="{16C90FF0-C560-4629-B1DC-30437F3C7EF9}" destId="{9620DA36-566E-43AC-98D3-EE70EB0534FA}" srcOrd="0" destOrd="0" presId="urn:microsoft.com/office/officeart/2005/8/layout/vList6"/>
    <dgm:cxn modelId="{455C5DBC-3E27-48E9-8CBC-63D80CC9BF7A}" type="presOf" srcId="{AC2FD13D-6B23-4365-822F-2658B1B75CDB}" destId="{FF6AFC69-3C7B-4F97-8755-365C490854AD}" srcOrd="0" destOrd="0" presId="urn:microsoft.com/office/officeart/2005/8/layout/vList6"/>
    <dgm:cxn modelId="{ADDAEE88-9D45-4BB2-B8FE-BFA7EBFC1AF2}" type="presOf" srcId="{984D8B0B-9858-4106-9948-3A4B8D1338FB}" destId="{1B771B5B-2360-4846-BB5E-9F413A8A4426}" srcOrd="0" destOrd="0" presId="urn:microsoft.com/office/officeart/2005/8/layout/vList6"/>
    <dgm:cxn modelId="{23BFA857-A44C-44E8-8DB7-90E5CCC18D0C}" type="presOf" srcId="{7ADD4C12-4DD2-4856-9D81-C450E5DC1E5D}" destId="{13A9AABD-447E-46C5-A7F6-C2433D82A244}" srcOrd="0" destOrd="0" presId="urn:microsoft.com/office/officeart/2005/8/layout/vList6"/>
    <dgm:cxn modelId="{C1F452D5-89BA-4625-9CF3-8DEA589677FF}" srcId="{C93235AB-F520-45C6-BC96-897E9CDFD8EF}" destId="{4A634DD3-C0E2-4F41-83DA-59496ECE9D65}" srcOrd="4" destOrd="0" parTransId="{7D53642C-AE9D-40D8-A921-C57F08AB59FF}" sibTransId="{7E4D9EF9-9D69-4F40-8779-E35554DFEB83}"/>
    <dgm:cxn modelId="{1F5B4690-958D-4E9C-ACED-20CADAF4E343}" srcId="{C93235AB-F520-45C6-BC96-897E9CDFD8EF}" destId="{E8F42D20-9436-42A8-B69F-E2BD5AA068BC}" srcOrd="2" destOrd="0" parTransId="{25121073-A921-48F6-B453-63A7F407DF73}" sibTransId="{ABEC90EE-261D-4C28-9F14-CDCD46CB8C81}"/>
    <dgm:cxn modelId="{159C3396-DC63-40F4-A605-1F7D904BDBA8}" srcId="{16C90FF0-C560-4629-B1DC-30437F3C7EF9}" destId="{7ADD4C12-4DD2-4856-9D81-C450E5DC1E5D}" srcOrd="0" destOrd="0" parTransId="{D844AD4C-C94F-4159-8C4E-A8D5B1B534AF}" sibTransId="{EE2C4E4B-FC46-49E4-A03B-A56F4C7547A5}"/>
    <dgm:cxn modelId="{D1702BE6-C61E-4841-96E3-14C8C1FC901E}" type="presOf" srcId="{4A634DD3-C0E2-4F41-83DA-59496ECE9D65}" destId="{5AF99320-F64D-4843-956E-1823967DB2E9}" srcOrd="0" destOrd="0" presId="urn:microsoft.com/office/officeart/2005/8/layout/vList6"/>
    <dgm:cxn modelId="{974B38B4-8594-493E-8E13-EFB620E3FE3F}" type="presOf" srcId="{004515AF-1EAE-44DC-800F-FD764FDCF7ED}" destId="{DBF858E2-0ED6-44B8-8B11-2216331C1AEC}" srcOrd="0" destOrd="0" presId="urn:microsoft.com/office/officeart/2005/8/layout/vList6"/>
    <dgm:cxn modelId="{F1D7CBD2-DD04-454C-AFD6-8A72C7ED2BAF}" type="presParOf" srcId="{FAF372EA-7831-4D5D-88CA-32547E1DCCBB}" destId="{9F3F7A85-ABD8-47BD-9101-DFD0551974BD}" srcOrd="0" destOrd="0" presId="urn:microsoft.com/office/officeart/2005/8/layout/vList6"/>
    <dgm:cxn modelId="{287AE973-2FB8-47A2-BDF4-4CE310AF527D}" type="presParOf" srcId="{9F3F7A85-ABD8-47BD-9101-DFD0551974BD}" destId="{FEF82502-3FCD-41E9-99E2-47308AE83212}" srcOrd="0" destOrd="0" presId="urn:microsoft.com/office/officeart/2005/8/layout/vList6"/>
    <dgm:cxn modelId="{1D696A55-E6A4-439E-A786-73EC33DE2A51}" type="presParOf" srcId="{9F3F7A85-ABD8-47BD-9101-DFD0551974BD}" destId="{87E48D98-9F18-4B3B-9AF7-753194D7593A}" srcOrd="1" destOrd="0" presId="urn:microsoft.com/office/officeart/2005/8/layout/vList6"/>
    <dgm:cxn modelId="{1C282439-B0F8-4BAA-86B4-70942FC4E288}" type="presParOf" srcId="{FAF372EA-7831-4D5D-88CA-32547E1DCCBB}" destId="{8E5C43E0-5212-40C8-A9B2-AB9B5A8A4BD6}" srcOrd="1" destOrd="0" presId="urn:microsoft.com/office/officeart/2005/8/layout/vList6"/>
    <dgm:cxn modelId="{9B8BAE9D-0259-4C93-B8AD-82E7483B2B88}" type="presParOf" srcId="{FAF372EA-7831-4D5D-88CA-32547E1DCCBB}" destId="{D0B4BB40-0B89-4E51-A64E-59A6FD81A902}" srcOrd="2" destOrd="0" presId="urn:microsoft.com/office/officeart/2005/8/layout/vList6"/>
    <dgm:cxn modelId="{4B830317-2684-45F2-8513-0A46EF9B7006}" type="presParOf" srcId="{D0B4BB40-0B89-4E51-A64E-59A6FD81A902}" destId="{FF6AFC69-3C7B-4F97-8755-365C490854AD}" srcOrd="0" destOrd="0" presId="urn:microsoft.com/office/officeart/2005/8/layout/vList6"/>
    <dgm:cxn modelId="{83F02BF1-B5BC-4C9B-A84C-D10D84FB9C69}" type="presParOf" srcId="{D0B4BB40-0B89-4E51-A64E-59A6FD81A902}" destId="{DBF858E2-0ED6-44B8-8B11-2216331C1AEC}" srcOrd="1" destOrd="0" presId="urn:microsoft.com/office/officeart/2005/8/layout/vList6"/>
    <dgm:cxn modelId="{C381DED3-B9EF-421C-A8E9-E91C67E06492}" type="presParOf" srcId="{FAF372EA-7831-4D5D-88CA-32547E1DCCBB}" destId="{6ACED867-52D7-4163-BADD-2F29A831849B}" srcOrd="3" destOrd="0" presId="urn:microsoft.com/office/officeart/2005/8/layout/vList6"/>
    <dgm:cxn modelId="{B44C42D1-D808-4AA6-9AE7-1FA11EBB52B9}" type="presParOf" srcId="{FAF372EA-7831-4D5D-88CA-32547E1DCCBB}" destId="{C77A536D-D3A7-47E5-971D-3386115B4E07}" srcOrd="4" destOrd="0" presId="urn:microsoft.com/office/officeart/2005/8/layout/vList6"/>
    <dgm:cxn modelId="{4AFA60B8-C857-4E82-B6DE-ACB22F5BE618}" type="presParOf" srcId="{C77A536D-D3A7-47E5-971D-3386115B4E07}" destId="{A1EAE0CB-7791-43BF-B7E1-429AB8160D0A}" srcOrd="0" destOrd="0" presId="urn:microsoft.com/office/officeart/2005/8/layout/vList6"/>
    <dgm:cxn modelId="{25658ECB-005F-44A5-9B0C-3C1EA5A4AECE}" type="presParOf" srcId="{C77A536D-D3A7-47E5-971D-3386115B4E07}" destId="{17457C24-7026-4A68-92EB-7124B584A67D}" srcOrd="1" destOrd="0" presId="urn:microsoft.com/office/officeart/2005/8/layout/vList6"/>
    <dgm:cxn modelId="{CE6F48EE-0D49-46E4-A525-8B09D7A62446}" type="presParOf" srcId="{FAF372EA-7831-4D5D-88CA-32547E1DCCBB}" destId="{F88C1546-FA85-4718-AB67-227FB0EB7B96}" srcOrd="5" destOrd="0" presId="urn:microsoft.com/office/officeart/2005/8/layout/vList6"/>
    <dgm:cxn modelId="{AE6368D7-B471-4340-8DC0-5433A60FB8E3}" type="presParOf" srcId="{FAF372EA-7831-4D5D-88CA-32547E1DCCBB}" destId="{EAD9C61C-60AB-481E-B6F5-8AF2436E154D}" srcOrd="6" destOrd="0" presId="urn:microsoft.com/office/officeart/2005/8/layout/vList6"/>
    <dgm:cxn modelId="{6C615F43-B849-47DD-855D-9B170B41E26B}" type="presParOf" srcId="{EAD9C61C-60AB-481E-B6F5-8AF2436E154D}" destId="{9620DA36-566E-43AC-98D3-EE70EB0534FA}" srcOrd="0" destOrd="0" presId="urn:microsoft.com/office/officeart/2005/8/layout/vList6"/>
    <dgm:cxn modelId="{48E63150-214D-43E6-93F8-AD3E453B710B}" type="presParOf" srcId="{EAD9C61C-60AB-481E-B6F5-8AF2436E154D}" destId="{13A9AABD-447E-46C5-A7F6-C2433D82A244}" srcOrd="1" destOrd="0" presId="urn:microsoft.com/office/officeart/2005/8/layout/vList6"/>
    <dgm:cxn modelId="{61DAE325-5EAF-40BE-9351-1C49DEABA2DC}" type="presParOf" srcId="{FAF372EA-7831-4D5D-88CA-32547E1DCCBB}" destId="{C6A6E6F1-1FCA-43E2-A324-D1CACC711F42}" srcOrd="7" destOrd="0" presId="urn:microsoft.com/office/officeart/2005/8/layout/vList6"/>
    <dgm:cxn modelId="{38C91EAD-FCDC-4AE6-8D62-7B44A3013327}" type="presParOf" srcId="{FAF372EA-7831-4D5D-88CA-32547E1DCCBB}" destId="{32AF5987-3201-43FE-A522-8806B4A3EE75}" srcOrd="8" destOrd="0" presId="urn:microsoft.com/office/officeart/2005/8/layout/vList6"/>
    <dgm:cxn modelId="{799DB06F-C9DC-4CEB-8BFF-F926F43EDE7C}" type="presParOf" srcId="{32AF5987-3201-43FE-A522-8806B4A3EE75}" destId="{5AF99320-F64D-4843-956E-1823967DB2E9}" srcOrd="0" destOrd="0" presId="urn:microsoft.com/office/officeart/2005/8/layout/vList6"/>
    <dgm:cxn modelId="{26EF2B15-BEA9-4604-9878-2B2EEA2385C7}" type="presParOf" srcId="{32AF5987-3201-43FE-A522-8806B4A3EE75}" destId="{1B771B5B-2360-4846-BB5E-9F413A8A4426}" srcOrd="1" destOrd="0" presId="urn:microsoft.com/office/officeart/2005/8/layout/vList6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3E127CB-39F6-4ADD-AAC0-949887C3E25E}" type="doc">
      <dgm:prSet loTypeId="urn:microsoft.com/office/officeart/2005/8/layout/hProcess7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3258A5C-2EDE-4BA8-86A7-DA5AB5F39001}">
      <dgm:prSet phldrT="[Текст]" custT="1"/>
      <dgm:spPr/>
      <dgm:t>
        <a:bodyPr/>
        <a:lstStyle/>
        <a:p>
          <a:r>
            <a:rPr lang="ru-RU" sz="2000" dirty="0" smtClean="0"/>
            <a:t>     </a:t>
          </a:r>
          <a:endParaRPr lang="ru-RU" sz="2000" dirty="0"/>
        </a:p>
      </dgm:t>
    </dgm:pt>
    <dgm:pt modelId="{916F0B6D-58FC-464E-A383-3E0550DE0E68}" type="parTrans" cxnId="{16C539C2-0451-46FB-A8AE-A686CD26175E}">
      <dgm:prSet/>
      <dgm:spPr/>
      <dgm:t>
        <a:bodyPr/>
        <a:lstStyle/>
        <a:p>
          <a:endParaRPr lang="ru-RU" sz="2000"/>
        </a:p>
      </dgm:t>
    </dgm:pt>
    <dgm:pt modelId="{D0C28F93-BFC1-495F-AAF6-C28085D50EF5}" type="sibTrans" cxnId="{16C539C2-0451-46FB-A8AE-A686CD26175E}">
      <dgm:prSet/>
      <dgm:spPr/>
      <dgm:t>
        <a:bodyPr/>
        <a:lstStyle/>
        <a:p>
          <a:endParaRPr lang="ru-RU" sz="2000"/>
        </a:p>
      </dgm:t>
    </dgm:pt>
    <dgm:pt modelId="{AAF3CA37-CBB2-4DAE-B1EB-42E3D6EAF688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b="1" dirty="0" smtClean="0">
              <a:solidFill>
                <a:schemeClr val="tx1"/>
              </a:solidFill>
            </a:rPr>
            <a:t>Виды испытаний, позволяющие определить уровень развития физических качеств и прикладных двигательных умений и навыков</a:t>
          </a:r>
          <a:endParaRPr lang="ru-RU" sz="2000" b="1" dirty="0">
            <a:solidFill>
              <a:schemeClr val="tx1"/>
            </a:solidFill>
          </a:endParaRPr>
        </a:p>
      </dgm:t>
    </dgm:pt>
    <dgm:pt modelId="{E17D9103-187E-4B7F-BFFD-BFEE579565E0}" type="parTrans" cxnId="{4F65153E-D236-457D-A36B-945AC3DC7973}">
      <dgm:prSet/>
      <dgm:spPr/>
      <dgm:t>
        <a:bodyPr/>
        <a:lstStyle/>
        <a:p>
          <a:endParaRPr lang="ru-RU" sz="2000"/>
        </a:p>
      </dgm:t>
    </dgm:pt>
    <dgm:pt modelId="{FD289C4A-4C34-477F-84FA-F4A69B943D94}" type="sibTrans" cxnId="{4F65153E-D236-457D-A36B-945AC3DC7973}">
      <dgm:prSet/>
      <dgm:spPr/>
      <dgm:t>
        <a:bodyPr/>
        <a:lstStyle/>
        <a:p>
          <a:endParaRPr lang="ru-RU" sz="2000"/>
        </a:p>
      </dgm:t>
    </dgm:pt>
    <dgm:pt modelId="{AC2A8233-2C22-4B53-BFD1-D2294B8AE20D}">
      <dgm:prSet phldrT="[Текст]" custT="1"/>
      <dgm:spPr/>
      <dgm:t>
        <a:bodyPr/>
        <a:lstStyle/>
        <a:p>
          <a:r>
            <a:rPr lang="ru-RU" sz="2000" dirty="0" smtClean="0"/>
            <a:t>    </a:t>
          </a:r>
          <a:endParaRPr lang="ru-RU" sz="2000" dirty="0"/>
        </a:p>
      </dgm:t>
    </dgm:pt>
    <dgm:pt modelId="{ABBC7E16-C8C4-4B15-86B2-5A5B8F8D00FE}" type="parTrans" cxnId="{C488711A-8307-49BF-A3DF-D106DC02BD66}">
      <dgm:prSet/>
      <dgm:spPr/>
      <dgm:t>
        <a:bodyPr/>
        <a:lstStyle/>
        <a:p>
          <a:endParaRPr lang="ru-RU" sz="2000"/>
        </a:p>
      </dgm:t>
    </dgm:pt>
    <dgm:pt modelId="{9B6462BD-26DE-4FC2-B217-4B8CCB0EEBED}" type="sibTrans" cxnId="{C488711A-8307-49BF-A3DF-D106DC02BD66}">
      <dgm:prSet/>
      <dgm:spPr/>
      <dgm:t>
        <a:bodyPr/>
        <a:lstStyle/>
        <a:p>
          <a:endParaRPr lang="ru-RU" sz="2000"/>
        </a:p>
      </dgm:t>
    </dgm:pt>
    <dgm:pt modelId="{603B6976-D62E-47EE-A4D7-05B1F7DFBB0D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b="1" dirty="0" smtClean="0">
              <a:solidFill>
                <a:schemeClr val="tx1"/>
              </a:solidFill>
            </a:rPr>
            <a:t>Требования к оценке уровня знаний и умений в области физической культуры и спорта</a:t>
          </a:r>
        </a:p>
        <a:p>
          <a:pPr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dirty="0"/>
        </a:p>
      </dgm:t>
    </dgm:pt>
    <dgm:pt modelId="{1A920E97-397B-4A2D-8B80-AD487C33A34E}" type="parTrans" cxnId="{C123CA69-E2B4-4836-94F4-6F5043EACDAE}">
      <dgm:prSet/>
      <dgm:spPr/>
      <dgm:t>
        <a:bodyPr/>
        <a:lstStyle/>
        <a:p>
          <a:endParaRPr lang="ru-RU" sz="2000"/>
        </a:p>
      </dgm:t>
    </dgm:pt>
    <dgm:pt modelId="{449D8954-B4F3-42E6-BDAA-7E990CADB39F}" type="sibTrans" cxnId="{C123CA69-E2B4-4836-94F4-6F5043EACDAE}">
      <dgm:prSet/>
      <dgm:spPr/>
      <dgm:t>
        <a:bodyPr/>
        <a:lstStyle/>
        <a:p>
          <a:endParaRPr lang="ru-RU" sz="2000"/>
        </a:p>
      </dgm:t>
    </dgm:pt>
    <dgm:pt modelId="{08B0A410-3F39-40A7-A2A0-92898217B020}">
      <dgm:prSet phldrT="[Текст]" custT="1"/>
      <dgm:spPr/>
      <dgm:t>
        <a:bodyPr/>
        <a:lstStyle/>
        <a:p>
          <a:r>
            <a:rPr lang="ru-RU" sz="2000" dirty="0" smtClean="0"/>
            <a:t>   </a:t>
          </a:r>
          <a:endParaRPr lang="ru-RU" sz="2000" dirty="0"/>
        </a:p>
      </dgm:t>
    </dgm:pt>
    <dgm:pt modelId="{BCD0CD66-E2CA-4A17-AD93-08E07D400072}" type="parTrans" cxnId="{457BC4BE-1C28-4E29-B43C-35A89078849F}">
      <dgm:prSet/>
      <dgm:spPr/>
      <dgm:t>
        <a:bodyPr/>
        <a:lstStyle/>
        <a:p>
          <a:endParaRPr lang="ru-RU" sz="2000"/>
        </a:p>
      </dgm:t>
    </dgm:pt>
    <dgm:pt modelId="{921C13E7-081F-45A4-A8DB-081528F33D38}" type="sibTrans" cxnId="{457BC4BE-1C28-4E29-B43C-35A89078849F}">
      <dgm:prSet/>
      <dgm:spPr/>
      <dgm:t>
        <a:bodyPr/>
        <a:lstStyle/>
        <a:p>
          <a:endParaRPr lang="ru-RU" sz="2000"/>
        </a:p>
      </dgm:t>
    </dgm:pt>
    <dgm:pt modelId="{077FBD06-DD8A-415C-B1CD-6DB77C0DA887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b="1" dirty="0" smtClean="0">
              <a:solidFill>
                <a:schemeClr val="tx1"/>
              </a:solidFill>
            </a:rPr>
            <a:t>Рекомендации к недельному двигательному режиму</a:t>
          </a:r>
        </a:p>
        <a:p>
          <a:pPr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dirty="0"/>
        </a:p>
      </dgm:t>
    </dgm:pt>
    <dgm:pt modelId="{BF902F7B-B94A-43F9-B670-313DDA4A1996}" type="parTrans" cxnId="{5E9EE0FB-739B-4A3D-808B-A31585DF0561}">
      <dgm:prSet/>
      <dgm:spPr/>
      <dgm:t>
        <a:bodyPr/>
        <a:lstStyle/>
        <a:p>
          <a:endParaRPr lang="ru-RU" sz="2000"/>
        </a:p>
      </dgm:t>
    </dgm:pt>
    <dgm:pt modelId="{33EADA52-B1C8-42FD-8BC9-111560D8CA2D}" type="sibTrans" cxnId="{5E9EE0FB-739B-4A3D-808B-A31585DF0561}">
      <dgm:prSet/>
      <dgm:spPr/>
      <dgm:t>
        <a:bodyPr/>
        <a:lstStyle/>
        <a:p>
          <a:endParaRPr lang="ru-RU" sz="2000"/>
        </a:p>
      </dgm:t>
    </dgm:pt>
    <dgm:pt modelId="{DBDBEE88-A389-4E90-AC89-7CC2FE0D8CFD}" type="pres">
      <dgm:prSet presAssocID="{73E127CB-39F6-4ADD-AAC0-949887C3E25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14FC92C-E39B-495E-8D33-D8F8E8E49527}" type="pres">
      <dgm:prSet presAssocID="{83258A5C-2EDE-4BA8-86A7-DA5AB5F39001}" presName="compositeNode" presStyleCnt="0">
        <dgm:presLayoutVars>
          <dgm:bulletEnabled val="1"/>
        </dgm:presLayoutVars>
      </dgm:prSet>
      <dgm:spPr/>
    </dgm:pt>
    <dgm:pt modelId="{176B0C3B-2ACC-4AB2-AA59-B6A36C85C766}" type="pres">
      <dgm:prSet presAssocID="{83258A5C-2EDE-4BA8-86A7-DA5AB5F39001}" presName="bgRect" presStyleLbl="node1" presStyleIdx="0" presStyleCnt="3" custLinFactNeighborX="-23" custLinFactNeighborY="193"/>
      <dgm:spPr/>
      <dgm:t>
        <a:bodyPr/>
        <a:lstStyle/>
        <a:p>
          <a:endParaRPr lang="ru-RU"/>
        </a:p>
      </dgm:t>
    </dgm:pt>
    <dgm:pt modelId="{01C8979C-18A2-40D7-93CE-94E63C3CBD06}" type="pres">
      <dgm:prSet presAssocID="{83258A5C-2EDE-4BA8-86A7-DA5AB5F39001}" presName="parentNode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69C037-6939-4501-ABA1-99FE86F680D6}" type="pres">
      <dgm:prSet presAssocID="{83258A5C-2EDE-4BA8-86A7-DA5AB5F39001}" presName="child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9D24A2-FD7D-4483-8F34-D4309806A5C4}" type="pres">
      <dgm:prSet presAssocID="{D0C28F93-BFC1-495F-AAF6-C28085D50EF5}" presName="hSp" presStyleCnt="0"/>
      <dgm:spPr/>
    </dgm:pt>
    <dgm:pt modelId="{5C6F143B-777D-4388-8ACF-0635C60FC42B}" type="pres">
      <dgm:prSet presAssocID="{D0C28F93-BFC1-495F-AAF6-C28085D50EF5}" presName="vProcSp" presStyleCnt="0"/>
      <dgm:spPr/>
    </dgm:pt>
    <dgm:pt modelId="{6E195F90-BAC0-448E-89E1-8902CB45BB00}" type="pres">
      <dgm:prSet presAssocID="{D0C28F93-BFC1-495F-AAF6-C28085D50EF5}" presName="vSp1" presStyleCnt="0"/>
      <dgm:spPr/>
    </dgm:pt>
    <dgm:pt modelId="{12267938-CFDE-4AAA-99C4-EDE14B1C86E2}" type="pres">
      <dgm:prSet presAssocID="{D0C28F93-BFC1-495F-AAF6-C28085D50EF5}" presName="simulatedConn" presStyleLbl="solidFgAcc1" presStyleIdx="0" presStyleCnt="2"/>
      <dgm:spPr/>
    </dgm:pt>
    <dgm:pt modelId="{ECC3B51C-902B-4B1B-B41E-75D6FEBE86DD}" type="pres">
      <dgm:prSet presAssocID="{D0C28F93-BFC1-495F-AAF6-C28085D50EF5}" presName="vSp2" presStyleCnt="0"/>
      <dgm:spPr/>
    </dgm:pt>
    <dgm:pt modelId="{A080792B-727C-4346-834F-955C8B99947E}" type="pres">
      <dgm:prSet presAssocID="{D0C28F93-BFC1-495F-AAF6-C28085D50EF5}" presName="sibTrans" presStyleCnt="0"/>
      <dgm:spPr/>
    </dgm:pt>
    <dgm:pt modelId="{C4EABC2C-CCFA-46AF-AB36-F7FDFCBB683C}" type="pres">
      <dgm:prSet presAssocID="{AC2A8233-2C22-4B53-BFD1-D2294B8AE20D}" presName="compositeNode" presStyleCnt="0">
        <dgm:presLayoutVars>
          <dgm:bulletEnabled val="1"/>
        </dgm:presLayoutVars>
      </dgm:prSet>
      <dgm:spPr/>
    </dgm:pt>
    <dgm:pt modelId="{67DD9BEA-8A52-464D-AE7F-6BBF3B213F31}" type="pres">
      <dgm:prSet presAssocID="{AC2A8233-2C22-4B53-BFD1-D2294B8AE20D}" presName="bgRect" presStyleLbl="node1" presStyleIdx="1" presStyleCnt="3"/>
      <dgm:spPr/>
      <dgm:t>
        <a:bodyPr/>
        <a:lstStyle/>
        <a:p>
          <a:endParaRPr lang="ru-RU"/>
        </a:p>
      </dgm:t>
    </dgm:pt>
    <dgm:pt modelId="{82C72F00-74A5-4344-85EC-8A966CCFFA25}" type="pres">
      <dgm:prSet presAssocID="{AC2A8233-2C22-4B53-BFD1-D2294B8AE20D}" presName="parentNode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E845F2-AD1F-491D-A72D-DAA3F2F8047A}" type="pres">
      <dgm:prSet presAssocID="{AC2A8233-2C22-4B53-BFD1-D2294B8AE20D}" presName="child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003270-4879-47BE-BF98-B1CD115B5B5A}" type="pres">
      <dgm:prSet presAssocID="{9B6462BD-26DE-4FC2-B217-4B8CCB0EEBED}" presName="hSp" presStyleCnt="0"/>
      <dgm:spPr/>
    </dgm:pt>
    <dgm:pt modelId="{D073B0FF-AD32-4BFF-B005-B9DFBDAF7252}" type="pres">
      <dgm:prSet presAssocID="{9B6462BD-26DE-4FC2-B217-4B8CCB0EEBED}" presName="vProcSp" presStyleCnt="0"/>
      <dgm:spPr/>
    </dgm:pt>
    <dgm:pt modelId="{C75A4363-C249-40DA-8B65-8CE1621E819D}" type="pres">
      <dgm:prSet presAssocID="{9B6462BD-26DE-4FC2-B217-4B8CCB0EEBED}" presName="vSp1" presStyleCnt="0"/>
      <dgm:spPr/>
    </dgm:pt>
    <dgm:pt modelId="{B005FC52-61A3-4495-9953-D9150F1A0452}" type="pres">
      <dgm:prSet presAssocID="{9B6462BD-26DE-4FC2-B217-4B8CCB0EEBED}" presName="simulatedConn" presStyleLbl="solidFgAcc1" presStyleIdx="1" presStyleCnt="2"/>
      <dgm:spPr/>
    </dgm:pt>
    <dgm:pt modelId="{4B308171-A529-4A3F-A910-5870FC7947C7}" type="pres">
      <dgm:prSet presAssocID="{9B6462BD-26DE-4FC2-B217-4B8CCB0EEBED}" presName="vSp2" presStyleCnt="0"/>
      <dgm:spPr/>
    </dgm:pt>
    <dgm:pt modelId="{A14DF4AD-AB8A-457E-8B39-5BD0B9390BA2}" type="pres">
      <dgm:prSet presAssocID="{9B6462BD-26DE-4FC2-B217-4B8CCB0EEBED}" presName="sibTrans" presStyleCnt="0"/>
      <dgm:spPr/>
    </dgm:pt>
    <dgm:pt modelId="{6891299A-11D3-4D98-8241-0F0FBF937317}" type="pres">
      <dgm:prSet presAssocID="{08B0A410-3F39-40A7-A2A0-92898217B020}" presName="compositeNode" presStyleCnt="0">
        <dgm:presLayoutVars>
          <dgm:bulletEnabled val="1"/>
        </dgm:presLayoutVars>
      </dgm:prSet>
      <dgm:spPr/>
    </dgm:pt>
    <dgm:pt modelId="{ACE5A602-8B80-4795-88D9-42DCC91A3AE6}" type="pres">
      <dgm:prSet presAssocID="{08B0A410-3F39-40A7-A2A0-92898217B020}" presName="bgRect" presStyleLbl="node1" presStyleIdx="2" presStyleCnt="3"/>
      <dgm:spPr/>
      <dgm:t>
        <a:bodyPr/>
        <a:lstStyle/>
        <a:p>
          <a:endParaRPr lang="ru-RU"/>
        </a:p>
      </dgm:t>
    </dgm:pt>
    <dgm:pt modelId="{E4CA50F1-0DD5-4968-AA69-3EB7ECD3F668}" type="pres">
      <dgm:prSet presAssocID="{08B0A410-3F39-40A7-A2A0-92898217B020}" presName="parentNode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2493FE-74FF-4E62-A8D5-2B11FF64DFDE}" type="pres">
      <dgm:prSet presAssocID="{08B0A410-3F39-40A7-A2A0-92898217B020}" presName="child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F0C66FE-3B06-481D-8CC4-12DA38C33C87}" type="presOf" srcId="{AC2A8233-2C22-4B53-BFD1-D2294B8AE20D}" destId="{82C72F00-74A5-4344-85EC-8A966CCFFA25}" srcOrd="1" destOrd="0" presId="urn:microsoft.com/office/officeart/2005/8/layout/hProcess7#1"/>
    <dgm:cxn modelId="{71059CC9-DA2D-4931-8F29-38A70E1A3696}" type="presOf" srcId="{AC2A8233-2C22-4B53-BFD1-D2294B8AE20D}" destId="{67DD9BEA-8A52-464D-AE7F-6BBF3B213F31}" srcOrd="0" destOrd="0" presId="urn:microsoft.com/office/officeart/2005/8/layout/hProcess7#1"/>
    <dgm:cxn modelId="{ED21E65A-658F-4F3E-B36A-F41E636D490E}" type="presOf" srcId="{AAF3CA37-CBB2-4DAE-B1EB-42E3D6EAF688}" destId="{2C69C037-6939-4501-ABA1-99FE86F680D6}" srcOrd="0" destOrd="0" presId="urn:microsoft.com/office/officeart/2005/8/layout/hProcess7#1"/>
    <dgm:cxn modelId="{457BC4BE-1C28-4E29-B43C-35A89078849F}" srcId="{73E127CB-39F6-4ADD-AAC0-949887C3E25E}" destId="{08B0A410-3F39-40A7-A2A0-92898217B020}" srcOrd="2" destOrd="0" parTransId="{BCD0CD66-E2CA-4A17-AD93-08E07D400072}" sibTransId="{921C13E7-081F-45A4-A8DB-081528F33D38}"/>
    <dgm:cxn modelId="{C488711A-8307-49BF-A3DF-D106DC02BD66}" srcId="{73E127CB-39F6-4ADD-AAC0-949887C3E25E}" destId="{AC2A8233-2C22-4B53-BFD1-D2294B8AE20D}" srcOrd="1" destOrd="0" parTransId="{ABBC7E16-C8C4-4B15-86B2-5A5B8F8D00FE}" sibTransId="{9B6462BD-26DE-4FC2-B217-4B8CCB0EEBED}"/>
    <dgm:cxn modelId="{3D1A26CD-623A-4667-B7E1-EF59BCE59F4C}" type="presOf" srcId="{83258A5C-2EDE-4BA8-86A7-DA5AB5F39001}" destId="{176B0C3B-2ACC-4AB2-AA59-B6A36C85C766}" srcOrd="0" destOrd="0" presId="urn:microsoft.com/office/officeart/2005/8/layout/hProcess7#1"/>
    <dgm:cxn modelId="{C123CA69-E2B4-4836-94F4-6F5043EACDAE}" srcId="{AC2A8233-2C22-4B53-BFD1-D2294B8AE20D}" destId="{603B6976-D62E-47EE-A4D7-05B1F7DFBB0D}" srcOrd="0" destOrd="0" parTransId="{1A920E97-397B-4A2D-8B80-AD487C33A34E}" sibTransId="{449D8954-B4F3-42E6-BDAA-7E990CADB39F}"/>
    <dgm:cxn modelId="{FA553308-CA7E-4367-B989-1DDB488A49D5}" type="presOf" srcId="{83258A5C-2EDE-4BA8-86A7-DA5AB5F39001}" destId="{01C8979C-18A2-40D7-93CE-94E63C3CBD06}" srcOrd="1" destOrd="0" presId="urn:microsoft.com/office/officeart/2005/8/layout/hProcess7#1"/>
    <dgm:cxn modelId="{015E7605-58F4-4914-B230-C55F7ED0D802}" type="presOf" srcId="{08B0A410-3F39-40A7-A2A0-92898217B020}" destId="{ACE5A602-8B80-4795-88D9-42DCC91A3AE6}" srcOrd="0" destOrd="0" presId="urn:microsoft.com/office/officeart/2005/8/layout/hProcess7#1"/>
    <dgm:cxn modelId="{16C539C2-0451-46FB-A8AE-A686CD26175E}" srcId="{73E127CB-39F6-4ADD-AAC0-949887C3E25E}" destId="{83258A5C-2EDE-4BA8-86A7-DA5AB5F39001}" srcOrd="0" destOrd="0" parTransId="{916F0B6D-58FC-464E-A383-3E0550DE0E68}" sibTransId="{D0C28F93-BFC1-495F-AAF6-C28085D50EF5}"/>
    <dgm:cxn modelId="{A7B691AF-3AB8-4C49-92D2-583BF15884D7}" type="presOf" srcId="{603B6976-D62E-47EE-A4D7-05B1F7DFBB0D}" destId="{E5E845F2-AD1F-491D-A72D-DAA3F2F8047A}" srcOrd="0" destOrd="0" presId="urn:microsoft.com/office/officeart/2005/8/layout/hProcess7#1"/>
    <dgm:cxn modelId="{67C5D9FC-712C-4D3E-B380-8AFEBEAEDA3D}" type="presOf" srcId="{73E127CB-39F6-4ADD-AAC0-949887C3E25E}" destId="{DBDBEE88-A389-4E90-AC89-7CC2FE0D8CFD}" srcOrd="0" destOrd="0" presId="urn:microsoft.com/office/officeart/2005/8/layout/hProcess7#1"/>
    <dgm:cxn modelId="{A0B9B365-F90C-4085-BD4F-4E71626980C7}" type="presOf" srcId="{077FBD06-DD8A-415C-B1CD-6DB77C0DA887}" destId="{EF2493FE-74FF-4E62-A8D5-2B11FF64DFDE}" srcOrd="0" destOrd="0" presId="urn:microsoft.com/office/officeart/2005/8/layout/hProcess7#1"/>
    <dgm:cxn modelId="{5E9EE0FB-739B-4A3D-808B-A31585DF0561}" srcId="{08B0A410-3F39-40A7-A2A0-92898217B020}" destId="{077FBD06-DD8A-415C-B1CD-6DB77C0DA887}" srcOrd="0" destOrd="0" parTransId="{BF902F7B-B94A-43F9-B670-313DDA4A1996}" sibTransId="{33EADA52-B1C8-42FD-8BC9-111560D8CA2D}"/>
    <dgm:cxn modelId="{4F65153E-D236-457D-A36B-945AC3DC7973}" srcId="{83258A5C-2EDE-4BA8-86A7-DA5AB5F39001}" destId="{AAF3CA37-CBB2-4DAE-B1EB-42E3D6EAF688}" srcOrd="0" destOrd="0" parTransId="{E17D9103-187E-4B7F-BFFD-BFEE579565E0}" sibTransId="{FD289C4A-4C34-477F-84FA-F4A69B943D94}"/>
    <dgm:cxn modelId="{B9CEF7A5-C88F-43FB-AC56-2796AD7B9BE6}" type="presOf" srcId="{08B0A410-3F39-40A7-A2A0-92898217B020}" destId="{E4CA50F1-0DD5-4968-AA69-3EB7ECD3F668}" srcOrd="1" destOrd="0" presId="urn:microsoft.com/office/officeart/2005/8/layout/hProcess7#1"/>
    <dgm:cxn modelId="{AB865248-7D07-4BF3-923A-456A8C9868F3}" type="presParOf" srcId="{DBDBEE88-A389-4E90-AC89-7CC2FE0D8CFD}" destId="{B14FC92C-E39B-495E-8D33-D8F8E8E49527}" srcOrd="0" destOrd="0" presId="urn:microsoft.com/office/officeart/2005/8/layout/hProcess7#1"/>
    <dgm:cxn modelId="{1AC09114-0E2F-4790-8D93-D42F4E350905}" type="presParOf" srcId="{B14FC92C-E39B-495E-8D33-D8F8E8E49527}" destId="{176B0C3B-2ACC-4AB2-AA59-B6A36C85C766}" srcOrd="0" destOrd="0" presId="urn:microsoft.com/office/officeart/2005/8/layout/hProcess7#1"/>
    <dgm:cxn modelId="{D8FEE4CD-8B30-49A6-A0AF-4479CCF93D10}" type="presParOf" srcId="{B14FC92C-E39B-495E-8D33-D8F8E8E49527}" destId="{01C8979C-18A2-40D7-93CE-94E63C3CBD06}" srcOrd="1" destOrd="0" presId="urn:microsoft.com/office/officeart/2005/8/layout/hProcess7#1"/>
    <dgm:cxn modelId="{D70267B8-F9A6-4616-ACE5-0D15F57034C7}" type="presParOf" srcId="{B14FC92C-E39B-495E-8D33-D8F8E8E49527}" destId="{2C69C037-6939-4501-ABA1-99FE86F680D6}" srcOrd="2" destOrd="0" presId="urn:microsoft.com/office/officeart/2005/8/layout/hProcess7#1"/>
    <dgm:cxn modelId="{237418B7-C3E1-4B66-8BA2-A3A078336DA7}" type="presParOf" srcId="{DBDBEE88-A389-4E90-AC89-7CC2FE0D8CFD}" destId="{949D24A2-FD7D-4483-8F34-D4309806A5C4}" srcOrd="1" destOrd="0" presId="urn:microsoft.com/office/officeart/2005/8/layout/hProcess7#1"/>
    <dgm:cxn modelId="{4DD4CB71-DC45-4C32-80BA-316E4250F46A}" type="presParOf" srcId="{DBDBEE88-A389-4E90-AC89-7CC2FE0D8CFD}" destId="{5C6F143B-777D-4388-8ACF-0635C60FC42B}" srcOrd="2" destOrd="0" presId="urn:microsoft.com/office/officeart/2005/8/layout/hProcess7#1"/>
    <dgm:cxn modelId="{1D676983-A4C3-4CA8-B876-16024BD79BC2}" type="presParOf" srcId="{5C6F143B-777D-4388-8ACF-0635C60FC42B}" destId="{6E195F90-BAC0-448E-89E1-8902CB45BB00}" srcOrd="0" destOrd="0" presId="urn:microsoft.com/office/officeart/2005/8/layout/hProcess7#1"/>
    <dgm:cxn modelId="{1E342C88-5A21-4864-B2D4-F5478F291BF8}" type="presParOf" srcId="{5C6F143B-777D-4388-8ACF-0635C60FC42B}" destId="{12267938-CFDE-4AAA-99C4-EDE14B1C86E2}" srcOrd="1" destOrd="0" presId="urn:microsoft.com/office/officeart/2005/8/layout/hProcess7#1"/>
    <dgm:cxn modelId="{D5ED72EC-2ACF-4591-A9B6-A13A8FD67374}" type="presParOf" srcId="{5C6F143B-777D-4388-8ACF-0635C60FC42B}" destId="{ECC3B51C-902B-4B1B-B41E-75D6FEBE86DD}" srcOrd="2" destOrd="0" presId="urn:microsoft.com/office/officeart/2005/8/layout/hProcess7#1"/>
    <dgm:cxn modelId="{7F132C4C-5859-49F5-90FC-C33071663497}" type="presParOf" srcId="{DBDBEE88-A389-4E90-AC89-7CC2FE0D8CFD}" destId="{A080792B-727C-4346-834F-955C8B99947E}" srcOrd="3" destOrd="0" presId="urn:microsoft.com/office/officeart/2005/8/layout/hProcess7#1"/>
    <dgm:cxn modelId="{D2E6EF8A-F034-4139-9221-30EDF52AE1F5}" type="presParOf" srcId="{DBDBEE88-A389-4E90-AC89-7CC2FE0D8CFD}" destId="{C4EABC2C-CCFA-46AF-AB36-F7FDFCBB683C}" srcOrd="4" destOrd="0" presId="urn:microsoft.com/office/officeart/2005/8/layout/hProcess7#1"/>
    <dgm:cxn modelId="{BB3A24C7-F27D-4DAF-AF99-42F574537CE8}" type="presParOf" srcId="{C4EABC2C-CCFA-46AF-AB36-F7FDFCBB683C}" destId="{67DD9BEA-8A52-464D-AE7F-6BBF3B213F31}" srcOrd="0" destOrd="0" presId="urn:microsoft.com/office/officeart/2005/8/layout/hProcess7#1"/>
    <dgm:cxn modelId="{5620F0D7-7433-43DF-A70C-18F54769D75A}" type="presParOf" srcId="{C4EABC2C-CCFA-46AF-AB36-F7FDFCBB683C}" destId="{82C72F00-74A5-4344-85EC-8A966CCFFA25}" srcOrd="1" destOrd="0" presId="urn:microsoft.com/office/officeart/2005/8/layout/hProcess7#1"/>
    <dgm:cxn modelId="{4D86189E-A803-4BA0-B977-54FF6CF61677}" type="presParOf" srcId="{C4EABC2C-CCFA-46AF-AB36-F7FDFCBB683C}" destId="{E5E845F2-AD1F-491D-A72D-DAA3F2F8047A}" srcOrd="2" destOrd="0" presId="urn:microsoft.com/office/officeart/2005/8/layout/hProcess7#1"/>
    <dgm:cxn modelId="{133B3375-8BB8-4A53-84E7-51906284B186}" type="presParOf" srcId="{DBDBEE88-A389-4E90-AC89-7CC2FE0D8CFD}" destId="{D2003270-4879-47BE-BF98-B1CD115B5B5A}" srcOrd="5" destOrd="0" presId="urn:microsoft.com/office/officeart/2005/8/layout/hProcess7#1"/>
    <dgm:cxn modelId="{D391E398-F65F-4177-843B-B2BAD7BE3310}" type="presParOf" srcId="{DBDBEE88-A389-4E90-AC89-7CC2FE0D8CFD}" destId="{D073B0FF-AD32-4BFF-B005-B9DFBDAF7252}" srcOrd="6" destOrd="0" presId="urn:microsoft.com/office/officeart/2005/8/layout/hProcess7#1"/>
    <dgm:cxn modelId="{8CD49C88-C1AC-4B94-BC24-6D02BF81B348}" type="presParOf" srcId="{D073B0FF-AD32-4BFF-B005-B9DFBDAF7252}" destId="{C75A4363-C249-40DA-8B65-8CE1621E819D}" srcOrd="0" destOrd="0" presId="urn:microsoft.com/office/officeart/2005/8/layout/hProcess7#1"/>
    <dgm:cxn modelId="{C4398913-275F-4943-ADC9-30E12E15517A}" type="presParOf" srcId="{D073B0FF-AD32-4BFF-B005-B9DFBDAF7252}" destId="{B005FC52-61A3-4495-9953-D9150F1A0452}" srcOrd="1" destOrd="0" presId="urn:microsoft.com/office/officeart/2005/8/layout/hProcess7#1"/>
    <dgm:cxn modelId="{8304DEF4-7F6E-4CC6-BC2B-74C5C097508C}" type="presParOf" srcId="{D073B0FF-AD32-4BFF-B005-B9DFBDAF7252}" destId="{4B308171-A529-4A3F-A910-5870FC7947C7}" srcOrd="2" destOrd="0" presId="urn:microsoft.com/office/officeart/2005/8/layout/hProcess7#1"/>
    <dgm:cxn modelId="{196EE667-6494-4ABA-B681-DEF948177078}" type="presParOf" srcId="{DBDBEE88-A389-4E90-AC89-7CC2FE0D8CFD}" destId="{A14DF4AD-AB8A-457E-8B39-5BD0B9390BA2}" srcOrd="7" destOrd="0" presId="urn:microsoft.com/office/officeart/2005/8/layout/hProcess7#1"/>
    <dgm:cxn modelId="{C5B8B400-36A0-4275-BAA4-1E0D76C61DBA}" type="presParOf" srcId="{DBDBEE88-A389-4E90-AC89-7CC2FE0D8CFD}" destId="{6891299A-11D3-4D98-8241-0F0FBF937317}" srcOrd="8" destOrd="0" presId="urn:microsoft.com/office/officeart/2005/8/layout/hProcess7#1"/>
    <dgm:cxn modelId="{191CFB44-DDCA-43D2-A6CA-CB22401FD17D}" type="presParOf" srcId="{6891299A-11D3-4D98-8241-0F0FBF937317}" destId="{ACE5A602-8B80-4795-88D9-42DCC91A3AE6}" srcOrd="0" destOrd="0" presId="urn:microsoft.com/office/officeart/2005/8/layout/hProcess7#1"/>
    <dgm:cxn modelId="{DC696E1F-B0E2-43B2-BB51-1859E8971DAA}" type="presParOf" srcId="{6891299A-11D3-4D98-8241-0F0FBF937317}" destId="{E4CA50F1-0DD5-4968-AA69-3EB7ECD3F668}" srcOrd="1" destOrd="0" presId="urn:microsoft.com/office/officeart/2005/8/layout/hProcess7#1"/>
    <dgm:cxn modelId="{B5A81D95-1367-4364-8981-47C7D0B5679F}" type="presParOf" srcId="{6891299A-11D3-4D98-8241-0F0FBF937317}" destId="{EF2493FE-74FF-4E62-A8D5-2B11FF64DFDE}" srcOrd="2" destOrd="0" presId="urn:microsoft.com/office/officeart/2005/8/layout/hProcess7#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7#1">
  <dgm:title val=""/>
  <dgm:desc val=""/>
  <dgm:catLst>
    <dgm:cat type="process" pri="21000"/>
    <dgm:cat type="lis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ch" forName="hSp" refType="w" refFor="ch" refForName="compositeNode" fact="-0.035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-0.08"/>
      <dgm:constr type="primFontSz" for="des" forName="parentNode" op="equ"/>
      <dgm:constr type="primFontSz" for="des" forName="childNode" op="equ"/>
    </dgm:constrLst>
    <dgm:ruleLst/>
    <dgm:forEach name="Name4" axis="ch" ptType="node">
      <dgm:layoutNode name="compositeNode">
        <dgm:varLst>
          <dgm:bulletEnabled val="1"/>
        </dgm:varLst>
        <dgm:alg type="composite"/>
        <dgm:choose name="Name5">
          <dgm:if name="Name6" func="var" arg="dir" op="equ" val="norm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l" for="ch" forName="bgRect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l" for="ch" forName="parentNode"/>
              <dgm:constr type="r" for="ch" forName="childNode" refType="r" refFor="ch" refForName="bgRect" fact="0.945"/>
              <dgm:constr type="h" for="ch" forName="childNode" refType="h" refFor="ch" refForName="bgRect" op="equ"/>
              <dgm:constr type="t" for="ch" forName="childNode"/>
              <dgm:constr type="l" for="ch" forName="childNode" refType="r" refFor="ch" refForName="parentNode"/>
            </dgm:constrLst>
          </dgm:if>
          <dgm:else name="Name7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r" for="ch" forName="bgRect" refType="w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r" for="ch" forName="parentNode" refType="w"/>
              <dgm:constr type="h" for="ch" forName="childNode" refType="h" refFor="ch" refForName="bgRect"/>
              <dgm:constr type="t" for="ch" forName="childNode"/>
              <dgm:constr type="r" for="ch" forName="childNode" refType="l" refFor="ch" refForName="parentNode"/>
              <dgm:constr type="l" for="ch" forName="childNode" refType="w" refFor="ch" refForName="bgRect" fact="0.055"/>
            </dgm:constrLst>
          </dgm:else>
        </dgm:choose>
        <dgm:ruleLst>
          <dgm:rule type="w" for="ch" forName="childNode" val="NaN" fact="NaN" max="30"/>
        </dgm:ruleLst>
        <dgm:layoutNode name="bgRect" styleLbl="node1">
          <dgm:alg type="sp"/>
          <dgm:shape xmlns:r="http://schemas.openxmlformats.org/officeDocument/2006/relationships" type="roundRect" r:blip="" zOrderOff="-1">
            <dgm:adjLst>
              <dgm:adj idx="1" val="0.05"/>
            </dgm:adjLst>
          </dgm:shape>
          <dgm:presOf axis="self"/>
          <dgm:constrLst/>
          <dgm:ruleLst/>
        </dgm:layoutNode>
        <dgm:layoutNode name="parentNode" styleLbl="node1">
          <dgm:varLst>
            <dgm:chMax val="0"/>
            <dgm:bulletEnabled val="1"/>
          </dgm:varLst>
          <dgm:presOf axis="self"/>
          <dgm:choose name="Name8">
            <dgm:if name="Name9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 hideGeom="1">
                <dgm:adjLst/>
              </dgm:shape>
              <dgm:constrLst>
                <dgm:constr type="primFontSz" val="65"/>
                <dgm:constr type="lMarg"/>
                <dgm:constr type="rMarg" refType="primFontSz" fact="0.35"/>
                <dgm:constr type="tMarg" refType="primFontSz" fact="0.27"/>
                <dgm:constr type="bMarg"/>
              </dgm:constrLst>
            </dgm:if>
            <dgm:else name="Name10">
              <dgm:alg type="tx">
                <dgm:param type="autoTxRot" val="grav"/>
                <dgm:param type="txAnchorVert" val="t"/>
                <dgm:param type="parTxLTRAlign" val="l"/>
                <dgm:param type="parTxRTLAlign" val="l"/>
              </dgm:alg>
              <dgm:shape xmlns:r="http://schemas.openxmlformats.org/officeDocument/2006/relationships" rot="90" type="rect" r:blip="" hideGeom="1">
                <dgm:adjLst/>
              </dgm:shape>
              <dgm:constrLst>
                <dgm:constr type="primFontSz" val="65"/>
                <dgm:constr type="lMarg" refType="primFontSz" fact="0.35"/>
                <dgm:constr type="rMarg"/>
                <dgm:constr type="tMarg" refType="primFontSz" fact="0.27"/>
                <dgm:constr type="bMarg"/>
              </dgm:constrLst>
            </dgm:else>
          </dgm:choose>
          <dgm:ruleLst>
            <dgm:rule type="primFontSz" val="5" fact="NaN" max="NaN"/>
          </dgm:ruleLst>
        </dgm:layoutNode>
        <dgm:choose name="Name11">
          <dgm:if name="Name12" axis="ch" ptType="node" func="cnt" op="gte" val="1">
            <dgm:layoutNode name="childNode" styleLbl="node1" moveWith="bgRect">
              <dgm:varLst>
                <dgm:bulletEnabled val="1"/>
              </dgm:varLst>
              <dgm:alg type="tx">
                <dgm:param type="parTxLTRAlign" val="l"/>
                <dgm:param type="parTxRTLAlign" val="r"/>
                <dgm:param type="txAnchorVert" val="t"/>
              </dgm:alg>
              <dgm:shape xmlns:r="http://schemas.openxmlformats.org/officeDocument/2006/relationships" type="rect" r:blip="" hideGeom="1">
                <dgm:adjLst/>
              </dgm:shape>
              <dgm:presOf axis="des" ptType="node"/>
              <dgm:constrLst>
                <dgm:constr type="primFontSz" val="65"/>
                <dgm:constr type="lMarg"/>
                <dgm:constr type="bMarg"/>
                <dgm:constr type="tMarg" refType="primFontSz" fact="0.27"/>
                <dgm:constr type="rMarg"/>
              </dgm:constrLst>
              <dgm:ruleLst>
                <dgm:rule type="prim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h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vProcSp" moveWith="bgRec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vSp1" refType="w"/>
            <dgm:constr type="w" for="ch" forName="simulatedConn" refType="w"/>
            <dgm:constr type="w" for="ch" forName="vSp2" refType="w"/>
          </dgm:constrLst>
          <dgm:ruleLst/>
          <dgm:layoutNode name="vSp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imulatedConn" styleLbl="solidFgAcc1">
            <dgm:alg type="sp"/>
            <dgm:choose name="Name15">
              <dgm:if name="Name16" func="var" arg="dir" op="equ" val="norm">
                <dgm:shape xmlns:r="http://schemas.openxmlformats.org/officeDocument/2006/relationships" rot="90" type="flowChartExtract" r:blip="">
                  <dgm:adjLst/>
                </dgm:shape>
              </dgm:if>
              <dgm:else name="Name17">
                <dgm:shape xmlns:r="http://schemas.openxmlformats.org/officeDocument/2006/relationships" rot="-90" type="flowChartExtract" r:blip="">
                  <dgm:adjLst/>
                </dgm:shape>
              </dgm:else>
            </dgm:choose>
            <dgm:presOf/>
            <dgm:constrLst/>
            <dgm:ruleLst/>
          </dgm:layoutNode>
          <dgm:layoutNode name="vSp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0F917-D324-4178-B7E2-82CC9FFE57D7}" type="datetimeFigureOut">
              <a:rPr lang="ru-RU" smtClean="0"/>
              <a:t>10.09.2019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2946D-C66B-42CD-9FC1-2ECBB2EAD1E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0F917-D324-4178-B7E2-82CC9FFE57D7}" type="datetimeFigureOut">
              <a:rPr lang="ru-RU" smtClean="0"/>
              <a:t>10.09.2019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2946D-C66B-42CD-9FC1-2ECBB2EAD1E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0F917-D324-4178-B7E2-82CC9FFE57D7}" type="datetimeFigureOut">
              <a:rPr lang="ru-RU" smtClean="0"/>
              <a:t>10.09.2019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2946D-C66B-42CD-9FC1-2ECBB2EAD1E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0F917-D324-4178-B7E2-82CC9FFE57D7}" type="datetimeFigureOut">
              <a:rPr lang="ru-RU" smtClean="0"/>
              <a:t>10.09.2019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2946D-C66B-42CD-9FC1-2ECBB2EAD1E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0F917-D324-4178-B7E2-82CC9FFE57D7}" type="datetimeFigureOut">
              <a:rPr lang="ru-RU" smtClean="0"/>
              <a:t>10.09.2019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2946D-C66B-42CD-9FC1-2ECBB2EAD1E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0F917-D324-4178-B7E2-82CC9FFE57D7}" type="datetimeFigureOut">
              <a:rPr lang="ru-RU" smtClean="0"/>
              <a:t>10.09.2019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2946D-C66B-42CD-9FC1-2ECBB2EAD1E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0F917-D324-4178-B7E2-82CC9FFE57D7}" type="datetimeFigureOut">
              <a:rPr lang="ru-RU" smtClean="0"/>
              <a:t>10.09.2019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2946D-C66B-42CD-9FC1-2ECBB2EAD1E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0F917-D324-4178-B7E2-82CC9FFE57D7}" type="datetimeFigureOut">
              <a:rPr lang="ru-RU" smtClean="0"/>
              <a:t>10.09.2019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2946D-C66B-42CD-9FC1-2ECBB2EAD1E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0F917-D324-4178-B7E2-82CC9FFE57D7}" type="datetimeFigureOut">
              <a:rPr lang="ru-RU" smtClean="0"/>
              <a:t>10.09.2019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2946D-C66B-42CD-9FC1-2ECBB2EAD1E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0F917-D324-4178-B7E2-82CC9FFE57D7}" type="datetimeFigureOut">
              <a:rPr lang="ru-RU" smtClean="0"/>
              <a:t>10.09.2019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2946D-C66B-42CD-9FC1-2ECBB2EAD1E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0F917-D324-4178-B7E2-82CC9FFE57D7}" type="datetimeFigureOut">
              <a:rPr lang="ru-RU" smtClean="0"/>
              <a:t>10.09.2019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2946D-C66B-42CD-9FC1-2ECBB2EAD1E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C0F917-D324-4178-B7E2-82CC9FFE57D7}" type="datetimeFigureOut">
              <a:rPr lang="ru-RU" smtClean="0"/>
              <a:t>10.09.2019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22946D-C66B-42CD-9FC1-2ECBB2EAD1E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smsport.ru/image/gto/803.jpg" TargetMode="External"/><Relationship Id="rId13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19.jpeg"/><Relationship Id="rId12" Type="http://schemas.openxmlformats.org/officeDocument/2006/relationships/hyperlink" Target="http://www.smsport.ru/image/gto/155.jpg" TargetMode="External"/><Relationship Id="rId2" Type="http://schemas.openxmlformats.org/officeDocument/2006/relationships/hyperlink" Target="http://www.smsport.ru/image/gto/101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smsport.ru/image/gto/106.jpg" TargetMode="External"/><Relationship Id="rId11" Type="http://schemas.openxmlformats.org/officeDocument/2006/relationships/image" Target="../media/image21.jpeg"/><Relationship Id="rId5" Type="http://schemas.openxmlformats.org/officeDocument/2006/relationships/image" Target="../media/image18.jpeg"/><Relationship Id="rId10" Type="http://schemas.openxmlformats.org/officeDocument/2006/relationships/hyperlink" Target="http://www.smsport.ru/image/gto/808.jpg" TargetMode="External"/><Relationship Id="rId4" Type="http://schemas.openxmlformats.org/officeDocument/2006/relationships/hyperlink" Target="http://www.smsport.ru/image/gto/104.jpg" TargetMode="External"/><Relationship Id="rId9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i.ytimg.com/vi/b4utOrPa1zM/maxresdefaul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57214"/>
            <a:ext cx="9144020" cy="7215214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00034" y="1714488"/>
            <a:ext cx="8001000" cy="238760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ГТО – прошлое </a:t>
            </a:r>
            <a:br>
              <a:rPr lang="ru-RU" sz="4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</a:br>
            <a:r>
              <a:rPr lang="ru-RU" sz="4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и настоящее</a:t>
            </a:r>
            <a:endParaRPr lang="en-US" sz="48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71802" y="3714752"/>
            <a:ext cx="4992624" cy="1655762"/>
          </a:xfrm>
        </p:spPr>
        <p:txBody>
          <a:bodyPr>
            <a:noAutofit/>
          </a:bodyPr>
          <a:lstStyle/>
          <a:p>
            <a:pPr algn="r"/>
            <a:r>
              <a:rPr lang="ru-RU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Подготовил: </a:t>
            </a:r>
          </a:p>
          <a:p>
            <a:pPr algn="r"/>
            <a:r>
              <a:rPr lang="ru-RU" sz="16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учитель физической культуры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/>
            </a:r>
            <a:br>
              <a:rPr lang="ru-RU" sz="16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</a:br>
            <a:r>
              <a:rPr lang="ru-RU" sz="16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МКОУ «Хуторская ООШ» </a:t>
            </a:r>
            <a:endParaRPr lang="ru-RU" sz="1600" dirty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 algn="r"/>
            <a:r>
              <a:rPr lang="ru-RU" sz="16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Петров Сергей Константинович</a:t>
            </a:r>
            <a:endParaRPr lang="ru-RU" sz="1600" dirty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99436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3699" y="1609137"/>
            <a:ext cx="5236573" cy="4731929"/>
          </a:xfrm>
        </p:spPr>
        <p:txBody>
          <a:bodyPr>
            <a:normAutofit/>
          </a:bodyPr>
          <a:lstStyle/>
          <a:p>
            <a:r>
              <a:rPr lang="ru-RU" sz="2600" dirty="0"/>
              <a:t>Уже в 1931 году значки ГТО получили 24 тысячи советских </a:t>
            </a:r>
            <a:r>
              <a:rPr lang="ru-RU" sz="2600" dirty="0" smtClean="0"/>
              <a:t>граждан</a:t>
            </a:r>
          </a:p>
          <a:p>
            <a:r>
              <a:rPr lang="ru-RU" sz="2600" dirty="0"/>
              <a:t>Те, </a:t>
            </a:r>
            <a:r>
              <a:rPr lang="ru-RU" sz="2600" dirty="0" smtClean="0"/>
              <a:t>кто</a:t>
            </a:r>
            <a:r>
              <a:rPr lang="ru-RU" sz="2600" dirty="0"/>
              <a:t> был награжден значком ГТО, имели льготу на поступление в специальное учебное заведение по физкультуре и преимущественное право на участие в спортивных </a:t>
            </a:r>
            <a:r>
              <a:rPr lang="ru-RU" sz="2600" dirty="0" smtClean="0"/>
              <a:t>соревнованиях</a:t>
            </a:r>
            <a:endParaRPr lang="ru-RU" sz="26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767988" y="91441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Первый комплекс ГТО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9322" y="1428736"/>
            <a:ext cx="2717892" cy="407196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943254" y="5573170"/>
            <a:ext cx="3848361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600" i="1" dirty="0" smtClean="0"/>
              <a:t>Знак </a:t>
            </a:r>
            <a:r>
              <a:rPr lang="ru-RU" sz="2600" i="1" dirty="0"/>
              <a:t>ГТО 1931-1936 </a:t>
            </a:r>
            <a:r>
              <a:rPr lang="ru-RU" sz="2600" i="1" dirty="0" smtClean="0"/>
              <a:t>годов</a:t>
            </a:r>
          </a:p>
          <a:p>
            <a:pPr algn="ctr"/>
            <a:r>
              <a:rPr lang="ru-RU" sz="2600" i="1" dirty="0" smtClean="0"/>
              <a:t> </a:t>
            </a:r>
            <a:r>
              <a:rPr lang="ru-RU" sz="2600" i="1" dirty="0"/>
              <a:t>(</a:t>
            </a:r>
            <a:r>
              <a:rPr lang="ru-RU" sz="2600" i="1" dirty="0" smtClean="0"/>
              <a:t>1</a:t>
            </a:r>
            <a:r>
              <a:rPr lang="ru-RU" sz="2600" i="1" dirty="0"/>
              <a:t> ступень</a:t>
            </a:r>
            <a:r>
              <a:rPr lang="ru-RU" sz="2600" i="1" dirty="0" smtClean="0"/>
              <a:t>) </a:t>
            </a:r>
            <a:endParaRPr lang="ru-RU" sz="2600" dirty="0"/>
          </a:p>
        </p:txBody>
      </p:sp>
    </p:spTree>
    <p:extLst>
      <p:ext uri="{BB962C8B-B14F-4D97-AF65-F5344CB8AC3E}">
        <p14:creationId xmlns="" xmlns:p14="http://schemas.microsoft.com/office/powerpoint/2010/main" val="74298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Первый обладатель </a:t>
            </a:r>
            <a:r>
              <a:rPr lang="ru-RU" b="1" dirty="0">
                <a:solidFill>
                  <a:srgbClr val="002060"/>
                </a:solidFill>
              </a:rPr>
              <a:t>знака </a:t>
            </a:r>
            <a:r>
              <a:rPr lang="ru-RU" b="1" dirty="0" smtClean="0">
                <a:solidFill>
                  <a:srgbClr val="002060"/>
                </a:solidFill>
              </a:rPr>
              <a:t>ГТО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>
                <a:solidFill>
                  <a:srgbClr val="002060"/>
                </a:solidFill>
              </a:rPr>
              <a:t>I ступени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3519" y="1890939"/>
            <a:ext cx="4570367" cy="4351338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b="1" dirty="0" smtClean="0"/>
              <a:t>Яков </a:t>
            </a:r>
            <a:r>
              <a:rPr lang="ru-RU" b="1" dirty="0"/>
              <a:t>Федорович Мельников</a:t>
            </a:r>
            <a:r>
              <a:rPr lang="ru-RU" dirty="0"/>
              <a:t> (13.01.1896 – 12.07.1960), первый заслуженный мастер спорта СССР (1934 </a:t>
            </a:r>
            <a:r>
              <a:rPr lang="ru-RU" dirty="0" smtClean="0"/>
              <a:t>год), </a:t>
            </a:r>
            <a:r>
              <a:rPr lang="ru-RU" dirty="0"/>
              <a:t>чемпион России 1915 года, чемпион РСФСР 1918, 1919 и 1922 годов; чемпион СССР 1924, 1927-28, 1932-35 годов; чемпион Европы 1927 года по конькобежному </a:t>
            </a:r>
            <a:r>
              <a:rPr lang="ru-RU" dirty="0" smtClean="0"/>
              <a:t>спорту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4487" y="1690689"/>
            <a:ext cx="1814089" cy="24853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5748" y="3537810"/>
            <a:ext cx="2055126" cy="299163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9930" y="4607738"/>
            <a:ext cx="1283201" cy="178763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48069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4965" y="1538242"/>
            <a:ext cx="5419452" cy="4351338"/>
          </a:xfrm>
        </p:spPr>
        <p:txBody>
          <a:bodyPr>
            <a:normAutofit fontScale="85000" lnSpcReduction="10000"/>
          </a:bodyPr>
          <a:lstStyle/>
          <a:p>
            <a:r>
              <a:rPr lang="ru-RU" dirty="0"/>
              <a:t>В 1932 году Всесоюзным советом физической культуры был утвержден и введен в действие комплекс «Готов к труду и обороне» II </a:t>
            </a:r>
            <a:r>
              <a:rPr lang="ru-RU" dirty="0" smtClean="0"/>
              <a:t>ступени</a:t>
            </a:r>
          </a:p>
          <a:p>
            <a:r>
              <a:rPr lang="ru-RU" dirty="0" smtClean="0"/>
              <a:t>Он состоял из 25</a:t>
            </a:r>
            <a:r>
              <a:rPr lang="ru-RU" dirty="0"/>
              <a:t> испытаний — 3 теоретических и 22 практических. Для женщин общее количество испытаний составляло 21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1888" y="1930128"/>
            <a:ext cx="1866900" cy="37719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086946" y="5702028"/>
            <a:ext cx="3848361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600" i="1" dirty="0" smtClean="0"/>
              <a:t>Знак </a:t>
            </a:r>
            <a:r>
              <a:rPr lang="ru-RU" sz="2600" i="1" dirty="0"/>
              <a:t>ГТО 1931-1936 </a:t>
            </a:r>
            <a:r>
              <a:rPr lang="ru-RU" sz="2600" i="1" dirty="0" smtClean="0"/>
              <a:t>годов</a:t>
            </a:r>
          </a:p>
          <a:p>
            <a:pPr algn="ctr"/>
            <a:r>
              <a:rPr lang="ru-RU" sz="2600" i="1" dirty="0" smtClean="0"/>
              <a:t> (2</a:t>
            </a:r>
            <a:r>
              <a:rPr lang="ru-RU" sz="2600" i="1" dirty="0"/>
              <a:t> ступень</a:t>
            </a:r>
            <a:r>
              <a:rPr lang="ru-RU" sz="2600" i="1" dirty="0" smtClean="0"/>
              <a:t>) </a:t>
            </a:r>
            <a:endParaRPr lang="ru-RU" sz="2600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794114" y="21267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>
                <a:solidFill>
                  <a:srgbClr val="002060"/>
                </a:solidFill>
              </a:rPr>
              <a:t>«Готов к труду и обороне» II ступени</a:t>
            </a:r>
          </a:p>
        </p:txBody>
      </p:sp>
    </p:spTree>
    <p:extLst>
      <p:ext uri="{BB962C8B-B14F-4D97-AF65-F5344CB8AC3E}">
        <p14:creationId xmlns="" xmlns:p14="http://schemas.microsoft.com/office/powerpoint/2010/main" val="3476748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0902" y="221435"/>
            <a:ext cx="7886700" cy="1325563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«Будь готов к труду и обороне»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662" y="1546998"/>
            <a:ext cx="4452802" cy="5058501"/>
          </a:xfrm>
        </p:spPr>
        <p:txBody>
          <a:bodyPr>
            <a:normAutofit/>
          </a:bodyPr>
          <a:lstStyle/>
          <a:p>
            <a:r>
              <a:rPr lang="ru-RU" sz="2600" dirty="0"/>
              <a:t>В 1933 году ЦК ВЛКСМ предложил ввести комплекс испытаний по физической подготовке детей, как начальную ступень их физического развития. Детская ступень комплекса, получившая название «Будь готов к труду и обороне» (БГТО) начала работать с 1934 </a:t>
            </a:r>
            <a:r>
              <a:rPr lang="ru-RU" sz="2600" dirty="0" smtClean="0"/>
              <a:t>года</a:t>
            </a:r>
            <a:endParaRPr lang="ru-RU" sz="26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6464" y="2285787"/>
            <a:ext cx="4508873" cy="17637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844839" y="4342000"/>
            <a:ext cx="3936847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600" i="1" dirty="0"/>
              <a:t>Газета «Красный спорт</a:t>
            </a:r>
            <a:r>
              <a:rPr lang="ru-RU" sz="2600" i="1" dirty="0" smtClean="0"/>
              <a:t>»,</a:t>
            </a:r>
          </a:p>
          <a:p>
            <a:pPr algn="ctr"/>
            <a:r>
              <a:rPr lang="ru-RU" sz="2600" i="1" dirty="0" smtClean="0"/>
              <a:t> </a:t>
            </a:r>
            <a:r>
              <a:rPr lang="ru-RU" sz="2600" i="1" dirty="0"/>
              <a:t>№ 33, 1934 год </a:t>
            </a:r>
          </a:p>
        </p:txBody>
      </p:sp>
    </p:spTree>
    <p:extLst>
      <p:ext uri="{BB962C8B-B14F-4D97-AF65-F5344CB8AC3E}">
        <p14:creationId xmlns="" xmlns:p14="http://schemas.microsoft.com/office/powerpoint/2010/main" val="2186467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3153" y="221434"/>
            <a:ext cx="7886700" cy="132556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Испытания комплекса БГТО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2079" y="1546997"/>
            <a:ext cx="5968093" cy="5036682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Бег </a:t>
            </a:r>
            <a:r>
              <a:rPr lang="ru-RU" dirty="0"/>
              <a:t>на короткие и длинные дистанции;</a:t>
            </a:r>
          </a:p>
          <a:p>
            <a:r>
              <a:rPr lang="ru-RU" dirty="0" smtClean="0"/>
              <a:t>Прыжки </a:t>
            </a:r>
            <a:r>
              <a:rPr lang="ru-RU" dirty="0"/>
              <a:t>в длину и высоту с разбега;</a:t>
            </a:r>
          </a:p>
          <a:p>
            <a:r>
              <a:rPr lang="ru-RU" dirty="0" smtClean="0"/>
              <a:t>Метание </a:t>
            </a:r>
            <a:r>
              <a:rPr lang="ru-RU" dirty="0"/>
              <a:t>гранаты, бег на лыжах на 3-5 километров для мальчиков и 2-3 километра для девочек, ходьба в противогазе;</a:t>
            </a:r>
          </a:p>
          <a:p>
            <a:r>
              <a:rPr lang="ru-RU" dirty="0" smtClean="0"/>
              <a:t>Гимнастические </a:t>
            </a:r>
            <a:r>
              <a:rPr lang="ru-RU" dirty="0"/>
              <a:t>упражнения;</a:t>
            </a:r>
          </a:p>
          <a:p>
            <a:r>
              <a:rPr lang="ru-RU" dirty="0" smtClean="0"/>
              <a:t>Лазание</a:t>
            </a:r>
            <a:r>
              <a:rPr lang="ru-RU" dirty="0"/>
              <a:t>;</a:t>
            </a:r>
          </a:p>
          <a:p>
            <a:r>
              <a:rPr lang="ru-RU" dirty="0" smtClean="0"/>
              <a:t>Подтягивание</a:t>
            </a:r>
            <a:r>
              <a:rPr lang="ru-RU" dirty="0"/>
              <a:t>;</a:t>
            </a:r>
          </a:p>
          <a:p>
            <a:r>
              <a:rPr lang="ru-RU" dirty="0" smtClean="0"/>
              <a:t>Упражнения </a:t>
            </a:r>
            <a:r>
              <a:rPr lang="ru-RU" dirty="0"/>
              <a:t>на равновесие;</a:t>
            </a:r>
          </a:p>
          <a:p>
            <a:r>
              <a:rPr lang="ru-RU" dirty="0" smtClean="0"/>
              <a:t>Поднятие </a:t>
            </a:r>
            <a:r>
              <a:rPr lang="ru-RU" dirty="0"/>
              <a:t>и переноска тяжестей.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6743" y="1546997"/>
            <a:ext cx="2207936" cy="417054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885610" y="5687139"/>
            <a:ext cx="2919069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600" i="1" dirty="0"/>
              <a:t>Знак БГТО </a:t>
            </a:r>
            <a:endParaRPr lang="ru-RU" sz="2600" i="1" dirty="0" smtClean="0"/>
          </a:p>
          <a:p>
            <a:pPr algn="ctr"/>
            <a:r>
              <a:rPr lang="ru-RU" sz="2600" i="1" dirty="0" smtClean="0"/>
              <a:t>образца </a:t>
            </a:r>
            <a:r>
              <a:rPr lang="ru-RU" sz="2600" i="1" dirty="0"/>
              <a:t>1934 года </a:t>
            </a:r>
            <a:endParaRPr lang="ru-RU" sz="2600" dirty="0"/>
          </a:p>
        </p:txBody>
      </p:sp>
    </p:spTree>
    <p:extLst>
      <p:ext uri="{BB962C8B-B14F-4D97-AF65-F5344CB8AC3E}">
        <p14:creationId xmlns="" xmlns:p14="http://schemas.microsoft.com/office/powerpoint/2010/main" val="1121111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6571" y="365126"/>
            <a:ext cx="8817429" cy="1325563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1941-1945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Комплекс </a:t>
            </a:r>
            <a:r>
              <a:rPr lang="ru-RU" b="1" dirty="0">
                <a:solidFill>
                  <a:srgbClr val="002060"/>
                </a:solidFill>
              </a:rPr>
              <a:t>ГТО и Великая Отечественная Война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6571" y="2217510"/>
            <a:ext cx="5706836" cy="4351338"/>
          </a:xfrm>
        </p:spPr>
        <p:txBody>
          <a:bodyPr>
            <a:normAutofit/>
          </a:bodyPr>
          <a:lstStyle/>
          <a:p>
            <a:r>
              <a:rPr lang="ru-RU" sz="2600" dirty="0"/>
              <a:t>Перед Великой Отечественной войной подготовку в ОСОАВИАХИМ прошли до 80% военнослужащих сухопутных войск и флота и до 100% </a:t>
            </a:r>
            <a:r>
              <a:rPr lang="ru-RU" sz="2600" dirty="0" smtClean="0"/>
              <a:t>авиации</a:t>
            </a:r>
          </a:p>
          <a:p>
            <a:r>
              <a:rPr lang="ru-RU" sz="2600" dirty="0"/>
              <a:t>Значкисты ГТО, овладевшие военно-прикладными двигательными навыками, добровольно уходили на фронт, успешно действовали в партизанских отрядах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8731" y="2335075"/>
            <a:ext cx="2306667" cy="311131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188740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8214904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 Комплекс </a:t>
            </a:r>
            <a:r>
              <a:rPr lang="ru-RU" b="1" dirty="0">
                <a:solidFill>
                  <a:srgbClr val="002060"/>
                </a:solidFill>
              </a:rPr>
              <a:t>ГТО в послевоенное время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56754" y="1500174"/>
            <a:ext cx="8987246" cy="210629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600" dirty="0">
                <a:solidFill>
                  <a:srgbClr val="002060"/>
                </a:solidFill>
              </a:rPr>
              <a:t>В 1959 году в комплекс ГТО были внесены наиболее существенные изменения. </a:t>
            </a:r>
            <a:r>
              <a:rPr lang="ru-RU" sz="2600" dirty="0" smtClean="0">
                <a:solidFill>
                  <a:srgbClr val="002060"/>
                </a:solidFill>
              </a:rPr>
              <a:t>Обновленный </a:t>
            </a:r>
            <a:r>
              <a:rPr lang="ru-RU" sz="2600" dirty="0">
                <a:solidFill>
                  <a:srgbClr val="002060"/>
                </a:solidFill>
              </a:rPr>
              <a:t>Комплекс ГТО состоял из трех </a:t>
            </a:r>
            <a:r>
              <a:rPr lang="ru-RU" sz="2600" dirty="0" smtClean="0">
                <a:solidFill>
                  <a:srgbClr val="002060"/>
                </a:solidFill>
              </a:rPr>
              <a:t>ступеней: </a:t>
            </a:r>
          </a:p>
          <a:p>
            <a:r>
              <a:rPr lang="ru-RU" sz="2600" dirty="0" smtClean="0"/>
              <a:t>Ступень </a:t>
            </a:r>
            <a:r>
              <a:rPr lang="ru-RU" sz="2600" dirty="0"/>
              <a:t>БГТО — для школьников 14 — 15 </a:t>
            </a:r>
            <a:r>
              <a:rPr lang="ru-RU" sz="2600" dirty="0" smtClean="0"/>
              <a:t>лет</a:t>
            </a:r>
          </a:p>
          <a:p>
            <a:r>
              <a:rPr lang="ru-RU" sz="2600" dirty="0" smtClean="0"/>
              <a:t>ГТО </a:t>
            </a:r>
            <a:r>
              <a:rPr lang="ru-RU" sz="2600" dirty="0"/>
              <a:t>1-й ступени — для юношей и девушек 16-18 </a:t>
            </a:r>
            <a:r>
              <a:rPr lang="ru-RU" sz="2600" dirty="0" smtClean="0"/>
              <a:t>лет</a:t>
            </a:r>
          </a:p>
          <a:p>
            <a:r>
              <a:rPr lang="ru-RU" sz="2600" dirty="0" smtClean="0"/>
              <a:t>ГТО </a:t>
            </a:r>
            <a:r>
              <a:rPr lang="ru-RU" sz="2600" dirty="0"/>
              <a:t>2-й ступени — для молодежи 19 лет и </a:t>
            </a:r>
            <a:r>
              <a:rPr lang="ru-RU" sz="2600" dirty="0" smtClean="0"/>
              <a:t>старше</a:t>
            </a:r>
            <a:endParaRPr lang="ru-RU" sz="2600" dirty="0"/>
          </a:p>
        </p:txBody>
      </p:sp>
      <p:pic>
        <p:nvPicPr>
          <p:cNvPr id="5123" name="Picture 3" descr="http://www.smsport.ru/image/gto/tn_101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7372" y="4796795"/>
            <a:ext cx="972360" cy="1332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www.smsport.ru/image/gto/tn_104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0486" y="4796795"/>
            <a:ext cx="959040" cy="1332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http://www.smsport.ru/image/gto/tn_106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1521" y="4796795"/>
            <a:ext cx="959040" cy="1332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www.smsport.ru/image/gto/tn_803.jpg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7617" y="4796795"/>
            <a:ext cx="1025640" cy="1332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 descr="http://www.smsport.ru/image/gto/tn_808.jpg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0282" y="4796795"/>
            <a:ext cx="1025640" cy="1332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://www.smsport.ru/image/gto/tn_155.jpg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347" y="4796795"/>
            <a:ext cx="972000" cy="13315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118653" y="6222665"/>
            <a:ext cx="4174604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600" i="1" dirty="0"/>
              <a:t>Знаки БГТО и ГТО 1961 года </a:t>
            </a:r>
            <a:endParaRPr lang="ru-RU" sz="2600" dirty="0"/>
          </a:p>
        </p:txBody>
      </p:sp>
    </p:spTree>
    <p:extLst>
      <p:ext uri="{BB962C8B-B14F-4D97-AF65-F5344CB8AC3E}">
        <p14:creationId xmlns="" xmlns:p14="http://schemas.microsoft.com/office/powerpoint/2010/main" val="3935203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«Готов к защите Родины»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4282" y="1357298"/>
            <a:ext cx="5158194" cy="488868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600" dirty="0"/>
              <a:t>В 1966 году по инициативе ДОСААФ была разработана и введена в действие ступень комплекса ГТО для молодежи призывного возраста «Готов к защите Родины» (ГЗР). </a:t>
            </a:r>
            <a:r>
              <a:rPr lang="ru-RU" sz="2600" dirty="0" smtClean="0"/>
              <a:t>Она</a:t>
            </a:r>
            <a:r>
              <a:rPr lang="ru-RU" sz="2600" dirty="0"/>
              <a:t> включала выполнение ряда требований по спортивно-техническим видам спорта и овладение одной из военно-прикладных специальностей (моториста, шофера, мотоциклиста, радиста).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5566" y="1690689"/>
            <a:ext cx="1881050" cy="186499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1238" y="1690689"/>
            <a:ext cx="1572693" cy="194377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4840" y="3908071"/>
            <a:ext cx="1567693" cy="194634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284616" y="5851849"/>
            <a:ext cx="4859384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i="1" dirty="0" smtClean="0"/>
              <a:t>Знаки «Готов </a:t>
            </a:r>
            <a:r>
              <a:rPr lang="ru-RU" sz="2600" i="1" dirty="0"/>
              <a:t>к защите Родины»</a:t>
            </a:r>
          </a:p>
        </p:txBody>
      </p:sp>
    </p:spTree>
    <p:extLst>
      <p:ext uri="{BB962C8B-B14F-4D97-AF65-F5344CB8AC3E}">
        <p14:creationId xmlns="" xmlns:p14="http://schemas.microsoft.com/office/powerpoint/2010/main" val="3491101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Новый комплекс ГТО 1973 года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588976"/>
            <a:ext cx="7886700" cy="760821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dirty="0"/>
              <a:t>Введенный в 1972 году новый комплекс </a:t>
            </a:r>
            <a:r>
              <a:rPr lang="ru-RU" dirty="0" smtClean="0"/>
              <a:t>ГТО:</a:t>
            </a:r>
            <a:endParaRPr lang="ru-RU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="" xmlns:p14="http://schemas.microsoft.com/office/powerpoint/2010/main" val="3213482761"/>
              </p:ext>
            </p:extLst>
          </p:nvPr>
        </p:nvGraphicFramePr>
        <p:xfrm>
          <a:off x="130629" y="2155371"/>
          <a:ext cx="8673737" cy="44936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956365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Почетный знак ГТО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7027" y="1852680"/>
            <a:ext cx="4687932" cy="4351338"/>
          </a:xfrm>
        </p:spPr>
        <p:txBody>
          <a:bodyPr>
            <a:normAutofit lnSpcReduction="10000"/>
          </a:bodyPr>
          <a:lstStyle/>
          <a:p>
            <a:r>
              <a:rPr lang="ru-RU" sz="2600" dirty="0"/>
              <a:t>К началу 1976 года свыше 220 миллионов человек имели значки </a:t>
            </a:r>
            <a:r>
              <a:rPr lang="ru-RU" sz="2600" dirty="0" smtClean="0"/>
              <a:t>ГТО</a:t>
            </a:r>
          </a:p>
          <a:p>
            <a:r>
              <a:rPr lang="ru-RU" sz="2600" dirty="0"/>
              <a:t>С 1974 по 1981 год проводились Всесоюзные первенства по многоборьям </a:t>
            </a:r>
            <a:r>
              <a:rPr lang="ru-RU" sz="2600" dirty="0" smtClean="0"/>
              <a:t>ГТО</a:t>
            </a:r>
          </a:p>
          <a:p>
            <a:r>
              <a:rPr lang="ru-RU" sz="2600" dirty="0"/>
              <a:t>«Почетный знак ГТО» вручался тем, кто выполнял нормативы в течение нескольких лет подряд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6276" y="1690689"/>
            <a:ext cx="2507198" cy="390925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5276835" y="5679869"/>
            <a:ext cx="3021212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600" i="1" dirty="0"/>
              <a:t>Почетный знак ГТО</a:t>
            </a:r>
            <a:endParaRPr lang="ru-RU" sz="2600" dirty="0"/>
          </a:p>
        </p:txBody>
      </p:sp>
    </p:spTree>
    <p:extLst>
      <p:ext uri="{BB962C8B-B14F-4D97-AF65-F5344CB8AC3E}">
        <p14:creationId xmlns="" xmlns:p14="http://schemas.microsoft.com/office/powerpoint/2010/main" val="989885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Autofit/>
          </a:bodyPr>
          <a:lstStyle/>
          <a:p>
            <a:r>
              <a:rPr lang="ru-RU" sz="4000" b="1" u="sng" dirty="0" smtClean="0">
                <a:solidFill>
                  <a:srgbClr val="002060"/>
                </a:solidFill>
              </a:rPr>
              <a:t>Предпосылки </a:t>
            </a:r>
            <a:r>
              <a:rPr lang="ru-RU" sz="4000" b="1" u="sng" dirty="0" smtClean="0">
                <a:solidFill>
                  <a:srgbClr val="002060"/>
                </a:solidFill>
              </a:rPr>
              <a:t>возникновения комплекса </a:t>
            </a:r>
            <a:r>
              <a:rPr lang="ru-RU" sz="4000" b="1" u="sng" dirty="0" smtClean="0">
                <a:solidFill>
                  <a:srgbClr val="002060"/>
                </a:solidFill>
              </a:rPr>
              <a:t>ГТО (</a:t>
            </a:r>
            <a:r>
              <a:rPr lang="ru-RU" sz="4000" b="1" u="sng" dirty="0" smtClean="0">
                <a:solidFill>
                  <a:srgbClr val="002060"/>
                </a:solidFill>
              </a:rPr>
              <a:t>1918-1925 гг.)</a:t>
            </a:r>
            <a:endParaRPr lang="ru-RU" sz="4000" b="1" u="sng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42844" y="1785926"/>
            <a:ext cx="6715172" cy="4786346"/>
          </a:xfrm>
        </p:spPr>
        <p:txBody>
          <a:bodyPr>
            <a:normAutofit fontScale="85000" lnSpcReduction="10000"/>
          </a:bodyPr>
          <a:lstStyle/>
          <a:p>
            <a:r>
              <a:rPr lang="ru-RU" sz="3100" dirty="0" smtClean="0"/>
              <a:t>Декрет «Об обязательном обучении военному искусству». С 1918 года, мужчины и женщины от 18 до 40 лет обязаны обучаться военному </a:t>
            </a:r>
            <a:r>
              <a:rPr lang="ru-RU" sz="3100" dirty="0" smtClean="0"/>
              <a:t>делу</a:t>
            </a:r>
            <a:r>
              <a:rPr lang="en-US" sz="3100" dirty="0" smtClean="0"/>
              <a:t/>
            </a:r>
            <a:br>
              <a:rPr lang="en-US" sz="3100" dirty="0" smtClean="0"/>
            </a:br>
            <a:r>
              <a:rPr lang="ru-RU" sz="3100" dirty="0" smtClean="0"/>
              <a:t>по </a:t>
            </a:r>
            <a:r>
              <a:rPr lang="ru-RU" sz="3100" dirty="0" smtClean="0"/>
              <a:t>месту работы</a:t>
            </a:r>
          </a:p>
          <a:p>
            <a:r>
              <a:rPr lang="ru-RU" sz="3100" dirty="0" smtClean="0"/>
              <a:t> 1920 году в военных учебных заведениях создаются военно-научные общества </a:t>
            </a:r>
          </a:p>
          <a:p>
            <a:r>
              <a:rPr lang="ru-RU" sz="3100" dirty="0" smtClean="0"/>
              <a:t>В 1923 и 1924 годах организуются Общество друзей воздушного флота и Общество друзей химической обороны и химической промышленности (ДОБРОХИМ)</a:t>
            </a: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2264" y="2000240"/>
            <a:ext cx="2428892" cy="3795144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Комплекса ГТО в современной России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690689"/>
            <a:ext cx="5027567" cy="4951309"/>
          </a:xfrm>
        </p:spPr>
        <p:txBody>
          <a:bodyPr>
            <a:normAutofit fontScale="77500" lnSpcReduction="20000"/>
          </a:bodyPr>
          <a:lstStyle/>
          <a:p>
            <a:r>
              <a:rPr lang="ru-RU" dirty="0"/>
              <a:t>Всероссийский физкультурно-спортивный комплекс предусматривает подготовку к выполнению и непосредственное выполнение различными возрастными группами (от 6 до 70 лет и старше) населения Российской Федерации </a:t>
            </a:r>
            <a:r>
              <a:rPr lang="ru-RU" dirty="0" smtClean="0"/>
              <a:t>установленных </a:t>
            </a:r>
            <a:r>
              <a:rPr lang="ru-RU" dirty="0"/>
              <a:t>нормативов </a:t>
            </a:r>
            <a:r>
              <a:rPr lang="ru-RU" dirty="0" smtClean="0"/>
              <a:t>комплекса </a:t>
            </a:r>
            <a:r>
              <a:rPr lang="ru-RU" dirty="0"/>
              <a:t>по 3 уровням трудности, соответствующим золотому, серебряному и бронзовому знакам </a:t>
            </a:r>
            <a:r>
              <a:rPr lang="ru-RU" dirty="0" smtClean="0"/>
              <a:t>отличия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3103" y="2000240"/>
            <a:ext cx="4465582" cy="300039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532929" y="5127718"/>
            <a:ext cx="447705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600" i="1" dirty="0"/>
              <a:t>Удостоверения современных </a:t>
            </a:r>
            <a:endParaRPr lang="ru-RU" sz="2600" i="1" dirty="0" smtClean="0"/>
          </a:p>
          <a:p>
            <a:pPr algn="ctr"/>
            <a:r>
              <a:rPr lang="ru-RU" sz="2600" i="1" dirty="0" smtClean="0"/>
              <a:t>знаков </a:t>
            </a:r>
            <a:r>
              <a:rPr lang="ru-RU" sz="2600" i="1" dirty="0"/>
              <a:t>ГТ</a:t>
            </a:r>
            <a:r>
              <a:rPr lang="ru-RU" sz="2600" dirty="0"/>
              <a:t>О </a:t>
            </a:r>
          </a:p>
        </p:txBody>
      </p:sp>
    </p:spTree>
    <p:extLst>
      <p:ext uri="{BB962C8B-B14F-4D97-AF65-F5344CB8AC3E}">
        <p14:creationId xmlns="" xmlns:p14="http://schemas.microsoft.com/office/powerpoint/2010/main" val="3511207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Комплекса ГТО в современной России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8681" y="1791753"/>
            <a:ext cx="8654047" cy="1291620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Всероссийский физкультурно-спортивный комплекс состоит из следующих основных разделов:</a:t>
            </a:r>
            <a:endParaRPr lang="ru-RU" dirty="0">
              <a:solidFill>
                <a:srgbClr val="002060"/>
              </a:solidFill>
            </a:endParaRP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="" xmlns:p14="http://schemas.microsoft.com/office/powerpoint/2010/main" val="2815815704"/>
              </p:ext>
            </p:extLst>
          </p:nvPr>
        </p:nvGraphicFramePr>
        <p:xfrm>
          <a:off x="181270" y="2437563"/>
          <a:ext cx="8781458" cy="42592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3563876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0901" y="5106943"/>
            <a:ext cx="7886700" cy="132556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Спасибо за внимание! 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6146" name="Picture 2" descr="Золотой знак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043" y="802414"/>
            <a:ext cx="4085547" cy="40855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7543721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61258" y="966018"/>
            <a:ext cx="8647612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1927-1928 гг.</a:t>
            </a:r>
            <a:r>
              <a:rPr lang="ru-RU" b="1" dirty="0">
                <a:solidFill>
                  <a:srgbClr val="002060"/>
                </a:solidFill>
              </a:rPr>
              <a:t/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>Рождение комплекса ГТО </a:t>
            </a:r>
            <a:r>
              <a:rPr lang="ru-RU" b="1" dirty="0" smtClean="0">
                <a:solidFill>
                  <a:srgbClr val="002060"/>
                </a:solidFill>
              </a:rPr>
              <a:t/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«</a:t>
            </a:r>
            <a:r>
              <a:rPr lang="ru-RU" b="1" dirty="0">
                <a:solidFill>
                  <a:srgbClr val="002060"/>
                </a:solidFill>
              </a:rPr>
              <a:t>под крылом» </a:t>
            </a:r>
            <a:r>
              <a:rPr lang="ru-RU" b="1" dirty="0" err="1">
                <a:solidFill>
                  <a:srgbClr val="002060"/>
                </a:solidFill>
              </a:rPr>
              <a:t>ОСОАВИАХИМа</a:t>
            </a: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>
                <a:solidFill>
                  <a:schemeClr val="tx2"/>
                </a:solidFill>
              </a:rPr>
              <a:t/>
            </a:r>
            <a:br>
              <a:rPr lang="ru-RU" b="1" dirty="0" smtClean="0">
                <a:solidFill>
                  <a:schemeClr val="tx2"/>
                </a:solidFill>
              </a:rPr>
            </a:br>
            <a:endParaRPr lang="ru-RU" b="1" dirty="0">
              <a:solidFill>
                <a:schemeClr val="tx2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1258" y="2386444"/>
            <a:ext cx="5852160" cy="4601301"/>
          </a:xfrm>
        </p:spPr>
        <p:txBody>
          <a:bodyPr>
            <a:normAutofit/>
          </a:bodyPr>
          <a:lstStyle/>
          <a:p>
            <a:r>
              <a:rPr lang="ru-RU" dirty="0"/>
              <a:t>В 1927 году </a:t>
            </a:r>
            <a:r>
              <a:rPr lang="ru-RU" dirty="0" smtClean="0"/>
              <a:t>создается Общество </a:t>
            </a:r>
            <a:r>
              <a:rPr lang="ru-RU" dirty="0"/>
              <a:t>содействия обороне, авиационному и химическому строительству (ОСОАВИАХИМ</a:t>
            </a:r>
            <a:r>
              <a:rPr lang="ru-RU" dirty="0" smtClean="0"/>
              <a:t>)</a:t>
            </a:r>
            <a:endParaRPr lang="ru-RU" dirty="0"/>
          </a:p>
          <a:p>
            <a:r>
              <a:rPr lang="ru-RU" dirty="0"/>
              <a:t>Уже к началу 1928 года эта организация насчитывает около 2 млн. </a:t>
            </a:r>
            <a:r>
              <a:rPr lang="ru-RU" dirty="0" smtClean="0"/>
              <a:t>человек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2787" y="2174015"/>
            <a:ext cx="2690949" cy="375237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695404" y="5926394"/>
            <a:ext cx="344859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i="1" dirty="0"/>
              <a:t>Марка с логотипом ОСОАВИАХИМ</a:t>
            </a:r>
          </a:p>
        </p:txBody>
      </p:sp>
    </p:spTree>
    <p:extLst>
      <p:ext uri="{BB962C8B-B14F-4D97-AF65-F5344CB8AC3E}">
        <p14:creationId xmlns="" xmlns:p14="http://schemas.microsoft.com/office/powerpoint/2010/main" val="1011840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1929-1938 гг.</a:t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>Первый комплекс ГТО и дальнейшее его развитие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3702" y="2099945"/>
            <a:ext cx="5837463" cy="4351338"/>
          </a:xfrm>
        </p:spPr>
        <p:txBody>
          <a:bodyPr>
            <a:normAutofit/>
          </a:bodyPr>
          <a:lstStyle/>
          <a:p>
            <a:r>
              <a:rPr lang="ru-RU" sz="3200" dirty="0"/>
              <a:t>24 мая 1930 года газета «Комсомольская правда» напечатала обращение, в котором предлагалось установить всесоюзные испытания на право получения значка «Готов к труду и обороне»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6446" y="1822574"/>
            <a:ext cx="3000396" cy="410443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857752" y="5929330"/>
            <a:ext cx="52904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dirty="0"/>
              <a:t>Газета «Комсомольская Правда», </a:t>
            </a:r>
            <a:endParaRPr lang="ru-RU" i="1" dirty="0" smtClean="0"/>
          </a:p>
          <a:p>
            <a:pPr algn="ctr"/>
            <a:r>
              <a:rPr lang="ru-RU" i="1" dirty="0" smtClean="0"/>
              <a:t>24 </a:t>
            </a:r>
            <a:r>
              <a:rPr lang="ru-RU" i="1" dirty="0"/>
              <a:t>мая 1930 года </a:t>
            </a:r>
          </a:p>
        </p:txBody>
      </p:sp>
    </p:spTree>
    <p:extLst>
      <p:ext uri="{BB962C8B-B14F-4D97-AF65-F5344CB8AC3E}">
        <p14:creationId xmlns="" xmlns:p14="http://schemas.microsoft.com/office/powerpoint/2010/main" val="1102393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Первый комплекс ГТО и дальнейшее его развитие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5141" y="2073819"/>
            <a:ext cx="5680710" cy="4351338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11 </a:t>
            </a:r>
            <a:r>
              <a:rPr lang="ru-RU" dirty="0"/>
              <a:t>марта 1931 года был утверждён комплекс </a:t>
            </a:r>
            <a:r>
              <a:rPr lang="ru-RU" dirty="0" smtClean="0"/>
              <a:t>ГТО</a:t>
            </a:r>
          </a:p>
          <a:p>
            <a:r>
              <a:rPr lang="ru-RU" dirty="0"/>
              <a:t>Цель вводимого комплекса — «дальнейшее повышение уровня физического воспитания и мобилизационной готовности советского народа, в первую очередь молодого поколения...».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2809" y="1887763"/>
            <a:ext cx="2516233" cy="419067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74481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733152" y="299812"/>
            <a:ext cx="78867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Первый комплекс ГТО и дальнейшее его развитие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9016" y="1851751"/>
            <a:ext cx="4478927" cy="4744992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Начиная с 1931 года, активисты </a:t>
            </a:r>
            <a:r>
              <a:rPr lang="ru-RU" dirty="0" err="1"/>
              <a:t>ОСОАВИАХИМа</a:t>
            </a:r>
            <a:r>
              <a:rPr lang="ru-RU" dirty="0"/>
              <a:t> ведут широкую пропагандистскую деятельность, проводят занятия по противовоздушной и противохимической обороне на заводах и фабриках, в государственных учреждениях и учебных </a:t>
            </a:r>
            <a:r>
              <a:rPr lang="ru-RU" dirty="0" smtClean="0"/>
              <a:t>заведениях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>
          <a:xfrm>
            <a:off x="4767943" y="2321023"/>
            <a:ext cx="4183804" cy="286493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07928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Первый комплекс </a:t>
            </a:r>
            <a:r>
              <a:rPr lang="ru-RU" b="1" dirty="0" smtClean="0">
                <a:solidFill>
                  <a:srgbClr val="002060"/>
                </a:solidFill>
              </a:rPr>
              <a:t>ГТО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8596" y="1500174"/>
            <a:ext cx="5236573" cy="4351338"/>
          </a:xfrm>
        </p:spPr>
        <p:txBody>
          <a:bodyPr>
            <a:normAutofit fontScale="85000" lnSpcReduction="10000"/>
          </a:bodyPr>
          <a:lstStyle/>
          <a:p>
            <a:r>
              <a:rPr lang="ru-RU" dirty="0"/>
              <a:t>К испытаниям </a:t>
            </a:r>
            <a:r>
              <a:rPr lang="ru-RU" dirty="0" smtClean="0"/>
              <a:t>первоначально </a:t>
            </a:r>
            <a:r>
              <a:rPr lang="ru-RU" dirty="0"/>
              <a:t>допускались мужчины не моложе 18 лет и женщины не моложе 17 </a:t>
            </a:r>
            <a:r>
              <a:rPr lang="ru-RU" dirty="0" smtClean="0"/>
              <a:t>лет</a:t>
            </a:r>
          </a:p>
          <a:p>
            <a:r>
              <a:rPr lang="ru-RU" dirty="0" smtClean="0"/>
              <a:t>Особым </a:t>
            </a:r>
            <a:r>
              <a:rPr lang="ru-RU" dirty="0"/>
              <a:t>условием было удовлетворительное состояние </a:t>
            </a:r>
            <a:r>
              <a:rPr lang="ru-RU" dirty="0" smtClean="0"/>
              <a:t>здоровья </a:t>
            </a:r>
          </a:p>
          <a:p>
            <a:r>
              <a:rPr lang="ru-RU" dirty="0" smtClean="0"/>
              <a:t>К</a:t>
            </a:r>
            <a:r>
              <a:rPr lang="ru-RU" dirty="0"/>
              <a:t> соревнованиям допускались физкультурники, организованные в коллективы, и </a:t>
            </a:r>
            <a:r>
              <a:rPr lang="ru-RU" dirty="0" smtClean="0"/>
              <a:t>физкультурники-одиночки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7884" y="1357298"/>
            <a:ext cx="2857520" cy="475907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55307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28650" y="103869"/>
            <a:ext cx="7886700" cy="1325563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Первый комплекс </a:t>
            </a:r>
            <a:r>
              <a:rPr lang="ru-RU" b="1" dirty="0" smtClean="0">
                <a:solidFill>
                  <a:srgbClr val="002060"/>
                </a:solidFill>
              </a:rPr>
              <a:t>ГТО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2910" y="1142984"/>
            <a:ext cx="7886700" cy="93063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800" dirty="0">
                <a:solidFill>
                  <a:srgbClr val="002060"/>
                </a:solidFill>
              </a:rPr>
              <a:t>Для проведения практических испытаний </a:t>
            </a:r>
            <a:r>
              <a:rPr lang="ru-RU" sz="2800" dirty="0" smtClean="0">
                <a:solidFill>
                  <a:srgbClr val="002060"/>
                </a:solidFill>
              </a:rPr>
              <a:t>были определены</a:t>
            </a:r>
            <a:r>
              <a:rPr lang="ru-RU" sz="2800" dirty="0">
                <a:solidFill>
                  <a:srgbClr val="002060"/>
                </a:solidFill>
              </a:rPr>
              <a:t> </a:t>
            </a:r>
            <a:r>
              <a:rPr lang="ru-RU" sz="2800" dirty="0" smtClean="0">
                <a:solidFill>
                  <a:srgbClr val="002060"/>
                </a:solidFill>
              </a:rPr>
              <a:t>отдельные </a:t>
            </a:r>
            <a:r>
              <a:rPr lang="ru-RU" sz="2800" dirty="0">
                <a:solidFill>
                  <a:srgbClr val="002060"/>
                </a:solidFill>
              </a:rPr>
              <a:t>группы по полу и </a:t>
            </a:r>
            <a:r>
              <a:rPr lang="ru-RU" sz="2800" dirty="0" smtClean="0">
                <a:solidFill>
                  <a:srgbClr val="002060"/>
                </a:solidFill>
              </a:rPr>
              <a:t>возрасту </a:t>
            </a:r>
            <a:endParaRPr lang="ru-RU" sz="2800" dirty="0">
              <a:solidFill>
                <a:srgbClr val="002060"/>
              </a:solidFill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="" xmlns:p14="http://schemas.microsoft.com/office/powerpoint/2010/main" val="1880577519"/>
              </p:ext>
            </p:extLst>
          </p:nvPr>
        </p:nvGraphicFramePr>
        <p:xfrm>
          <a:off x="143692" y="2024017"/>
          <a:ext cx="8595360" cy="47033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1986808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3702" y="1325278"/>
            <a:ext cx="5628458" cy="4937759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Комплекс </a:t>
            </a:r>
            <a:r>
              <a:rPr lang="ru-RU" dirty="0">
                <a:solidFill>
                  <a:srgbClr val="002060"/>
                </a:solidFill>
              </a:rPr>
              <a:t>включал проверку знаний в объеме КВЗ (Кружков Военных Знаний) по любой специальности:</a:t>
            </a:r>
            <a:r>
              <a:rPr lang="ru-RU" dirty="0"/>
              <a:t> </a:t>
            </a:r>
            <a:endParaRPr lang="ru-RU" dirty="0" smtClean="0"/>
          </a:p>
          <a:p>
            <a:r>
              <a:rPr lang="ru-RU" dirty="0" smtClean="0"/>
              <a:t>Стрелково-тактической подготовке</a:t>
            </a:r>
          </a:p>
          <a:p>
            <a:r>
              <a:rPr lang="ru-RU" dirty="0" smtClean="0"/>
              <a:t>Пулеметному делу</a:t>
            </a:r>
          </a:p>
          <a:p>
            <a:r>
              <a:rPr lang="ru-RU" dirty="0" smtClean="0"/>
              <a:t>Химической защите</a:t>
            </a:r>
          </a:p>
          <a:p>
            <a:r>
              <a:rPr lang="ru-RU" dirty="0" smtClean="0"/>
              <a:t>Саперно-маскировочной подготовке </a:t>
            </a:r>
          </a:p>
          <a:p>
            <a:r>
              <a:rPr lang="ru-RU" dirty="0" smtClean="0"/>
              <a:t>Теоретические </a:t>
            </a:r>
            <a:r>
              <a:rPr lang="ru-RU" dirty="0"/>
              <a:t>знания в области физической культуры и </a:t>
            </a:r>
            <a:r>
              <a:rPr lang="ru-RU" dirty="0" smtClean="0"/>
              <a:t>спорта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794113" y="143692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Первый комплекс ГТО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2160" y="1552043"/>
            <a:ext cx="2828653" cy="471099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34572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</TotalTime>
  <Words>330</Words>
  <Application>Microsoft Office PowerPoint</Application>
  <PresentationFormat>Экран (4:3)</PresentationFormat>
  <Paragraphs>112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ГТО – прошлое  и настоящее</vt:lpstr>
      <vt:lpstr>Предпосылки возникновения комплекса ГТО (1918-1925 гг.)</vt:lpstr>
      <vt:lpstr>1927-1928 гг. Рождение комплекса ГТО  «под крылом» ОСОАВИАХИМа  </vt:lpstr>
      <vt:lpstr>1929-1938 гг. Первый комплекс ГТО и дальнейшее его развитие</vt:lpstr>
      <vt:lpstr>Первый комплекс ГТО и дальнейшее его развитие</vt:lpstr>
      <vt:lpstr>Первый комплекс ГТО и дальнейшее его развитие</vt:lpstr>
      <vt:lpstr>Первый комплекс ГТО</vt:lpstr>
      <vt:lpstr>Первый комплекс ГТО</vt:lpstr>
      <vt:lpstr>Слайд 9</vt:lpstr>
      <vt:lpstr>Слайд 10</vt:lpstr>
      <vt:lpstr>Первый обладатель знака ГТО  I ступени</vt:lpstr>
      <vt:lpstr>Слайд 12</vt:lpstr>
      <vt:lpstr>«Будь готов к труду и обороне»</vt:lpstr>
      <vt:lpstr>Испытания комплекса БГТО</vt:lpstr>
      <vt:lpstr>1941-1945 Комплекс ГТО и Великая Отечественная Война</vt:lpstr>
      <vt:lpstr> Комплекс ГТО в послевоенное время </vt:lpstr>
      <vt:lpstr>«Готов к защите Родины»</vt:lpstr>
      <vt:lpstr>Новый комплекс ГТО 1973 года</vt:lpstr>
      <vt:lpstr>Почетный знак ГТО</vt:lpstr>
      <vt:lpstr>Комплекса ГТО в современной России</vt:lpstr>
      <vt:lpstr>Комплекса ГТО в современной России</vt:lpstr>
      <vt:lpstr>Спасибо за внимание!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Комплекс ГТО – прошлое и настоящее</dc:title>
  <dc:creator>семья</dc:creator>
  <cp:lastModifiedBy>семья</cp:lastModifiedBy>
  <cp:revision>2</cp:revision>
  <dcterms:created xsi:type="dcterms:W3CDTF">2019-09-10T11:42:38Z</dcterms:created>
  <dcterms:modified xsi:type="dcterms:W3CDTF">2019-09-10T11:59:36Z</dcterms:modified>
</cp:coreProperties>
</file>