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3" r:id="rId3"/>
    <p:sldId id="258" r:id="rId4"/>
    <p:sldId id="286" r:id="rId5"/>
    <p:sldId id="268" r:id="rId6"/>
    <p:sldId id="263" r:id="rId7"/>
    <p:sldId id="260" r:id="rId8"/>
    <p:sldId id="282" r:id="rId9"/>
    <p:sldId id="284" r:id="rId10"/>
    <p:sldId id="294" r:id="rId11"/>
    <p:sldId id="293" r:id="rId12"/>
    <p:sldId id="265" r:id="rId13"/>
    <p:sldId id="295" r:id="rId14"/>
  </p:sldIdLst>
  <p:sldSz cx="9144000" cy="6858000" type="screen4x3"/>
  <p:notesSz cx="6858000" cy="9144000"/>
  <p:photoAlbum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8" autoAdjust="0"/>
    <p:restoredTop sz="94673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AAEAAE-4192-4AF6-8246-DD61A1503392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E81667D-1FE0-4AE2-B4E3-79789D0816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09246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BB5B7-DB76-40F2-9EA3-7561F0E60E4A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8FA19-49D6-4694-83ED-A68787D01D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530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B9F56-A952-4B7F-8E8E-6E059CB2C4BD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9F94E-8687-4AAE-AA91-1AE03A6EF8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095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FBE1C-4868-4C25-9E78-C68F989442BC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0E198-5092-4AE6-AD23-77CBE7F9FF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324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20817-696A-4FEC-8D35-A70EB7511E6E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5A28E-74BC-4167-B52B-B8EFB01545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25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00FF8-E0FB-4907-B5BB-83EF506A5221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D4781-D1CA-43EE-AF11-ED81D379F4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5193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8E30-D82F-45B9-ACD0-F3B53DECA5F5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848CF-5D96-423E-8097-6FCB611EA42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0532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0C8D9-121C-420E-AF33-679294CAA92F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B3337-5DD0-4E02-AEFD-5E4A18245A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4988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69F84-91D8-468C-B0CD-5F37FC26732D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A763E-660A-4148-B47C-412DD89117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6638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B116B-62DA-4CEE-867C-C807514508E0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8F435-3A54-4BD7-9F1F-8E90A99CB9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64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323FB-38DA-4E74-A8D8-10B2C7FC96F7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1EADC-8204-467C-89D6-C412F93E0A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0730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ABBC1-7D96-46F0-AA47-F3AB16D66ADD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58A03-340E-4A74-85B7-D3C57A12EC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419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388FD9-1A0C-4B67-9861-12A0ABFDE920}" type="datetimeFigureOut">
              <a:rPr lang="ru-RU"/>
              <a:pPr>
                <a:defRPr/>
              </a:pPr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38C86A2-4E75-4655-A41C-30F9F053D8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М.Ю.ЛЕРМОНТОВ-ХУДОЖНИК</a:t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r" eaLnBrk="1" hangingPunct="1">
              <a:buFont typeface="Arial" charset="0"/>
              <a:buNone/>
              <a:defRPr/>
            </a:pPr>
            <a:endParaRPr lang="ru-RU" sz="2000" dirty="0" smtClean="0"/>
          </a:p>
          <a:p>
            <a:pPr marL="0" indent="0" algn="r" eaLnBrk="1" hangingPunct="1">
              <a:buFont typeface="Arial" charset="0"/>
              <a:buNone/>
              <a:defRPr/>
            </a:pPr>
            <a:endParaRPr lang="ru-RU" sz="2000" dirty="0" smtClean="0"/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Урок-экскурсия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Кирьянова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Юрьевна,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истории,</a:t>
            </a:r>
          </a:p>
          <a:p>
            <a:pPr marL="0" indent="0" algn="r" eaLnBrk="1" hangingPunct="1">
              <a:buFont typeface="Arial" charset="0"/>
              <a:buNone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 11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п.Новотерский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defRPr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4" name="Рисунок 3" descr="_05.jpg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8446" y="1772816"/>
            <a:ext cx="2376107" cy="3863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ina-19.jpg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571480"/>
            <a:ext cx="8358214" cy="50337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071563" y="785813"/>
            <a:ext cx="2143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Эльбрус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713" y="2420938"/>
            <a:ext cx="4541837" cy="4248150"/>
          </a:xfrm>
          <a:noFill/>
        </p:spPr>
      </p:pic>
      <p:sp>
        <p:nvSpPr>
          <p:cNvPr id="12291" name="Прямоугольник 10"/>
          <p:cNvSpPr>
            <a:spLocks noChangeArrowheads="1"/>
          </p:cNvSpPr>
          <p:nvPr/>
        </p:nvSpPr>
        <p:spPr bwMode="auto">
          <a:xfrm>
            <a:off x="0" y="141288"/>
            <a:ext cx="4235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000000"/>
                </a:solidFill>
                <a:latin typeface="Arial" charset="0"/>
              </a:rPr>
              <a:t>"</a:t>
            </a:r>
            <a:r>
              <a:rPr lang="ru-RU" alt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Бештау около Железноводска»</a:t>
            </a:r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0"/>
            <a:ext cx="4038600" cy="3073400"/>
          </a:xfrm>
          <a:noFill/>
        </p:spPr>
      </p:pic>
      <p:sp>
        <p:nvSpPr>
          <p:cNvPr id="12293" name="Прямоугольник 13"/>
          <p:cNvSpPr>
            <a:spLocks noChangeArrowheads="1"/>
          </p:cNvSpPr>
          <p:nvPr/>
        </p:nvSpPr>
        <p:spPr bwMode="auto">
          <a:xfrm>
            <a:off x="4643438" y="3432175"/>
            <a:ext cx="42052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1837 году был написан пейзаж маслом "Вид Пятигорска".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050" y="1700213"/>
            <a:ext cx="4897438" cy="4105275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1. Какой талант наряду с поэтическим обнаружил Лермонтов с детства?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2. От кого вёл свою родословную М.Ю. Лермонтов?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3. О каком крае писал Лермонтов: «жилищем вольности простой»: «Как сладкую песню отчизны моей, Люблю я...»?</a:t>
            </a:r>
          </a:p>
          <a:p>
            <a:pPr marL="0" indent="0">
              <a:buFont typeface="Arial" charset="0"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4. Где и как погиб М.Ю.Лермонтов?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395288" y="1557338"/>
            <a:ext cx="1857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400" b="1"/>
          </a:p>
        </p:txBody>
      </p:sp>
      <p:pic>
        <p:nvPicPr>
          <p:cNvPr id="30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9413" y="1789113"/>
            <a:ext cx="3305175" cy="4148137"/>
          </a:xfrm>
          <a:noFill/>
        </p:spPr>
      </p:pic>
      <p:sp>
        <p:nvSpPr>
          <p:cNvPr id="3076" name="Прямоугольник 15"/>
          <p:cNvSpPr>
            <a:spLocks noChangeArrowheads="1"/>
          </p:cNvSpPr>
          <p:nvPr/>
        </p:nvSpPr>
        <p:spPr bwMode="auto">
          <a:xfrm>
            <a:off x="6534150" y="5881688"/>
            <a:ext cx="2260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Автопортрет. 1837г</a:t>
            </a:r>
            <a:r>
              <a:rPr lang="ru-RU" altLang="ru-RU" sz="180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1613" y="1816100"/>
            <a:ext cx="3660775" cy="4094163"/>
          </a:xfrm>
          <a:noFill/>
        </p:spPr>
      </p:pic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6002338"/>
            <a:ext cx="15843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ina-11.jpg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734" y="285728"/>
            <a:ext cx="4610133" cy="62865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642938" y="928688"/>
            <a:ext cx="164306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  <a:cs typeface="Times New Roman" pitchFamily="18" charset="0"/>
              </a:rPr>
              <a:t>С.А. Раевский. Акварель М.Ю. Лермонтова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58731_1244836227_Lermontov_Gerzog_Lerma_183233.jpg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398820"/>
            <a:ext cx="5168816" cy="61734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6429375" y="500063"/>
            <a:ext cx="2428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Герцог Лерма. Холст, масло. 1832—33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Кавказ в творчестве поэта и художника</a:t>
            </a:r>
          </a:p>
        </p:txBody>
      </p:sp>
      <p:pic>
        <p:nvPicPr>
          <p:cNvPr id="717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628775"/>
            <a:ext cx="4038600" cy="3095625"/>
          </a:xfrm>
          <a:noFill/>
        </p:spPr>
      </p:pic>
      <p:sp>
        <p:nvSpPr>
          <p:cNvPr id="7172" name="Прямоугольник 6"/>
          <p:cNvSpPr>
            <a:spLocks noChangeArrowheads="1"/>
          </p:cNvSpPr>
          <p:nvPr/>
        </p:nvSpPr>
        <p:spPr bwMode="auto">
          <a:xfrm>
            <a:off x="250825" y="4883150"/>
            <a:ext cx="4168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Вид Крестовой горы из ущелья близ Коби. 1837г.</a:t>
            </a:r>
          </a:p>
        </p:txBody>
      </p:sp>
      <p:pic>
        <p:nvPicPr>
          <p:cNvPr id="717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3284538"/>
            <a:ext cx="4038600" cy="3024187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58711_1244834846_Vid_Tiflisa_Lermontov.jpg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07" y="239166"/>
            <a:ext cx="7795042" cy="621417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6286500" y="500063"/>
            <a:ext cx="1857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/>
              <a:t>Вид Тифлиса. 1837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ina-7.jpg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332656"/>
            <a:ext cx="6699136" cy="564357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42875" y="2786063"/>
            <a:ext cx="17859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"Развалины близ селения Караагач в Кахетии"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ina-9.jpg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357298"/>
            <a:ext cx="6038351" cy="50720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2643188" y="142875"/>
            <a:ext cx="65008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"Башня в Сиони" (1837-38г).</a:t>
            </a:r>
          </a:p>
        </p:txBody>
      </p:sp>
      <p:sp>
        <p:nvSpPr>
          <p:cNvPr id="1024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145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М.Ю.ЛЕРМОНТОВ-ХУДОЖНИК </vt:lpstr>
      <vt:lpstr>Презентация PowerPoint</vt:lpstr>
      <vt:lpstr>Презентация PowerPoint</vt:lpstr>
      <vt:lpstr>Презентация PowerPoint</vt:lpstr>
      <vt:lpstr>Презентация PowerPoint</vt:lpstr>
      <vt:lpstr>Кавказ в творчестве поэта и художника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Викторина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Admin</dc:creator>
  <cp:lastModifiedBy>User</cp:lastModifiedBy>
  <cp:revision>51</cp:revision>
  <dcterms:created xsi:type="dcterms:W3CDTF">2012-01-11T15:31:58Z</dcterms:created>
  <dcterms:modified xsi:type="dcterms:W3CDTF">2019-06-02T18:45:17Z</dcterms:modified>
</cp:coreProperties>
</file>