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2.jpeg" ContentType="image/jpeg"/>
  <Override PartName="/ppt/media/image10.jpeg" ContentType="image/jpeg"/>
  <Override PartName="/ppt/media/image9.jpeg" ContentType="image/jpeg"/>
  <Override PartName="/ppt/media/image8.jpeg" ContentType="image/jpeg"/>
  <Override PartName="/ppt/media/image7.jpeg" ContentType="image/jpeg"/>
  <Override PartName="/ppt/media/image5.jpeg" ContentType="image/jpeg"/>
  <Override PartName="/ppt/media/image6.jpeg" ContentType="image/jpeg"/>
  <Override PartName="/ppt/media/image4.png" ContentType="image/png"/>
  <Override PartName="/ppt/media/image3.jpeg" ContentType="image/jpeg"/>
  <Override PartName="/ppt/media/image2.jpeg" ContentType="image/jpeg"/>
  <Override PartName="/ppt/media/image11.png" ContentType="image/png"/>
  <Override PartName="/ppt/media/image1.jpeg" ContentType="image/jpeg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19760" cy="2652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19760" cy="2652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11760" y="107640"/>
            <a:ext cx="8519760" cy="1246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760" cy="57204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760" cy="57204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hyperlink" Target="https://vi.ill.in.ua/m/625x469/1492467.jpg" TargetMode="External"/><Relationship Id="rId2" Type="http://schemas.openxmlformats.org/officeDocument/2006/relationships/hyperlink" Target="https://ruspekh.ru/media/zoo/images/2016_07_19-04-01_00_7d7e9afb81cbe10ba26d38a4910ae208.jpg" TargetMode="External"/><Relationship Id="rId3" Type="http://schemas.openxmlformats.org/officeDocument/2006/relationships/hyperlink" Target="http://smolensklib.ru/sites/default/files/old%20str/kray2/images/images/rilenkov.jpg" TargetMode="External"/><Relationship Id="rId4" Type="http://schemas.openxmlformats.org/officeDocument/2006/relationships/hyperlink" Target="https://upload.wikimedia.org/wikipedia/commons/2/23/Galanthus_nivalis.jpg" TargetMode="External"/><Relationship Id="rId5" Type="http://schemas.openxmlformats.org/officeDocument/2006/relationships/hyperlink" Target="https://keytown.me/wp-content/uploads/2016/04/90IJ4K-lhfM.jpg" TargetMode="External"/><Relationship Id="rId6" Type="http://schemas.openxmlformats.org/officeDocument/2006/relationships/hyperlink" Target="https://media-cdn.tripadvisor.com/media/photo-s/0b/32/e1/7f/caption.jpg" TargetMode="External"/><Relationship Id="rId7" Type="http://schemas.openxmlformats.org/officeDocument/2006/relationships/hyperlink" Target="https://media-cdn.tripadvisor.com/media/photo-s/0b/32/e0/e0/caption.jpg" TargetMode="External"/><Relationship Id="rId8" Type="http://schemas.openxmlformats.org/officeDocument/2006/relationships/hyperlink" Target="http://kkorovin.ru/jpg/impression/vesna.jpg" TargetMode="External"/><Relationship Id="rId9" Type="http://schemas.openxmlformats.org/officeDocument/2006/relationships/hyperlink" Target="http://mp3.classic-music.ru/music/tchaikovsky/vremena04.mp3" TargetMode="External"/><Relationship Id="rId10" Type="http://schemas.openxmlformats.org/officeDocument/2006/relationships/hyperlink" Target="https://irecommend.img.c3.r-99.com/sites/default/files/imagecache/300o/product-images/87469/regina-anfisa-shelpakova3546087_1.jpg" TargetMode="External"/><Relationship Id="rId11" Type="http://schemas.openxmlformats.org/officeDocument/2006/relationships/slideLayout" Target="../slideLayouts/slideLayout1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4440" y="210960"/>
            <a:ext cx="8881200" cy="271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 algn="ctr">
              <a:lnSpc>
                <a:spcPct val="100000"/>
              </a:lnSpc>
            </a:pPr>
            <a:r>
              <a:rPr b="0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Родная природа в стихотворениях </a:t>
            </a:r>
            <a:endParaRPr b="0" lang="ru-RU" sz="6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русских поэтов</a:t>
            </a:r>
            <a:endParaRPr b="0" lang="ru-RU" sz="6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7" name="Google Shape;56;p13" descr=""/>
          <p:cNvPicPr/>
          <p:nvPr/>
        </p:nvPicPr>
        <p:blipFill>
          <a:blip r:embed="rId1"/>
          <a:srcRect l="-955" t="0" r="-1040" b="0"/>
          <a:stretch/>
        </p:blipFill>
        <p:spPr>
          <a:xfrm>
            <a:off x="23400" y="95760"/>
            <a:ext cx="9035640" cy="4944240"/>
          </a:xfrm>
          <a:prstGeom prst="rect">
            <a:avLst/>
          </a:prstGeom>
          <a:ln>
            <a:noFill/>
          </a:ln>
          <a:effectLst>
            <a:reflection algn="bl" blurRad="0" dir="5400000" dist="952500" endA="0" endPos="1000" fadeDir="5400012" kx="0" ky="0" rotWithShape="0" stA="0" stPos="0" sy="-100000"/>
          </a:effectLst>
        </p:spPr>
      </p:pic>
      <p:sp>
        <p:nvSpPr>
          <p:cNvPr id="78" name="CustomShape 2"/>
          <p:cNvSpPr/>
          <p:nvPr/>
        </p:nvSpPr>
        <p:spPr>
          <a:xfrm>
            <a:off x="424080" y="3021480"/>
            <a:ext cx="8519760" cy="772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0" lang="ru-RU" sz="4000" spc="-1" strike="noStrike">
                <a:solidFill>
                  <a:srgbClr val="1b1b1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Урок по литературе в 7 классе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i="1" lang="ru-RU" sz="2400" spc="-1" strike="noStrike">
                <a:solidFill>
                  <a:srgbClr val="595959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Учитель: Дениченко Н.С.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311760" y="309240"/>
            <a:ext cx="8519760" cy="123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Какое стихотворение вам больше понравилось? </a:t>
            </a:r>
            <a:endParaRPr b="0" lang="ru-RU" sz="6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7" name="Google Shape;111;p22" descr=""/>
          <p:cNvPicPr/>
          <p:nvPr/>
        </p:nvPicPr>
        <p:blipFill>
          <a:blip r:embed="rId1"/>
          <a:stretch/>
        </p:blipFill>
        <p:spPr>
          <a:xfrm>
            <a:off x="0" y="0"/>
            <a:ext cx="9144000" cy="5143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519840" y="444960"/>
            <a:ext cx="8311680" cy="423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b="0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Домашнее задание </a:t>
            </a:r>
            <a:br/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(по выбору)</a:t>
            </a:r>
            <a:br/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1) </a:t>
            </a:r>
            <a:r>
              <a:rPr b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Эссе</a:t>
            </a:r>
            <a:r>
              <a:rPr b="0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“Что для меня весна?”</a:t>
            </a:r>
            <a:br/>
            <a:r>
              <a:rPr b="0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2) Выучить одно из стихотворений наизусть.</a:t>
            </a:r>
            <a:endParaRPr b="0" lang="ru-RU" sz="4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311760" y="182880"/>
            <a:ext cx="8519760" cy="238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0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Весеннего вам настроения в любое время года!</a:t>
            </a:r>
            <a:endParaRPr b="0" lang="ru-RU" sz="6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0" name="Google Shape;122;p24" descr=""/>
          <p:cNvPicPr/>
          <p:nvPr/>
        </p:nvPicPr>
        <p:blipFill>
          <a:blip r:embed="rId1"/>
          <a:stretch/>
        </p:blipFill>
        <p:spPr>
          <a:xfrm>
            <a:off x="46800" y="0"/>
            <a:ext cx="9049680" cy="5112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144000" y="216000"/>
            <a:ext cx="8687520" cy="4814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15000"/>
              </a:lnSpc>
            </a:pPr>
            <a:r>
              <a:rPr b="0" i="1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Интернет-источники:</a:t>
            </a:r>
            <a:br/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1) </a:t>
            </a:r>
            <a:r>
              <a:rPr b="1" i="1" lang="ru-RU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Весна: </a:t>
            </a:r>
            <a:r>
              <a:rPr b="1" i="1" lang="ru-RU" sz="15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hlinkClick r:id="rId1"/>
              </a:rPr>
              <a:t>https://vi.ill.in.ua/m/625x469/1492467.jpg</a:t>
            </a:r>
            <a:br/>
            <a:r>
              <a:rPr b="0" lang="ru-RU" sz="1800" spc="-1" strike="noStrike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2) </a:t>
            </a:r>
            <a:r>
              <a:rPr b="1" i="1" lang="ru-RU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Исаковский М</a:t>
            </a:r>
            <a:r>
              <a:rPr b="1" i="1" lang="ru-RU" sz="15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hlinkClick r:id="rId2"/>
              </a:rPr>
              <a:t>https://ruspekh.ru/media/zoo/images/2016_07_19-04-01_00_7d7e9afb81cbe10ba26d38a4910ae208.jpg</a:t>
            </a:r>
            <a:r>
              <a:rPr b="1" i="1" lang="ru-RU" sz="15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3) </a:t>
            </a:r>
            <a:r>
              <a:rPr b="1" i="1" lang="ru-RU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Рыленков Н.: </a:t>
            </a:r>
            <a:r>
              <a:rPr b="1" i="1" lang="ru-RU" sz="15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hlinkClick r:id="rId3"/>
              </a:rPr>
              <a:t>http://smolensklib.ru/sites/default/files/old%20str/kray2/images/images/rilenkov.jpg</a:t>
            </a:r>
            <a:br/>
            <a:r>
              <a:rPr b="0" lang="ru-RU" sz="1800" spc="-1" strike="noStrike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4) </a:t>
            </a:r>
            <a:r>
              <a:rPr b="1" i="1" lang="ru-RU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Подснежник: </a:t>
            </a:r>
            <a:r>
              <a:rPr b="1" i="1" lang="ru-RU" sz="15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hlinkClick r:id="rId4"/>
              </a:rPr>
              <a:t>https://upload.wikimedia.org/wikipedia/commons/2/23/Galanthus_nivalis.jpg</a:t>
            </a:r>
            <a:br/>
            <a:r>
              <a:rPr b="0" lang="ru-RU" sz="1800" spc="-1" strike="noStrike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5) </a:t>
            </a:r>
            <a:r>
              <a:rPr b="0" i="1" lang="ru-RU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Блонье:</a:t>
            </a:r>
            <a:r>
              <a:rPr b="1" i="1" lang="ru-RU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i="1" lang="ru-RU" sz="15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hlinkClick r:id="rId5"/>
              </a:rPr>
              <a:t>https://keytown.me/wp-content/uploads/2016/04/90IJ4K-lhfM.jpg</a:t>
            </a:r>
            <a:br/>
            <a:r>
              <a:rPr b="0" lang="ru-RU" sz="1800" spc="-1" strike="noStrike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6) </a:t>
            </a:r>
            <a:r>
              <a:rPr b="0" lang="ru-RU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Блонье: </a:t>
            </a:r>
            <a:r>
              <a:rPr b="1" i="1" lang="ru-RU" sz="15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hlinkClick r:id="rId6"/>
              </a:rPr>
              <a:t>https://media-cdn.tripadvisor.com/media/photo-s/0b/32/e1/7f/caption.jpg</a:t>
            </a:r>
            <a:br/>
            <a:r>
              <a:rPr b="0" lang="ru-RU" sz="1800" spc="-1" strike="noStrike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7) </a:t>
            </a:r>
            <a:r>
              <a:rPr b="0" lang="ru-RU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Блонье: </a:t>
            </a:r>
            <a:r>
              <a:rPr b="1" i="1" lang="ru-RU" sz="15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hlinkClick r:id="rId7"/>
              </a:rPr>
              <a:t>https://media-cdn.tripadvisor.com/media/photo-s/0b/32/e0/e0/caption.jpg</a:t>
            </a:r>
            <a:br/>
            <a:r>
              <a:rPr b="0" lang="ru-RU" sz="1800" spc="-1" strike="noStrike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8) </a:t>
            </a:r>
            <a:r>
              <a:rPr b="1" i="1" lang="ru-RU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Коровин К. Репродукция “Весна”: </a:t>
            </a:r>
            <a:r>
              <a:rPr b="1" i="1" lang="ru-RU" sz="15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hlinkClick r:id="rId8"/>
              </a:rPr>
              <a:t>http://kkorovin.ru/jpg/impression/vesna.jpg</a:t>
            </a:r>
            <a:br/>
            <a:r>
              <a:rPr b="0" lang="ru-RU" sz="1800" spc="-1" strike="noStrike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9) </a:t>
            </a:r>
            <a:r>
              <a:rPr b="1" i="1" lang="ru-RU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Чайковский П.И. Пьеса “Подснежник”: </a:t>
            </a:r>
            <a:r>
              <a:rPr b="1" lang="ru-RU" sz="15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hlinkClick r:id="rId9"/>
              </a:rPr>
              <a:t>http://mp3.classic-music.ru/music/tchaikovsky/vremena04.mp3</a:t>
            </a:r>
            <a:br/>
            <a:r>
              <a:rPr b="0" lang="ru-RU" sz="1800" spc="-1" strike="noStrike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10) </a:t>
            </a:r>
            <a:r>
              <a:rPr b="1" lang="ru-RU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Словарь: </a:t>
            </a:r>
            <a:r>
              <a:rPr b="1" lang="ru-RU" sz="15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hlinkClick r:id="rId10"/>
              </a:rPr>
              <a:t>https://irecommend.img.c3.r-99.com/sites/default/files/imagecache/300o/product-images/87469/regina-anfisa-shelpakova3546087_1.jpg</a:t>
            </a:r>
            <a:br/>
            <a:endParaRPr b="0" lang="ru-RU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311760" y="4005000"/>
            <a:ext cx="8519760" cy="1039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Михаил Исаковский 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(1900-1973)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0" name="Google Shape;62;p14" descr=""/>
          <p:cNvPicPr/>
          <p:nvPr/>
        </p:nvPicPr>
        <p:blipFill>
          <a:blip r:embed="rId1"/>
          <a:stretch/>
        </p:blipFill>
        <p:spPr>
          <a:xfrm>
            <a:off x="1512000" y="288000"/>
            <a:ext cx="6365520" cy="3852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5073120" y="168480"/>
            <a:ext cx="4070160" cy="4777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Николай Рыленков</a:t>
            </a:r>
            <a:endParaRPr b="0" lang="ru-RU" sz="6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(1909-1969)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2" name="Google Shape;68;p15" descr=""/>
          <p:cNvPicPr/>
          <p:nvPr/>
        </p:nvPicPr>
        <p:blipFill>
          <a:blip r:embed="rId1"/>
          <a:stretch/>
        </p:blipFill>
        <p:spPr>
          <a:xfrm>
            <a:off x="360000" y="169560"/>
            <a:ext cx="4131000" cy="49741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311760" y="70200"/>
            <a:ext cx="8519760" cy="87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Ассоциации</a:t>
            </a:r>
            <a:endParaRPr b="0" lang="ru-RU" sz="4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4" name="Google Shape;74;p16" descr=""/>
          <p:cNvPicPr/>
          <p:nvPr/>
        </p:nvPicPr>
        <p:blipFill>
          <a:blip r:embed="rId1"/>
          <a:stretch/>
        </p:blipFill>
        <p:spPr>
          <a:xfrm>
            <a:off x="407520" y="941400"/>
            <a:ext cx="8424000" cy="40608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126360" y="444960"/>
            <a:ext cx="4444560" cy="4262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0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Проверяем </a:t>
            </a:r>
            <a:br/>
            <a:r>
              <a:rPr b="0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значение </a:t>
            </a:r>
            <a:br/>
            <a:r>
              <a:rPr b="0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слов</a:t>
            </a:r>
            <a:endParaRPr b="0" lang="ru-RU" sz="6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br/>
            <a:br/>
            <a:endParaRPr b="0" lang="ru-RU" sz="6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6" name="Google Shape;80;p17" descr=""/>
          <p:cNvPicPr/>
          <p:nvPr/>
        </p:nvPicPr>
        <p:blipFill>
          <a:blip r:embed="rId1"/>
          <a:stretch/>
        </p:blipFill>
        <p:spPr>
          <a:xfrm>
            <a:off x="4342320" y="98280"/>
            <a:ext cx="4800960" cy="4875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152280" y="70200"/>
            <a:ext cx="8903880" cy="932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В квадрате ожившего </a:t>
            </a:r>
            <a:r>
              <a:rPr b="1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Блонья...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8" name="Google Shape;86;p18" descr=""/>
          <p:cNvPicPr/>
          <p:nvPr/>
        </p:nvPicPr>
        <p:blipFill>
          <a:blip r:embed="rId1"/>
          <a:stretch/>
        </p:blipFill>
        <p:spPr>
          <a:xfrm>
            <a:off x="152280" y="1170000"/>
            <a:ext cx="3772080" cy="3820320"/>
          </a:xfrm>
          <a:prstGeom prst="rect">
            <a:avLst/>
          </a:prstGeom>
          <a:ln>
            <a:noFill/>
          </a:ln>
        </p:spPr>
      </p:pic>
      <p:pic>
        <p:nvPicPr>
          <p:cNvPr id="89" name="Google Shape;87;p18" descr=""/>
          <p:cNvPicPr/>
          <p:nvPr/>
        </p:nvPicPr>
        <p:blipFill>
          <a:blip r:embed="rId2"/>
          <a:stretch/>
        </p:blipFill>
        <p:spPr>
          <a:xfrm>
            <a:off x="4077720" y="1170000"/>
            <a:ext cx="4913280" cy="3689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311760" y="70200"/>
            <a:ext cx="8519760" cy="89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Зашумела людская река...</a:t>
            </a:r>
            <a:endParaRPr b="0" lang="ru-RU" sz="4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1" name="Google Shape;93;p19" descr=""/>
          <p:cNvPicPr/>
          <p:nvPr/>
        </p:nvPicPr>
        <p:blipFill>
          <a:blip r:embed="rId1"/>
          <a:stretch/>
        </p:blipFill>
        <p:spPr>
          <a:xfrm>
            <a:off x="1897200" y="969840"/>
            <a:ext cx="5986080" cy="4020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4248000" y="111240"/>
            <a:ext cx="4779720" cy="449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П.И.Чайковский</a:t>
            </a:r>
            <a:br/>
            <a:r>
              <a:rPr b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Пьеса </a:t>
            </a:r>
            <a:br/>
            <a:r>
              <a:rPr b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“Подснежник”</a:t>
            </a:r>
            <a:endParaRPr b="0" lang="ru-RU" sz="4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3" name="Google Shape;99;p20" descr=""/>
          <p:cNvPicPr/>
          <p:nvPr/>
        </p:nvPicPr>
        <p:blipFill>
          <a:blip r:embed="rId1"/>
          <a:stretch/>
        </p:blipFill>
        <p:spPr>
          <a:xfrm>
            <a:off x="72000" y="144000"/>
            <a:ext cx="4391640" cy="4678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5129280" y="444960"/>
            <a:ext cx="3906360" cy="3320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0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К.Коровин</a:t>
            </a:r>
            <a:br/>
            <a:r>
              <a:rPr b="0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“Весна”</a:t>
            </a:r>
            <a:endParaRPr b="0" lang="ru-RU" sz="6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5" name="Google Shape;105;p21" descr=""/>
          <p:cNvPicPr/>
          <p:nvPr/>
        </p:nvPicPr>
        <p:blipFill>
          <a:blip r:embed="rId1"/>
          <a:stretch/>
        </p:blipFill>
        <p:spPr>
          <a:xfrm>
            <a:off x="927360" y="152280"/>
            <a:ext cx="3976200" cy="48078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Application>LibreOffice/5.3.6.1$MacOSX_X86_64 LibreOffice_project/686f202eff87ef707079aeb7f485847613344eb7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ru-RU</dc:language>
  <cp:lastModifiedBy/>
  <dcterms:modified xsi:type="dcterms:W3CDTF">2019-04-17T21:43:22Z</dcterms:modified>
  <cp:revision>2</cp:revision>
  <dc:subject/>
  <dc:title/>
</cp:coreProperties>
</file>