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5" r:id="rId3"/>
    <p:sldId id="259" r:id="rId4"/>
    <p:sldId id="291" r:id="rId5"/>
    <p:sldId id="290" r:id="rId6"/>
    <p:sldId id="289" r:id="rId7"/>
    <p:sldId id="288" r:id="rId8"/>
    <p:sldId id="287" r:id="rId9"/>
    <p:sldId id="286" r:id="rId10"/>
    <p:sldId id="285" r:id="rId11"/>
    <p:sldId id="284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84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54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05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42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23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53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3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8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78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89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23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EB699-DCA1-4F9C-92C1-C1DDE247B4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61FF0-0966-42A7-8DBC-351DC9A1C5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069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9.jpg"/><Relationship Id="rId3" Type="http://schemas.openxmlformats.org/officeDocument/2006/relationships/image" Target="../media/image3.jpg"/><Relationship Id="rId7" Type="http://schemas.openxmlformats.org/officeDocument/2006/relationships/image" Target="../media/image6.jpg"/><Relationship Id="rId12" Type="http://schemas.openxmlformats.org/officeDocument/2006/relationships/slide" Target="slide10.xml"/><Relationship Id="rId17" Type="http://schemas.openxmlformats.org/officeDocument/2006/relationships/image" Target="../media/image4.jpg"/><Relationship Id="rId2" Type="http://schemas.openxmlformats.org/officeDocument/2006/relationships/slide" Target="slide4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8.jpg"/><Relationship Id="rId5" Type="http://schemas.openxmlformats.org/officeDocument/2006/relationships/image" Target="../media/image5.jpg"/><Relationship Id="rId15" Type="http://schemas.openxmlformats.org/officeDocument/2006/relationships/image" Target="../media/image10.jpg"/><Relationship Id="rId10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7.jpg"/><Relationship Id="rId1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9.jpg"/><Relationship Id="rId3" Type="http://schemas.openxmlformats.org/officeDocument/2006/relationships/image" Target="../media/image3.jpg"/><Relationship Id="rId7" Type="http://schemas.openxmlformats.org/officeDocument/2006/relationships/image" Target="../media/image6.jpg"/><Relationship Id="rId12" Type="http://schemas.openxmlformats.org/officeDocument/2006/relationships/slide" Target="slide10.xml"/><Relationship Id="rId17" Type="http://schemas.openxmlformats.org/officeDocument/2006/relationships/image" Target="../media/image4.jpg"/><Relationship Id="rId2" Type="http://schemas.openxmlformats.org/officeDocument/2006/relationships/slide" Target="slide4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8.jpg"/><Relationship Id="rId5" Type="http://schemas.openxmlformats.org/officeDocument/2006/relationships/image" Target="../media/image5.jpg"/><Relationship Id="rId15" Type="http://schemas.openxmlformats.org/officeDocument/2006/relationships/image" Target="../media/image10.jpg"/><Relationship Id="rId10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7.jpg"/><Relationship Id="rId1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unstdruckeaufleinwand.org/cache/Adolf%20Menzel/Husaren-bringen-eine-polnische-Familie-auf.jpg_995.jpg" TargetMode="External"/><Relationship Id="rId3" Type="http://schemas.openxmlformats.org/officeDocument/2006/relationships/hyperlink" Target="http://bigslide.ru/images/23/22497/831/img15.jpg" TargetMode="External"/><Relationship Id="rId7" Type="http://schemas.openxmlformats.org/officeDocument/2006/relationships/hyperlink" Target="http://blagochinie48.ru/images/stories/2014_4/pavel_ryzhenko_9.jpg" TargetMode="External"/><Relationship Id="rId2" Type="http://schemas.openxmlformats.org/officeDocument/2006/relationships/hyperlink" Target="http://leonidsin.narod.ru/pb/other/0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44.radikal.ru/i104/0901/1e/0cefab21334a.jpg" TargetMode="External"/><Relationship Id="rId5" Type="http://schemas.openxmlformats.org/officeDocument/2006/relationships/hyperlink" Target="http://www.galinapodolsky.ru/upload/image/%D0%A7%D0%B5%D1%80%D0%BD%D0%BE%D1%81%D0%BB%D0%B8%D0%B2%D1%8B%5b640%5d.jpg" TargetMode="External"/><Relationship Id="rId4" Type="http://schemas.openxmlformats.org/officeDocument/2006/relationships/hyperlink" Target="http://i.ytimg.com/vi/PIbnOi-rwjs/hqdefault.jpg" TargetMode="External"/><Relationship Id="rId9" Type="http://schemas.openxmlformats.org/officeDocument/2006/relationships/hyperlink" Target="http://img0.liveinternet.ru/images/attach/c/2/71/901/71901960_images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5.jpg"/><Relationship Id="rId12" Type="http://schemas.openxmlformats.org/officeDocument/2006/relationships/slide" Target="slide7.xml"/><Relationship Id="rId17" Type="http://schemas.openxmlformats.org/officeDocument/2006/relationships/image" Target="../media/image10.jpg"/><Relationship Id="rId2" Type="http://schemas.openxmlformats.org/officeDocument/2006/relationships/slide" Target="slide4.xml"/><Relationship Id="rId16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7.jpg"/><Relationship Id="rId5" Type="http://schemas.openxmlformats.org/officeDocument/2006/relationships/image" Target="../media/image4.jpg"/><Relationship Id="rId15" Type="http://schemas.openxmlformats.org/officeDocument/2006/relationships/image" Target="../media/image9.jpg"/><Relationship Id="rId10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6.jpg"/><Relationship Id="rId1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9.jpg"/><Relationship Id="rId3" Type="http://schemas.openxmlformats.org/officeDocument/2006/relationships/image" Target="../media/image3.jpg"/><Relationship Id="rId7" Type="http://schemas.openxmlformats.org/officeDocument/2006/relationships/image" Target="../media/image6.jpg"/><Relationship Id="rId12" Type="http://schemas.openxmlformats.org/officeDocument/2006/relationships/slide" Target="slide10.xml"/><Relationship Id="rId17" Type="http://schemas.openxmlformats.org/officeDocument/2006/relationships/image" Target="../media/image4.jpg"/><Relationship Id="rId2" Type="http://schemas.openxmlformats.org/officeDocument/2006/relationships/slide" Target="slide4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8.jpg"/><Relationship Id="rId5" Type="http://schemas.openxmlformats.org/officeDocument/2006/relationships/image" Target="../media/image5.jpg"/><Relationship Id="rId15" Type="http://schemas.openxmlformats.org/officeDocument/2006/relationships/image" Target="../media/image10.jpg"/><Relationship Id="rId10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7.jpg"/><Relationship Id="rId14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9.jpg"/><Relationship Id="rId3" Type="http://schemas.openxmlformats.org/officeDocument/2006/relationships/image" Target="../media/image3.jpg"/><Relationship Id="rId7" Type="http://schemas.openxmlformats.org/officeDocument/2006/relationships/image" Target="../media/image6.jpg"/><Relationship Id="rId12" Type="http://schemas.openxmlformats.org/officeDocument/2006/relationships/slide" Target="slide10.xml"/><Relationship Id="rId17" Type="http://schemas.openxmlformats.org/officeDocument/2006/relationships/image" Target="../media/image4.jpg"/><Relationship Id="rId2" Type="http://schemas.openxmlformats.org/officeDocument/2006/relationships/slide" Target="slide4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8.jpg"/><Relationship Id="rId5" Type="http://schemas.openxmlformats.org/officeDocument/2006/relationships/image" Target="../media/image5.jpg"/><Relationship Id="rId15" Type="http://schemas.openxmlformats.org/officeDocument/2006/relationships/image" Target="../media/image10.jpg"/><Relationship Id="rId10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7.jpg"/><Relationship Id="rId1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9.jpg"/><Relationship Id="rId3" Type="http://schemas.openxmlformats.org/officeDocument/2006/relationships/image" Target="../media/image3.jpg"/><Relationship Id="rId7" Type="http://schemas.openxmlformats.org/officeDocument/2006/relationships/image" Target="../media/image6.jpg"/><Relationship Id="rId12" Type="http://schemas.openxmlformats.org/officeDocument/2006/relationships/slide" Target="slide10.xml"/><Relationship Id="rId17" Type="http://schemas.openxmlformats.org/officeDocument/2006/relationships/image" Target="../media/image4.jpg"/><Relationship Id="rId2" Type="http://schemas.openxmlformats.org/officeDocument/2006/relationships/slide" Target="slide4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8.jpg"/><Relationship Id="rId5" Type="http://schemas.openxmlformats.org/officeDocument/2006/relationships/image" Target="../media/image5.jpg"/><Relationship Id="rId15" Type="http://schemas.openxmlformats.org/officeDocument/2006/relationships/image" Target="../media/image10.jpg"/><Relationship Id="rId10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7.jpg"/><Relationship Id="rId1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9.jpg"/><Relationship Id="rId3" Type="http://schemas.openxmlformats.org/officeDocument/2006/relationships/image" Target="../media/image3.jpg"/><Relationship Id="rId7" Type="http://schemas.openxmlformats.org/officeDocument/2006/relationships/image" Target="../media/image6.jpg"/><Relationship Id="rId12" Type="http://schemas.openxmlformats.org/officeDocument/2006/relationships/slide" Target="slide10.xml"/><Relationship Id="rId17" Type="http://schemas.openxmlformats.org/officeDocument/2006/relationships/image" Target="../media/image4.jpg"/><Relationship Id="rId2" Type="http://schemas.openxmlformats.org/officeDocument/2006/relationships/slide" Target="slide4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8.jpg"/><Relationship Id="rId5" Type="http://schemas.openxmlformats.org/officeDocument/2006/relationships/image" Target="../media/image5.jpg"/><Relationship Id="rId15" Type="http://schemas.openxmlformats.org/officeDocument/2006/relationships/image" Target="../media/image10.jpg"/><Relationship Id="rId10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7.jpg"/><Relationship Id="rId1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9.jpg"/><Relationship Id="rId3" Type="http://schemas.openxmlformats.org/officeDocument/2006/relationships/image" Target="../media/image3.jpg"/><Relationship Id="rId7" Type="http://schemas.openxmlformats.org/officeDocument/2006/relationships/image" Target="../media/image6.jpg"/><Relationship Id="rId12" Type="http://schemas.openxmlformats.org/officeDocument/2006/relationships/slide" Target="slide10.xml"/><Relationship Id="rId17" Type="http://schemas.openxmlformats.org/officeDocument/2006/relationships/image" Target="../media/image4.jpg"/><Relationship Id="rId2" Type="http://schemas.openxmlformats.org/officeDocument/2006/relationships/slide" Target="slide4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8.jpg"/><Relationship Id="rId5" Type="http://schemas.openxmlformats.org/officeDocument/2006/relationships/image" Target="../media/image5.jpg"/><Relationship Id="rId15" Type="http://schemas.openxmlformats.org/officeDocument/2006/relationships/image" Target="../media/image10.jpg"/><Relationship Id="rId10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7.jpg"/><Relationship Id="rId1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9.jpg"/><Relationship Id="rId3" Type="http://schemas.openxmlformats.org/officeDocument/2006/relationships/image" Target="../media/image3.jpg"/><Relationship Id="rId7" Type="http://schemas.openxmlformats.org/officeDocument/2006/relationships/image" Target="../media/image6.jpg"/><Relationship Id="rId12" Type="http://schemas.openxmlformats.org/officeDocument/2006/relationships/slide" Target="slide10.xml"/><Relationship Id="rId17" Type="http://schemas.openxmlformats.org/officeDocument/2006/relationships/image" Target="../media/image4.jpg"/><Relationship Id="rId2" Type="http://schemas.openxmlformats.org/officeDocument/2006/relationships/slide" Target="slide4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image" Target="../media/image8.jpg"/><Relationship Id="rId5" Type="http://schemas.openxmlformats.org/officeDocument/2006/relationships/image" Target="../media/image5.jpg"/><Relationship Id="rId15" Type="http://schemas.openxmlformats.org/officeDocument/2006/relationships/image" Target="../media/image10.jpg"/><Relationship Id="rId10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7.jpg"/><Relationship Id="rId1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642194"/>
          </a:xfrm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r>
              <a:rPr lang="ru-RU" sz="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anose="020B0606020202030204" pitchFamily="34" charset="0"/>
              </a:rPr>
              <a:t>Жанры</a:t>
            </a:r>
            <a:br>
              <a:rPr lang="ru-RU" sz="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ru-RU" sz="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anose="020B0606020202030204" pitchFamily="34" charset="0"/>
              </a:rPr>
              <a:t>изобразительного искусства</a:t>
            </a:r>
            <a:endParaRPr lang="ru-RU" sz="5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99592" y="1916832"/>
            <a:ext cx="7560840" cy="4752528"/>
          </a:xfrm>
          <a:ln>
            <a:solidFill>
              <a:srgbClr val="002060"/>
            </a:solidFill>
          </a:ln>
        </p:spPr>
        <p:txBody>
          <a:bodyPr>
            <a:normAutofit fontScale="77500" lnSpcReduction="20000"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Изобразительное искусство</a:t>
            </a:r>
          </a:p>
          <a:p>
            <a:pPr marL="0" indent="0" algn="ctr">
              <a:buNone/>
            </a:pPr>
            <a:r>
              <a:rPr lang="ru-RU" sz="3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1-4 кассы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3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1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Плотникова  Валентина Георгиевна,</a:t>
            </a:r>
          </a:p>
          <a:p>
            <a:pPr marL="0" indent="0" algn="ctr">
              <a:buNone/>
            </a:pPr>
            <a:r>
              <a:rPr lang="ru-RU" sz="21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1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pPr marL="0" indent="0" algn="ctr">
              <a:buNone/>
            </a:pPr>
            <a:r>
              <a:rPr lang="ru-RU" sz="21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«ЧСОШ №1 имени </a:t>
            </a:r>
            <a:r>
              <a:rPr lang="ru-RU" sz="21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П.С.Курсанова</a:t>
            </a:r>
            <a:r>
              <a:rPr lang="ru-RU" sz="21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sz="2100" b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Черемшанского</a:t>
            </a:r>
            <a:r>
              <a:rPr lang="ru-RU" sz="21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района, с. Черемшан, </a:t>
            </a:r>
          </a:p>
          <a:p>
            <a:pPr marL="0" indent="0" algn="ctr">
              <a:buNone/>
            </a:pPr>
            <a:r>
              <a:rPr lang="ru-RU" sz="21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Татарстан</a:t>
            </a:r>
          </a:p>
          <a:p>
            <a:pPr algn="ctr"/>
            <a:endParaRPr lang="ru-RU" sz="18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sz="1800" b="1" dirty="0" smtClean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сведения 3">
            <a:hlinkClick r:id="rId3" action="ppaction://hlinksldjump" highlightClick="1"/>
          </p:cNvPr>
          <p:cNvSpPr/>
          <p:nvPr/>
        </p:nvSpPr>
        <p:spPr>
          <a:xfrm>
            <a:off x="208948" y="223737"/>
            <a:ext cx="834659" cy="792088"/>
          </a:xfrm>
          <a:prstGeom prst="actionButtonInformation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75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/>
            <a:hlinkHover r:id="rId2" action="ppaction://hlinksldjump"/>
          </p:cNvPr>
          <p:cNvSpPr/>
          <p:nvPr/>
        </p:nvSpPr>
        <p:spPr>
          <a:xfrm>
            <a:off x="323528" y="501508"/>
            <a:ext cx="2304256" cy="1703355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" action="ppaction://hlinkshowjump?jump=nextslide"/>
            <a:hlinkHover r:id="rId4" action="ppaction://hlinksldjump"/>
          </p:cNvPr>
          <p:cNvSpPr/>
          <p:nvPr/>
        </p:nvSpPr>
        <p:spPr>
          <a:xfrm>
            <a:off x="6372200" y="476671"/>
            <a:ext cx="2304256" cy="1728192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" action="ppaction://hlinkshowjump?jump=nextslide"/>
            <a:hlinkHover r:id="rId6" action="ppaction://hlinksldjump"/>
          </p:cNvPr>
          <p:cNvSpPr/>
          <p:nvPr/>
        </p:nvSpPr>
        <p:spPr>
          <a:xfrm>
            <a:off x="3550874" y="4797152"/>
            <a:ext cx="2304256" cy="1584176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" action="ppaction://hlinkshowjump?jump=nextslide"/>
            <a:hlinkHover r:id="rId8" action="ppaction://hlinksldjump"/>
          </p:cNvPr>
          <p:cNvSpPr/>
          <p:nvPr/>
        </p:nvSpPr>
        <p:spPr>
          <a:xfrm>
            <a:off x="6407815" y="4388338"/>
            <a:ext cx="2304256" cy="1998222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Hover r:id="rId10" action="ppaction://hlinksldjump"/>
          </p:cNvPr>
          <p:cNvSpPr/>
          <p:nvPr/>
        </p:nvSpPr>
        <p:spPr>
          <a:xfrm>
            <a:off x="6407815" y="2564904"/>
            <a:ext cx="2304256" cy="1512168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" action="ppaction://hlinkshowjump?jump=nextslide"/>
            <a:hlinkHover r:id="rId12" action="ppaction://hlinksldjump"/>
          </p:cNvPr>
          <p:cNvSpPr/>
          <p:nvPr/>
        </p:nvSpPr>
        <p:spPr>
          <a:xfrm>
            <a:off x="323528" y="4388338"/>
            <a:ext cx="2304256" cy="1908212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hlinkshowjump?jump=nextslide"/>
            <a:hlinkHover r:id="rId14" action="ppaction://hlinksldjump"/>
          </p:cNvPr>
          <p:cNvSpPr/>
          <p:nvPr/>
        </p:nvSpPr>
        <p:spPr>
          <a:xfrm>
            <a:off x="300050" y="2420888"/>
            <a:ext cx="2304256" cy="1656184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566199"/>
            <a:ext cx="3096344" cy="1742492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БАТАЛЬНЫЙ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ЖАНР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множение 16">
            <a:hlinkClick r:id="" action="ppaction://hlinkshowjump?jump=endshow"/>
          </p:cNvPr>
          <p:cNvSpPr/>
          <p:nvPr/>
        </p:nvSpPr>
        <p:spPr>
          <a:xfrm>
            <a:off x="8314433" y="6004835"/>
            <a:ext cx="724046" cy="583429"/>
          </a:xfrm>
          <a:prstGeom prst="mathMultiply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" action="ppaction://hlinkshowjump?jump=nextslide"/>
            <a:hlinkHover r:id="rId16" action="ppaction://hlinksldjump"/>
          </p:cNvPr>
          <p:cNvSpPr/>
          <p:nvPr/>
        </p:nvSpPr>
        <p:spPr>
          <a:xfrm>
            <a:off x="3653898" y="476671"/>
            <a:ext cx="1764196" cy="1728192"/>
          </a:xfrm>
          <a:prstGeom prst="roundRect">
            <a:avLst/>
          </a:prstGeom>
          <a:blipFill>
            <a:blip r:embed="rId1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64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/>
            <a:hlinkHover r:id="rId2" action="ppaction://hlinksldjump"/>
          </p:cNvPr>
          <p:cNvSpPr/>
          <p:nvPr/>
        </p:nvSpPr>
        <p:spPr>
          <a:xfrm>
            <a:off x="323528" y="501511"/>
            <a:ext cx="2304256" cy="1703352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" action="ppaction://hlinkshowjump?jump=nextslide"/>
            <a:hlinkHover r:id="rId4" action="ppaction://hlinksldjump"/>
          </p:cNvPr>
          <p:cNvSpPr/>
          <p:nvPr/>
        </p:nvSpPr>
        <p:spPr>
          <a:xfrm>
            <a:off x="6372200" y="476671"/>
            <a:ext cx="2304256" cy="1728192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" action="ppaction://hlinkshowjump?jump=nextslide"/>
            <a:hlinkHover r:id="rId6" action="ppaction://hlinksldjump"/>
          </p:cNvPr>
          <p:cNvSpPr/>
          <p:nvPr/>
        </p:nvSpPr>
        <p:spPr>
          <a:xfrm>
            <a:off x="3550874" y="4797152"/>
            <a:ext cx="2304256" cy="1584176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" action="ppaction://hlinkshowjump?jump=nextslide"/>
            <a:hlinkHover r:id="rId8" action="ppaction://hlinksldjump"/>
          </p:cNvPr>
          <p:cNvSpPr/>
          <p:nvPr/>
        </p:nvSpPr>
        <p:spPr>
          <a:xfrm>
            <a:off x="6407815" y="4388338"/>
            <a:ext cx="2304256" cy="1998222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Hover r:id="rId10" action="ppaction://hlinksldjump"/>
          </p:cNvPr>
          <p:cNvSpPr/>
          <p:nvPr/>
        </p:nvSpPr>
        <p:spPr>
          <a:xfrm>
            <a:off x="6407815" y="2564904"/>
            <a:ext cx="2304256" cy="1512168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" action="ppaction://hlinkshowjump?jump=nextslide"/>
            <a:hlinkHover r:id="rId12" action="ppaction://hlinksldjump"/>
          </p:cNvPr>
          <p:cNvSpPr/>
          <p:nvPr/>
        </p:nvSpPr>
        <p:spPr>
          <a:xfrm>
            <a:off x="323528" y="4388338"/>
            <a:ext cx="2304256" cy="1908212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hlinkshowjump?jump=nextslide"/>
            <a:hlinkHover r:id="rId14" action="ppaction://hlinksldjump"/>
          </p:cNvPr>
          <p:cNvSpPr/>
          <p:nvPr/>
        </p:nvSpPr>
        <p:spPr>
          <a:xfrm>
            <a:off x="300050" y="2420888"/>
            <a:ext cx="2304256" cy="1656184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566199"/>
            <a:ext cx="3096344" cy="1742492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СКАЗОЧНО -МИФИЧЕСКИЙ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ЖАНР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множение 16">
            <a:hlinkClick r:id="" action="ppaction://hlinkshowjump?jump=endshow"/>
          </p:cNvPr>
          <p:cNvSpPr/>
          <p:nvPr/>
        </p:nvSpPr>
        <p:spPr>
          <a:xfrm>
            <a:off x="8314433" y="6004835"/>
            <a:ext cx="724046" cy="583429"/>
          </a:xfrm>
          <a:prstGeom prst="mathMultiply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" action="ppaction://hlinkshowjump?jump=nextslide"/>
            <a:hlinkHover r:id="rId16" action="ppaction://hlinksldjump"/>
          </p:cNvPr>
          <p:cNvSpPr/>
          <p:nvPr/>
        </p:nvSpPr>
        <p:spPr>
          <a:xfrm>
            <a:off x="3653898" y="476671"/>
            <a:ext cx="1764196" cy="1728192"/>
          </a:xfrm>
          <a:prstGeom prst="roundRect">
            <a:avLst/>
          </a:prstGeom>
          <a:blipFill>
            <a:blip r:embed="rId1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4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8509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9512" y="1268413"/>
            <a:ext cx="8558088" cy="4857750"/>
          </a:xfrm>
        </p:spPr>
        <p:txBody>
          <a:bodyPr>
            <a:normAutofit fontScale="62500" lnSpcReduction="20000"/>
          </a:bodyPr>
          <a:lstStyle/>
          <a:p>
            <a:r>
              <a:rPr lang="en-US" u="sng" dirty="0">
                <a:hlinkClick r:id="rId2"/>
              </a:rPr>
              <a:t>http://</a:t>
            </a:r>
            <a:r>
              <a:rPr lang="en-US" u="sng" dirty="0" smtClean="0">
                <a:hlinkClick r:id="rId2"/>
              </a:rPr>
              <a:t>easyen.ru/load/shablony_prezentacij/izo_muzyka_tvorchestvo/shablony_izo/513-1-0-18731</a:t>
            </a:r>
            <a:r>
              <a:rPr lang="ru-RU" u="sng" dirty="0" smtClean="0">
                <a:hlinkClick r:id="rId2"/>
              </a:rPr>
              <a:t> – шаблон презентации</a:t>
            </a:r>
          </a:p>
          <a:p>
            <a:r>
              <a:rPr lang="ru-RU" u="sng" dirty="0" smtClean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://leonidsin.narod.ru/pb/other/08.jpg</a:t>
            </a:r>
            <a:r>
              <a:rPr lang="ru-RU" dirty="0"/>
              <a:t>  олени</a:t>
            </a:r>
          </a:p>
          <a:p>
            <a:r>
              <a:rPr lang="ru-RU" u="sng" dirty="0">
                <a:hlinkClick r:id="rId3"/>
              </a:rPr>
              <a:t>http://bigslide.ru/images/23/22497/831/img15.jpg</a:t>
            </a:r>
            <a:r>
              <a:rPr lang="ru-RU" dirty="0"/>
              <a:t>  -портрет</a:t>
            </a:r>
          </a:p>
          <a:p>
            <a:r>
              <a:rPr lang="ru-RU" u="sng" dirty="0">
                <a:hlinkClick r:id="rId4"/>
              </a:rPr>
              <a:t>http://i.ytimg.com/vi/PIbnOi-rwjs/hqdefault.jpg</a:t>
            </a:r>
            <a:r>
              <a:rPr lang="ru-RU" dirty="0"/>
              <a:t>  пейзаж</a:t>
            </a:r>
          </a:p>
          <a:p>
            <a:r>
              <a:rPr lang="ru-RU" u="sng" dirty="0">
                <a:hlinkClick r:id="rId5"/>
              </a:rPr>
              <a:t>http://www.galinapodolsky.ru/upload/image/%D0%A7%D0%B5%D1%80%D0%BD%D0%BE%D1%81%D0%BB%D0%B8%D0%B2%D1%8B%5B640%5D.jpg</a:t>
            </a:r>
            <a:r>
              <a:rPr lang="ru-RU" dirty="0"/>
              <a:t>  натюрморт</a:t>
            </a:r>
          </a:p>
          <a:p>
            <a:r>
              <a:rPr lang="ru-RU" u="sng" dirty="0">
                <a:hlinkClick r:id="rId6"/>
              </a:rPr>
              <a:t>http://s44.radikal.ru/i104/0901/1e/0cefab21334a.jpg</a:t>
            </a:r>
            <a:r>
              <a:rPr lang="ru-RU" dirty="0"/>
              <a:t> бытовой</a:t>
            </a:r>
          </a:p>
          <a:p>
            <a:r>
              <a:rPr lang="ru-RU" u="sng" dirty="0">
                <a:hlinkClick r:id="rId7"/>
              </a:rPr>
              <a:t>http://blagochinie48.ru/images/stories/2014_4/pavel_ryzhenko_9.jpg</a:t>
            </a:r>
            <a:r>
              <a:rPr lang="ru-RU" dirty="0"/>
              <a:t>   батальный</a:t>
            </a:r>
          </a:p>
          <a:p>
            <a:r>
              <a:rPr lang="ru-RU" u="sng" dirty="0">
                <a:hlinkClick r:id="rId8"/>
              </a:rPr>
              <a:t>http://www.kunstdruckeaufleinwand.org/cache/Adolf%20Menzel/Husaren-bringen-eine-polnische-Familie-auf.jpg_995.jpg</a:t>
            </a:r>
            <a:r>
              <a:rPr lang="ru-RU" dirty="0"/>
              <a:t>  исторический жанр</a:t>
            </a:r>
          </a:p>
          <a:p>
            <a:r>
              <a:rPr lang="ru-RU" u="sng" dirty="0">
                <a:hlinkClick r:id="rId9"/>
              </a:rPr>
              <a:t>http://img0.liveinternet.ru/images/attach/c/2/71/901/71901960_images.jpg</a:t>
            </a:r>
            <a:r>
              <a:rPr lang="ru-RU" dirty="0"/>
              <a:t>  сказочно </a:t>
            </a:r>
            <a:r>
              <a:rPr lang="ru-RU" dirty="0" smtClean="0"/>
              <a:t>- мифологический </a:t>
            </a:r>
            <a:r>
              <a:rPr lang="ru-RU" dirty="0"/>
              <a:t>жанр</a:t>
            </a:r>
          </a:p>
          <a:p>
            <a:endParaRPr lang="ru-RU" dirty="0"/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8003232" y="5517232"/>
            <a:ext cx="914400" cy="9144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342990" y="5974432"/>
            <a:ext cx="504056" cy="457200"/>
          </a:xfrm>
          <a:prstGeom prst="actionButtonHome">
            <a:avLst/>
          </a:prstGeom>
          <a:solidFill>
            <a:srgbClr val="FF0000"/>
          </a:solidFill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58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134672" cy="20882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вид художественных произведений,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характеризующихся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определенными темами.</a:t>
            </a:r>
            <a:b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988840"/>
            <a:ext cx="8136904" cy="432048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 вспомнить жанры изобразительного искусства.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Наведите курсор на картинку. На экране увидите название жанра. 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Успехов!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61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/>
            <a:hlinkHover r:id="rId2" action="ppaction://hlinksldjump"/>
          </p:cNvPr>
          <p:cNvSpPr/>
          <p:nvPr/>
        </p:nvSpPr>
        <p:spPr>
          <a:xfrm>
            <a:off x="323528" y="501508"/>
            <a:ext cx="2304256" cy="1703355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" action="ppaction://hlinkshowjump?jump=nextslide"/>
            <a:hlinkHover r:id="rId4" action="ppaction://hlinksldjump"/>
          </p:cNvPr>
          <p:cNvSpPr/>
          <p:nvPr/>
        </p:nvSpPr>
        <p:spPr>
          <a:xfrm>
            <a:off x="3653898" y="476671"/>
            <a:ext cx="1764196" cy="1728192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" action="ppaction://hlinkshowjump?jump=nextslide"/>
            <a:hlinkHover r:id="rId6" action="ppaction://hlinksldjump"/>
          </p:cNvPr>
          <p:cNvSpPr/>
          <p:nvPr/>
        </p:nvSpPr>
        <p:spPr>
          <a:xfrm>
            <a:off x="6372200" y="476671"/>
            <a:ext cx="2304256" cy="1728192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" action="ppaction://hlinkshowjump?jump=nextslide"/>
            <a:hlinkHover r:id="rId8" action="ppaction://hlinksldjump"/>
          </p:cNvPr>
          <p:cNvSpPr/>
          <p:nvPr/>
        </p:nvSpPr>
        <p:spPr>
          <a:xfrm>
            <a:off x="3550874" y="4797152"/>
            <a:ext cx="2304256" cy="1584176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" action="ppaction://hlinkshowjump?jump=nextslide"/>
            <a:hlinkHover r:id="rId10" action="ppaction://hlinksldjump"/>
          </p:cNvPr>
          <p:cNvSpPr/>
          <p:nvPr/>
        </p:nvSpPr>
        <p:spPr>
          <a:xfrm>
            <a:off x="6407815" y="4388338"/>
            <a:ext cx="2304256" cy="1998222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Hover r:id="rId12" action="ppaction://hlinksldjump"/>
          </p:cNvPr>
          <p:cNvSpPr/>
          <p:nvPr/>
        </p:nvSpPr>
        <p:spPr>
          <a:xfrm>
            <a:off x="6407815" y="2564904"/>
            <a:ext cx="2304256" cy="1512168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" action="ppaction://hlinkshowjump?jump=nextslide"/>
            <a:hlinkHover r:id="rId14" action="ppaction://hlinksldjump"/>
          </p:cNvPr>
          <p:cNvSpPr/>
          <p:nvPr/>
        </p:nvSpPr>
        <p:spPr>
          <a:xfrm>
            <a:off x="323528" y="4388338"/>
            <a:ext cx="2304256" cy="1908212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hlinkshowjump?jump=nextslide"/>
            <a:hlinkHover r:id="rId16" action="ppaction://hlinksldjump"/>
          </p:cNvPr>
          <p:cNvSpPr/>
          <p:nvPr/>
        </p:nvSpPr>
        <p:spPr>
          <a:xfrm>
            <a:off x="300050" y="2420888"/>
            <a:ext cx="2304256" cy="1656184"/>
          </a:xfrm>
          <a:prstGeom prst="roundRect">
            <a:avLst/>
          </a:prstGeom>
          <a:blipFill>
            <a:blip r:embed="rId1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566199"/>
            <a:ext cx="3096344" cy="1742492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Умножение 16">
            <a:hlinkClick r:id="" action="ppaction://hlinkshowjump?jump=endshow"/>
          </p:cNvPr>
          <p:cNvSpPr/>
          <p:nvPr/>
        </p:nvSpPr>
        <p:spPr>
          <a:xfrm>
            <a:off x="8314433" y="6004835"/>
            <a:ext cx="724046" cy="583429"/>
          </a:xfrm>
          <a:prstGeom prst="mathMultiply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94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/>
            <a:hlinkHover r:id="rId2" action="ppaction://hlinksldjump"/>
          </p:cNvPr>
          <p:cNvSpPr/>
          <p:nvPr/>
        </p:nvSpPr>
        <p:spPr>
          <a:xfrm>
            <a:off x="323528" y="501508"/>
            <a:ext cx="2304256" cy="1703355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" action="ppaction://hlinkshowjump?jump=nextslide"/>
            <a:hlinkHover r:id="rId4" action="ppaction://hlinksldjump"/>
          </p:cNvPr>
          <p:cNvSpPr/>
          <p:nvPr/>
        </p:nvSpPr>
        <p:spPr>
          <a:xfrm>
            <a:off x="6372200" y="476671"/>
            <a:ext cx="2304256" cy="1728192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" action="ppaction://hlinkshowjump?jump=nextslide"/>
            <a:hlinkHover r:id="rId6" action="ppaction://hlinksldjump"/>
          </p:cNvPr>
          <p:cNvSpPr/>
          <p:nvPr/>
        </p:nvSpPr>
        <p:spPr>
          <a:xfrm>
            <a:off x="3550874" y="4797152"/>
            <a:ext cx="2304256" cy="1584176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" action="ppaction://hlinkshowjump?jump=nextslide"/>
            <a:hlinkHover r:id="rId8" action="ppaction://hlinksldjump"/>
          </p:cNvPr>
          <p:cNvSpPr/>
          <p:nvPr/>
        </p:nvSpPr>
        <p:spPr>
          <a:xfrm>
            <a:off x="6407815" y="4388338"/>
            <a:ext cx="2304256" cy="1998222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Hover r:id="rId10" action="ppaction://hlinksldjump"/>
          </p:cNvPr>
          <p:cNvSpPr/>
          <p:nvPr/>
        </p:nvSpPr>
        <p:spPr>
          <a:xfrm>
            <a:off x="6407815" y="2564904"/>
            <a:ext cx="2304256" cy="1512168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" action="ppaction://hlinkshowjump?jump=nextslide"/>
            <a:hlinkHover r:id="rId12" action="ppaction://hlinksldjump"/>
          </p:cNvPr>
          <p:cNvSpPr/>
          <p:nvPr/>
        </p:nvSpPr>
        <p:spPr>
          <a:xfrm>
            <a:off x="323528" y="4388338"/>
            <a:ext cx="2304256" cy="1908212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hlinkshowjump?jump=nextslide"/>
            <a:hlinkHover r:id="rId14" action="ppaction://hlinksldjump"/>
          </p:cNvPr>
          <p:cNvSpPr/>
          <p:nvPr/>
        </p:nvSpPr>
        <p:spPr>
          <a:xfrm>
            <a:off x="300050" y="2420888"/>
            <a:ext cx="2304256" cy="1656184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771800" y="2566199"/>
            <a:ext cx="3456384" cy="1742492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АНИМАЛИСТИЧЕСКИЙ 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ЖАНР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множение 16">
            <a:hlinkClick r:id="" action="ppaction://hlinkshowjump?jump=endshow"/>
          </p:cNvPr>
          <p:cNvSpPr/>
          <p:nvPr/>
        </p:nvSpPr>
        <p:spPr>
          <a:xfrm>
            <a:off x="8314433" y="6004835"/>
            <a:ext cx="724046" cy="583429"/>
          </a:xfrm>
          <a:prstGeom prst="mathMultiply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" action="ppaction://hlinkshowjump?jump=nextslide"/>
            <a:hlinkHover r:id="rId16" action="ppaction://hlinksldjump"/>
          </p:cNvPr>
          <p:cNvSpPr/>
          <p:nvPr/>
        </p:nvSpPr>
        <p:spPr>
          <a:xfrm>
            <a:off x="3653898" y="476671"/>
            <a:ext cx="1764196" cy="1728192"/>
          </a:xfrm>
          <a:prstGeom prst="roundRect">
            <a:avLst/>
          </a:prstGeom>
          <a:blipFill>
            <a:blip r:embed="rId1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13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/>
            <a:hlinkHover r:id="rId2" action="ppaction://hlinksldjump"/>
          </p:cNvPr>
          <p:cNvSpPr/>
          <p:nvPr/>
        </p:nvSpPr>
        <p:spPr>
          <a:xfrm>
            <a:off x="323528" y="501508"/>
            <a:ext cx="2304256" cy="1703355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" action="ppaction://hlinkshowjump?jump=nextslide"/>
            <a:hlinkHover r:id="rId4" action="ppaction://hlinksldjump"/>
          </p:cNvPr>
          <p:cNvSpPr/>
          <p:nvPr/>
        </p:nvSpPr>
        <p:spPr>
          <a:xfrm>
            <a:off x="6372200" y="476671"/>
            <a:ext cx="2304256" cy="1728192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" action="ppaction://hlinkshowjump?jump=nextslide"/>
            <a:hlinkHover r:id="rId6" action="ppaction://hlinksldjump"/>
          </p:cNvPr>
          <p:cNvSpPr/>
          <p:nvPr/>
        </p:nvSpPr>
        <p:spPr>
          <a:xfrm>
            <a:off x="3550874" y="4797152"/>
            <a:ext cx="2304256" cy="1584176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" action="ppaction://hlinkshowjump?jump=nextslide"/>
            <a:hlinkHover r:id="rId8" action="ppaction://hlinksldjump"/>
          </p:cNvPr>
          <p:cNvSpPr/>
          <p:nvPr/>
        </p:nvSpPr>
        <p:spPr>
          <a:xfrm>
            <a:off x="6407815" y="4388338"/>
            <a:ext cx="2304256" cy="1998222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Hover r:id="rId10" action="ppaction://hlinksldjump"/>
          </p:cNvPr>
          <p:cNvSpPr/>
          <p:nvPr/>
        </p:nvSpPr>
        <p:spPr>
          <a:xfrm>
            <a:off x="6407815" y="2564904"/>
            <a:ext cx="2304256" cy="1512168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" action="ppaction://hlinkshowjump?jump=nextslide"/>
            <a:hlinkHover r:id="rId12" action="ppaction://hlinksldjump"/>
          </p:cNvPr>
          <p:cNvSpPr/>
          <p:nvPr/>
        </p:nvSpPr>
        <p:spPr>
          <a:xfrm>
            <a:off x="323528" y="4388338"/>
            <a:ext cx="2304256" cy="1908212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hlinkshowjump?jump=nextslide"/>
            <a:hlinkHover r:id="rId14" action="ppaction://hlinksldjump"/>
          </p:cNvPr>
          <p:cNvSpPr/>
          <p:nvPr/>
        </p:nvSpPr>
        <p:spPr>
          <a:xfrm>
            <a:off x="300050" y="2420888"/>
            <a:ext cx="2304256" cy="1656184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566199"/>
            <a:ext cx="3096344" cy="1742492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ПОРТРЕТ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множение 16">
            <a:hlinkClick r:id="" action="ppaction://hlinkshowjump?jump=endshow"/>
          </p:cNvPr>
          <p:cNvSpPr/>
          <p:nvPr/>
        </p:nvSpPr>
        <p:spPr>
          <a:xfrm>
            <a:off x="8314433" y="6004835"/>
            <a:ext cx="724046" cy="583429"/>
          </a:xfrm>
          <a:prstGeom prst="mathMultiply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" action="ppaction://hlinkshowjump?jump=nextslide"/>
            <a:hlinkHover r:id="rId16" action="ppaction://hlinksldjump"/>
          </p:cNvPr>
          <p:cNvSpPr/>
          <p:nvPr/>
        </p:nvSpPr>
        <p:spPr>
          <a:xfrm>
            <a:off x="3653898" y="476671"/>
            <a:ext cx="1764196" cy="1728192"/>
          </a:xfrm>
          <a:prstGeom prst="roundRect">
            <a:avLst/>
          </a:prstGeom>
          <a:blipFill>
            <a:blip r:embed="rId1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0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/>
            <a:hlinkHover r:id="rId2" action="ppaction://hlinksldjump"/>
          </p:cNvPr>
          <p:cNvSpPr/>
          <p:nvPr/>
        </p:nvSpPr>
        <p:spPr>
          <a:xfrm>
            <a:off x="323528" y="501508"/>
            <a:ext cx="2304256" cy="1703355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" action="ppaction://hlinkshowjump?jump=nextslide"/>
            <a:hlinkHover r:id="rId4" action="ppaction://hlinksldjump"/>
          </p:cNvPr>
          <p:cNvSpPr/>
          <p:nvPr/>
        </p:nvSpPr>
        <p:spPr>
          <a:xfrm>
            <a:off x="6372200" y="476671"/>
            <a:ext cx="2304256" cy="1728192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" action="ppaction://hlinkshowjump?jump=nextslide"/>
            <a:hlinkHover r:id="rId6" action="ppaction://hlinksldjump"/>
          </p:cNvPr>
          <p:cNvSpPr/>
          <p:nvPr/>
        </p:nvSpPr>
        <p:spPr>
          <a:xfrm>
            <a:off x="3550874" y="4797152"/>
            <a:ext cx="2304256" cy="1584176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" action="ppaction://hlinkshowjump?jump=nextslide"/>
            <a:hlinkHover r:id="rId8" action="ppaction://hlinksldjump"/>
          </p:cNvPr>
          <p:cNvSpPr/>
          <p:nvPr/>
        </p:nvSpPr>
        <p:spPr>
          <a:xfrm>
            <a:off x="6407815" y="4388338"/>
            <a:ext cx="2304256" cy="1998222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Hover r:id="rId10" action="ppaction://hlinksldjump"/>
          </p:cNvPr>
          <p:cNvSpPr/>
          <p:nvPr/>
        </p:nvSpPr>
        <p:spPr>
          <a:xfrm>
            <a:off x="6407815" y="2564904"/>
            <a:ext cx="2304256" cy="1512168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" action="ppaction://hlinkshowjump?jump=nextslide"/>
            <a:hlinkHover r:id="rId12" action="ppaction://hlinksldjump"/>
          </p:cNvPr>
          <p:cNvSpPr/>
          <p:nvPr/>
        </p:nvSpPr>
        <p:spPr>
          <a:xfrm>
            <a:off x="323528" y="4388338"/>
            <a:ext cx="2304256" cy="1908212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hlinkshowjump?jump=nextslide"/>
            <a:hlinkHover r:id="rId14" action="ppaction://hlinksldjump"/>
          </p:cNvPr>
          <p:cNvSpPr/>
          <p:nvPr/>
        </p:nvSpPr>
        <p:spPr>
          <a:xfrm>
            <a:off x="300050" y="2420888"/>
            <a:ext cx="2304256" cy="1656184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566199"/>
            <a:ext cx="3096344" cy="1742492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НАТЮРМОРТ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множение 16">
            <a:hlinkClick r:id="" action="ppaction://hlinkshowjump?jump=endshow"/>
          </p:cNvPr>
          <p:cNvSpPr/>
          <p:nvPr/>
        </p:nvSpPr>
        <p:spPr>
          <a:xfrm>
            <a:off x="8314433" y="6004835"/>
            <a:ext cx="724046" cy="583429"/>
          </a:xfrm>
          <a:prstGeom prst="mathMultiply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" action="ppaction://hlinkshowjump?jump=nextslide"/>
            <a:hlinkHover r:id="rId16" action="ppaction://hlinksldjump"/>
          </p:cNvPr>
          <p:cNvSpPr/>
          <p:nvPr/>
        </p:nvSpPr>
        <p:spPr>
          <a:xfrm>
            <a:off x="3653898" y="476671"/>
            <a:ext cx="1764196" cy="1728192"/>
          </a:xfrm>
          <a:prstGeom prst="roundRect">
            <a:avLst/>
          </a:prstGeom>
          <a:blipFill>
            <a:blip r:embed="rId1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1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/>
            <a:hlinkHover r:id="rId2" action="ppaction://hlinksldjump"/>
          </p:cNvPr>
          <p:cNvSpPr/>
          <p:nvPr/>
        </p:nvSpPr>
        <p:spPr>
          <a:xfrm>
            <a:off x="323528" y="501508"/>
            <a:ext cx="2304256" cy="1703355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" action="ppaction://hlinkshowjump?jump=nextslide"/>
            <a:hlinkHover r:id="rId4" action="ppaction://hlinksldjump"/>
          </p:cNvPr>
          <p:cNvSpPr/>
          <p:nvPr/>
        </p:nvSpPr>
        <p:spPr>
          <a:xfrm>
            <a:off x="6372200" y="476671"/>
            <a:ext cx="2304256" cy="1728192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" action="ppaction://hlinkshowjump?jump=nextslide"/>
            <a:hlinkHover r:id="rId6" action="ppaction://hlinksldjump"/>
          </p:cNvPr>
          <p:cNvSpPr/>
          <p:nvPr/>
        </p:nvSpPr>
        <p:spPr>
          <a:xfrm>
            <a:off x="3550874" y="4797152"/>
            <a:ext cx="2304256" cy="1584176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" action="ppaction://hlinkshowjump?jump=nextslide"/>
            <a:hlinkHover r:id="rId8" action="ppaction://hlinksldjump"/>
          </p:cNvPr>
          <p:cNvSpPr/>
          <p:nvPr/>
        </p:nvSpPr>
        <p:spPr>
          <a:xfrm>
            <a:off x="6407815" y="4388338"/>
            <a:ext cx="2304256" cy="1998222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Hover r:id="rId10" action="ppaction://hlinksldjump"/>
          </p:cNvPr>
          <p:cNvSpPr/>
          <p:nvPr/>
        </p:nvSpPr>
        <p:spPr>
          <a:xfrm>
            <a:off x="6407815" y="2564904"/>
            <a:ext cx="2304256" cy="1512168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" action="ppaction://hlinkshowjump?jump=nextslide"/>
            <a:hlinkHover r:id="rId12" action="ppaction://hlinksldjump"/>
          </p:cNvPr>
          <p:cNvSpPr/>
          <p:nvPr/>
        </p:nvSpPr>
        <p:spPr>
          <a:xfrm>
            <a:off x="323528" y="4388338"/>
            <a:ext cx="2304256" cy="1908212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hlinkshowjump?jump=nextslide"/>
            <a:hlinkHover r:id="rId14" action="ppaction://hlinksldjump"/>
          </p:cNvPr>
          <p:cNvSpPr/>
          <p:nvPr/>
        </p:nvSpPr>
        <p:spPr>
          <a:xfrm>
            <a:off x="300050" y="2420888"/>
            <a:ext cx="2304256" cy="1656184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566199"/>
            <a:ext cx="3096344" cy="1742492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ПЕЙЗАЖ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множение 16">
            <a:hlinkClick r:id="" action="ppaction://hlinkshowjump?jump=endshow"/>
          </p:cNvPr>
          <p:cNvSpPr/>
          <p:nvPr/>
        </p:nvSpPr>
        <p:spPr>
          <a:xfrm>
            <a:off x="8314433" y="6004835"/>
            <a:ext cx="724046" cy="583429"/>
          </a:xfrm>
          <a:prstGeom prst="mathMultiply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" action="ppaction://hlinkshowjump?jump=nextslide"/>
            <a:hlinkHover r:id="rId16" action="ppaction://hlinksldjump"/>
          </p:cNvPr>
          <p:cNvSpPr/>
          <p:nvPr/>
        </p:nvSpPr>
        <p:spPr>
          <a:xfrm>
            <a:off x="3653898" y="476671"/>
            <a:ext cx="1764196" cy="1728192"/>
          </a:xfrm>
          <a:prstGeom prst="roundRect">
            <a:avLst/>
          </a:prstGeom>
          <a:blipFill>
            <a:blip r:embed="rId1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92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/>
            <a:hlinkHover r:id="rId2" action="ppaction://hlinksldjump"/>
          </p:cNvPr>
          <p:cNvSpPr/>
          <p:nvPr/>
        </p:nvSpPr>
        <p:spPr>
          <a:xfrm>
            <a:off x="323528" y="501508"/>
            <a:ext cx="2304256" cy="1703355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" action="ppaction://hlinkshowjump?jump=nextslide"/>
            <a:hlinkHover r:id="rId4" action="ppaction://hlinksldjump"/>
          </p:cNvPr>
          <p:cNvSpPr/>
          <p:nvPr/>
        </p:nvSpPr>
        <p:spPr>
          <a:xfrm>
            <a:off x="6372200" y="476671"/>
            <a:ext cx="2304256" cy="1728192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" action="ppaction://hlinkshowjump?jump=nextslide"/>
            <a:hlinkHover r:id="rId6" action="ppaction://hlinksldjump"/>
          </p:cNvPr>
          <p:cNvSpPr/>
          <p:nvPr/>
        </p:nvSpPr>
        <p:spPr>
          <a:xfrm>
            <a:off x="3550874" y="4797152"/>
            <a:ext cx="2304256" cy="1584176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" action="ppaction://hlinkshowjump?jump=nextslide"/>
            <a:hlinkHover r:id="rId8" action="ppaction://hlinksldjump"/>
          </p:cNvPr>
          <p:cNvSpPr/>
          <p:nvPr/>
        </p:nvSpPr>
        <p:spPr>
          <a:xfrm>
            <a:off x="6407815" y="4388338"/>
            <a:ext cx="2304256" cy="1998222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Hover r:id="rId10" action="ppaction://hlinksldjump"/>
          </p:cNvPr>
          <p:cNvSpPr/>
          <p:nvPr/>
        </p:nvSpPr>
        <p:spPr>
          <a:xfrm>
            <a:off x="6407815" y="2564904"/>
            <a:ext cx="2304256" cy="1512168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" action="ppaction://hlinkshowjump?jump=nextslide"/>
            <a:hlinkHover r:id="rId12" action="ppaction://hlinksldjump"/>
          </p:cNvPr>
          <p:cNvSpPr/>
          <p:nvPr/>
        </p:nvSpPr>
        <p:spPr>
          <a:xfrm>
            <a:off x="323528" y="4388338"/>
            <a:ext cx="2304256" cy="1908212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hlinkshowjump?jump=nextslide"/>
            <a:hlinkHover r:id="rId14" action="ppaction://hlinksldjump"/>
          </p:cNvPr>
          <p:cNvSpPr/>
          <p:nvPr/>
        </p:nvSpPr>
        <p:spPr>
          <a:xfrm>
            <a:off x="300050" y="2420888"/>
            <a:ext cx="2304256" cy="1656184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566199"/>
            <a:ext cx="3096344" cy="1742492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БЫТОВОЙ 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ЖАНР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множение 16">
            <a:hlinkClick r:id="" action="ppaction://hlinkshowjump?jump=endshow"/>
          </p:cNvPr>
          <p:cNvSpPr/>
          <p:nvPr/>
        </p:nvSpPr>
        <p:spPr>
          <a:xfrm>
            <a:off x="8314433" y="6004835"/>
            <a:ext cx="724046" cy="583429"/>
          </a:xfrm>
          <a:prstGeom prst="mathMultiply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" action="ppaction://hlinkshowjump?jump=nextslide"/>
            <a:hlinkHover r:id="rId16" action="ppaction://hlinksldjump"/>
          </p:cNvPr>
          <p:cNvSpPr/>
          <p:nvPr/>
        </p:nvSpPr>
        <p:spPr>
          <a:xfrm>
            <a:off x="3653898" y="476671"/>
            <a:ext cx="1764196" cy="1728192"/>
          </a:xfrm>
          <a:prstGeom prst="roundRect">
            <a:avLst/>
          </a:prstGeom>
          <a:blipFill>
            <a:blip r:embed="rId1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8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" action="ppaction://hlinkshowjump?jump=nextslide"/>
            <a:hlinkHover r:id="rId2" action="ppaction://hlinksldjump"/>
          </p:cNvPr>
          <p:cNvSpPr/>
          <p:nvPr/>
        </p:nvSpPr>
        <p:spPr>
          <a:xfrm>
            <a:off x="323528" y="501508"/>
            <a:ext cx="2304256" cy="1703355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" action="ppaction://hlinkshowjump?jump=nextslide"/>
            <a:hlinkHover r:id="rId4" action="ppaction://hlinksldjump"/>
          </p:cNvPr>
          <p:cNvSpPr/>
          <p:nvPr/>
        </p:nvSpPr>
        <p:spPr>
          <a:xfrm>
            <a:off x="6372200" y="476671"/>
            <a:ext cx="2304256" cy="1728192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hlinkClick r:id="" action="ppaction://hlinkshowjump?jump=nextslide"/>
            <a:hlinkHover r:id="rId6" action="ppaction://hlinksldjump"/>
          </p:cNvPr>
          <p:cNvSpPr/>
          <p:nvPr/>
        </p:nvSpPr>
        <p:spPr>
          <a:xfrm>
            <a:off x="3550874" y="4797152"/>
            <a:ext cx="2304256" cy="1584176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" action="ppaction://hlinkshowjump?jump=nextslide"/>
            <a:hlinkHover r:id="rId8" action="ppaction://hlinksldjump"/>
          </p:cNvPr>
          <p:cNvSpPr/>
          <p:nvPr/>
        </p:nvSpPr>
        <p:spPr>
          <a:xfrm>
            <a:off x="6407815" y="4388338"/>
            <a:ext cx="2304256" cy="1998222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hlinkHover r:id="rId10" action="ppaction://hlinksldjump"/>
          </p:cNvPr>
          <p:cNvSpPr/>
          <p:nvPr/>
        </p:nvSpPr>
        <p:spPr>
          <a:xfrm>
            <a:off x="6407815" y="2564904"/>
            <a:ext cx="2304256" cy="1512168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hlinkClick r:id="" action="ppaction://hlinkshowjump?jump=nextslide"/>
            <a:hlinkHover r:id="rId12" action="ppaction://hlinksldjump"/>
          </p:cNvPr>
          <p:cNvSpPr/>
          <p:nvPr/>
        </p:nvSpPr>
        <p:spPr>
          <a:xfrm>
            <a:off x="323528" y="4388338"/>
            <a:ext cx="2304256" cy="1908212"/>
          </a:xfrm>
          <a:prstGeom prst="roundRect">
            <a:avLst/>
          </a:prstGeom>
          <a:blipFill>
            <a:blip r:embed="rId13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hlinkClick r:id="" action="ppaction://hlinkshowjump?jump=nextslide"/>
            <a:hlinkHover r:id="rId14" action="ppaction://hlinksldjump"/>
          </p:cNvPr>
          <p:cNvSpPr/>
          <p:nvPr/>
        </p:nvSpPr>
        <p:spPr>
          <a:xfrm>
            <a:off x="300050" y="2420888"/>
            <a:ext cx="2304256" cy="1656184"/>
          </a:xfrm>
          <a:prstGeom prst="roundRect">
            <a:avLst/>
          </a:prstGeom>
          <a:blipFill>
            <a:blip r:embed="rId15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566199"/>
            <a:ext cx="3096344" cy="1742492"/>
          </a:xfrm>
          <a:prstGeom prst="rect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ИСТОРИЧЕСКИЙ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ЖАНР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Умножение 16">
            <a:hlinkClick r:id="" action="ppaction://hlinkshowjump?jump=endshow"/>
          </p:cNvPr>
          <p:cNvSpPr/>
          <p:nvPr/>
        </p:nvSpPr>
        <p:spPr>
          <a:xfrm>
            <a:off x="8314433" y="6004835"/>
            <a:ext cx="724046" cy="583429"/>
          </a:xfrm>
          <a:prstGeom prst="mathMultiply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hlinkClick r:id="" action="ppaction://hlinkshowjump?jump=nextslide"/>
            <a:hlinkHover r:id="rId16" action="ppaction://hlinksldjump"/>
          </p:cNvPr>
          <p:cNvSpPr/>
          <p:nvPr/>
        </p:nvSpPr>
        <p:spPr>
          <a:xfrm>
            <a:off x="3653898" y="476671"/>
            <a:ext cx="1764196" cy="1728192"/>
          </a:xfrm>
          <a:prstGeom prst="roundRect">
            <a:avLst/>
          </a:prstGeom>
          <a:blipFill>
            <a:blip r:embed="rId17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12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112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1_Тема Office</vt:lpstr>
      <vt:lpstr>Жанры изобразительного искусства</vt:lpstr>
      <vt:lpstr> Жанр – вид художественных произведений, характеризующихся определенными темами.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Источники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«ИЗО – 2»</dc:title>
  <dc:creator>Валентина</dc:creator>
  <cp:lastModifiedBy>Валентина</cp:lastModifiedBy>
  <cp:revision>28</cp:revision>
  <dcterms:created xsi:type="dcterms:W3CDTF">2016-11-20T13:54:31Z</dcterms:created>
  <dcterms:modified xsi:type="dcterms:W3CDTF">2018-12-17T18:43:02Z</dcterms:modified>
</cp:coreProperties>
</file>