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9" r:id="rId7"/>
    <p:sldId id="260" r:id="rId8"/>
    <p:sldId id="262" r:id="rId9"/>
    <p:sldId id="265" r:id="rId10"/>
    <p:sldId id="266" r:id="rId11"/>
    <p:sldId id="263" r:id="rId12"/>
    <p:sldId id="264" r:id="rId13"/>
    <p:sldId id="270" r:id="rId14"/>
    <p:sldId id="271" r:id="rId15"/>
    <p:sldId id="272" r:id="rId16"/>
    <p:sldId id="26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3;&#1086;&#1074;&#1072;&#1103;%20&#1087;&#1072;&#1087;&#1082;&#1072;\&#1052;&#1086;&#1081;%20&#1092;&#1080;&#1083;&#1100;&#1084;.wmv" TargetMode="Externa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pristor.ru/biografiya-turgeneva-i-interesnye-fakty-iz-zhizni-turgeneva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fom.ru/statsimages/img759.jpg" TargetMode="External"/><Relationship Id="rId5" Type="http://schemas.openxmlformats.org/officeDocument/2006/relationships/hyperlink" Target="https://gfom.ru/statsimages/img758.jpg" TargetMode="External"/><Relationship Id="rId4" Type="http://schemas.openxmlformats.org/officeDocument/2006/relationships/hyperlink" Target="https://gfom.ru/imgsstat/img179.jp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52120" y="0"/>
            <a:ext cx="36724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8" name="Picture 4" descr="C:\Users\User\Desktop\ТУРГЕНЕВ\0_e9da6_4c1b8477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694" y="332656"/>
            <a:ext cx="6204919" cy="417646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21013914">
            <a:off x="766621" y="1054269"/>
            <a:ext cx="274082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Детство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Ивана Сергеевича Тургенева</a:t>
            </a:r>
            <a:endParaRPr lang="ru-RU" sz="32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3284984"/>
            <a:ext cx="4139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Иван Сергеевич    Тургенев   родился в 1818 году, в Орловской губернии, в городе Орле.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4221088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Несмотря на дворянское происхождение, своё детство Иван Сергеевич не считал счастливым.. К сожалению союз матери и отца основывался на деньгах, а не на любви. Мир и покой в семье Тургеневых нарушали частые ссоры. Мать Варвара Петровна часто срывалась на детях,  даже била их розгами.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Постоянные перепады настроения матери однажды настолько расстроили мальчика, что он решил бежать из дома.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0152" y="476672"/>
            <a:ext cx="25865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этап –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биографический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Иван Тургенев. Галерея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39253">
            <a:off x="3430850" y="265761"/>
            <a:ext cx="1983897" cy="2580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6" name="Группа 5"/>
          <p:cNvGrpSpPr/>
          <p:nvPr/>
        </p:nvGrpSpPr>
        <p:grpSpPr>
          <a:xfrm>
            <a:off x="323528" y="260648"/>
            <a:ext cx="8604448" cy="5755416"/>
            <a:chOff x="323528" y="260648"/>
            <a:chExt cx="8604448" cy="5755416"/>
          </a:xfrm>
        </p:grpSpPr>
        <p:sp>
          <p:nvSpPr>
            <p:cNvPr id="3" name="TextBox 2"/>
            <p:cNvSpPr txBox="1"/>
            <p:nvPr/>
          </p:nvSpPr>
          <p:spPr>
            <a:xfrm>
              <a:off x="683568" y="260648"/>
              <a:ext cx="777975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Ответы к кроссворду «ВОРОБЕЙ:</a:t>
              </a:r>
            </a:p>
            <a:p>
              <a:r>
                <a:rPr lang="ru-RU" sz="2400" u="sng" dirty="0" smtClean="0">
                  <a:latin typeface="Times New Roman" pitchFamily="18" charset="0"/>
                  <a:cs typeface="Times New Roman" pitchFamily="18" charset="0"/>
                </a:rPr>
                <a:t>По горизонтали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: 1. Тургенев 2. Берёза 3. Аллея 4. Любовь</a:t>
              </a:r>
            </a:p>
            <a:p>
              <a:r>
                <a:rPr lang="ru-RU" sz="2400" u="sng" dirty="0" smtClean="0">
                  <a:latin typeface="Times New Roman" pitchFamily="18" charset="0"/>
                  <a:cs typeface="Times New Roman" pitchFamily="18" charset="0"/>
                </a:rPr>
                <a:t>По вертикали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: 1. </a:t>
              </a:r>
              <a:r>
                <a:rPr lang="ru-RU" sz="2400" dirty="0" err="1" smtClean="0">
                  <a:latin typeface="Times New Roman" pitchFamily="18" charset="0"/>
                  <a:cs typeface="Times New Roman" pitchFamily="18" charset="0"/>
                </a:rPr>
                <a:t>Трезор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 2. Воробей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563888" y="1772816"/>
              <a:ext cx="4572000" cy="221599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Ответы к ребусам:</a:t>
              </a:r>
            </a:p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1. Воробей</a:t>
              </a:r>
            </a:p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2. </a:t>
              </a:r>
              <a:r>
                <a:rPr lang="ru-RU" sz="2400" dirty="0" err="1" smtClean="0">
                  <a:latin typeface="Times New Roman" pitchFamily="18" charset="0"/>
                  <a:cs typeface="Times New Roman" pitchFamily="18" charset="0"/>
                </a:rPr>
                <a:t>Муму</a:t>
              </a:r>
              <a:endParaRPr lang="ru-RU" sz="2400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3. Гнездо</a:t>
              </a:r>
            </a:p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4. Собака</a:t>
              </a:r>
            </a:p>
            <a:p>
              <a:endParaRPr lang="ru-RU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23528" y="4077072"/>
              <a:ext cx="860444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Ответы к заданию</a:t>
              </a:r>
            </a:p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 «НАЙДИ ОШИБКУ:</a:t>
              </a:r>
            </a:p>
            <a:p>
              <a:pPr marL="457200" indent="-457200">
                <a:buAutoNum type="arabicPeriod"/>
              </a:pP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Воробей, собака, автор – герои произведения И.С. Тургенева «Воробей»</a:t>
              </a:r>
            </a:p>
            <a:p>
              <a:pPr marL="457200" indent="-457200">
                <a:buAutoNum type="arabicPeriod"/>
              </a:pP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Герасим, собачка, барыня – герои произведения «</a:t>
              </a:r>
              <a:r>
                <a:rPr lang="ru-RU" sz="2400" dirty="0" err="1" smtClean="0">
                  <a:latin typeface="Times New Roman" pitchFamily="18" charset="0"/>
                  <a:cs typeface="Times New Roman" pitchFamily="18" charset="0"/>
                </a:rPr>
                <a:t>Муму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».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476672"/>
            <a:ext cx="2193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этап –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актерский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Мой 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359357" y="404664"/>
            <a:ext cx="5472609" cy="4104456"/>
          </a:xfrm>
          <a:prstGeom prst="rect">
            <a:avLst/>
          </a:prstGeom>
        </p:spPr>
      </p:pic>
      <p:pic>
        <p:nvPicPr>
          <p:cNvPr id="1026" name="Picture 2" descr="C:\Users\User\Pictures\надо сейчас\IMG_20181113_125218.jpg"/>
          <p:cNvPicPr>
            <a:picLocks noChangeAspect="1" noChangeArrowheads="1"/>
          </p:cNvPicPr>
          <p:nvPr/>
        </p:nvPicPr>
        <p:blipFill>
          <a:blip r:embed="rId5" cstate="print"/>
          <a:srcRect t="3192" r="10638" b="6832"/>
          <a:stretch>
            <a:fillRect/>
          </a:stretch>
        </p:blipFill>
        <p:spPr bwMode="auto">
          <a:xfrm rot="21051203">
            <a:off x="658836" y="2134901"/>
            <a:ext cx="3341549" cy="448603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sp>
        <p:nvSpPr>
          <p:cNvPr id="7" name="TextBox 6"/>
          <p:cNvSpPr txBox="1"/>
          <p:nvPr/>
        </p:nvSpPr>
        <p:spPr>
          <a:xfrm rot="21048940">
            <a:off x="916273" y="2248156"/>
            <a:ext cx="23791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Иван Тургенев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rot="20971623">
            <a:off x="1148439" y="2997827"/>
            <a:ext cx="2440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ВОРОБЕЙ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86156" y="404664"/>
            <a:ext cx="24860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этап –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художественный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Pictures\тургеневы\IMG_20181112_142412.jpg"/>
          <p:cNvPicPr>
            <a:picLocks noChangeAspect="1" noChangeArrowheads="1"/>
          </p:cNvPicPr>
          <p:nvPr/>
        </p:nvPicPr>
        <p:blipFill>
          <a:blip r:embed="rId3" cstate="print"/>
          <a:srcRect l="2328" b="5280"/>
          <a:stretch>
            <a:fillRect/>
          </a:stretch>
        </p:blipFill>
        <p:spPr bwMode="auto">
          <a:xfrm rot="16200000">
            <a:off x="3721161" y="1399519"/>
            <a:ext cx="5184508" cy="377086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6444208" y="5229200"/>
            <a:ext cx="16537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Воробей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endParaRPr lang="ru-RU" dirty="0"/>
          </a:p>
        </p:txBody>
      </p:sp>
      <p:pic>
        <p:nvPicPr>
          <p:cNvPr id="4099" name="Picture 3" descr="C:\Users\User\Pictures\тургеневы\IMG_20181112_1424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74585" y="2165775"/>
            <a:ext cx="4295800" cy="32218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1259632" y="6180892"/>
            <a:ext cx="130510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Муму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31" y="32048"/>
            <a:ext cx="9101269" cy="6825952"/>
          </a:xfrm>
          <a:prstGeom prst="rect">
            <a:avLst/>
          </a:prstGeom>
          <a:noFill/>
        </p:spPr>
      </p:pic>
      <p:pic>
        <p:nvPicPr>
          <p:cNvPr id="5122" name="Picture 2" descr="C:\Users\User\Pictures\тургеневы\IMG_20181112_142430.jpg"/>
          <p:cNvPicPr>
            <a:picLocks noChangeAspect="1" noChangeArrowheads="1"/>
          </p:cNvPicPr>
          <p:nvPr/>
        </p:nvPicPr>
        <p:blipFill>
          <a:blip r:embed="rId3" cstate="print"/>
          <a:srcRect t="2751" r="1963" b="4851"/>
          <a:stretch>
            <a:fillRect/>
          </a:stretch>
        </p:blipFill>
        <p:spPr bwMode="auto">
          <a:xfrm>
            <a:off x="467544" y="476672"/>
            <a:ext cx="8329047" cy="588753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6804248" y="5733256"/>
            <a:ext cx="16409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«Воробей»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151228"/>
            <a:ext cx="9753600" cy="7315200"/>
          </a:xfrm>
          <a:prstGeom prst="rect">
            <a:avLst/>
          </a:prstGeom>
          <a:noFill/>
        </p:spPr>
      </p:pic>
      <p:pic>
        <p:nvPicPr>
          <p:cNvPr id="6146" name="Picture 2" descr="C:\Users\User\Pictures\тургеневы\IMG_20181112_142444.jpg"/>
          <p:cNvPicPr>
            <a:picLocks noChangeAspect="1" noChangeArrowheads="1"/>
          </p:cNvPicPr>
          <p:nvPr/>
        </p:nvPicPr>
        <p:blipFill>
          <a:blip r:embed="rId3" cstate="print"/>
          <a:srcRect l="5901" t="6951" r="5113" b="8001"/>
          <a:stretch>
            <a:fillRect/>
          </a:stretch>
        </p:blipFill>
        <p:spPr bwMode="auto">
          <a:xfrm>
            <a:off x="539552" y="476672"/>
            <a:ext cx="8136904" cy="583264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6804248" y="5661248"/>
            <a:ext cx="16537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Воробей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 b="106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Users\User\Pictures\тургеневы\IMG_20181112_142453.jpg"/>
          <p:cNvPicPr>
            <a:picLocks noChangeAspect="1" noChangeArrowheads="1"/>
          </p:cNvPicPr>
          <p:nvPr/>
        </p:nvPicPr>
        <p:blipFill>
          <a:blip r:embed="rId3" cstate="print"/>
          <a:srcRect l="9401" t="2751" r="8614" b="8001"/>
          <a:stretch>
            <a:fillRect/>
          </a:stretch>
        </p:blipFill>
        <p:spPr bwMode="auto">
          <a:xfrm rot="16200000">
            <a:off x="1751809" y="-814585"/>
            <a:ext cx="5720400" cy="830291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2699792" y="5517232"/>
            <a:ext cx="16537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Воробей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55576" y="1340768"/>
            <a:ext cx="6534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http://www.chaltlib.ru/images/ubilei2018/210.jpg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736" y="332656"/>
            <a:ext cx="4880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Использованные источники: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1772816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https://img-fotki.yandex.ru/get/483127/161887320.334/0_20fec9_a6602e26_orig.jpg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2492896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http://www.anothercity.ru/gallery/post/13/f6/b5/f6b5f8c32c65fee991049a55dc97d1ce/big/7.jpg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3212976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https://www.tourprom.ru/site_media/images/upload/2015/10/20/poiphoto/us1_1.jpg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27584" y="4005064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http://urokturgenev.ucoz.net/_ph/1/903537465.jpg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9592" y="4509120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http://kalugafoto.net/images/foto/orel/orel308.jpg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55576" y="5085184"/>
            <a:ext cx="69059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http://pristor.ru/biografiya-turgeneva-i-interesnye-fakty-iz-zhizni-turgeneva/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827584" y="5445224"/>
            <a:ext cx="37128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https://gfom.ru/imgsstat/img179.jpg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https://gfom.ru/statsimages/img758.jpg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6"/>
              </a:rPr>
              <a:t>https://gfom.ru/statsimages/img759.jpg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074" name="Picture 2" descr="C:\Users\User\Desktop\ТУРГЕНЕВ\59a10332d130d6626cd3142405771848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1115616" y="548680"/>
              <a:ext cx="52855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Над проектом работала команда: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635896" y="1268760"/>
              <a:ext cx="38164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«ЭРУДИТ»</a:t>
              </a:r>
              <a:endPara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11560" y="2348880"/>
              <a:ext cx="757290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Редактор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: Алексеева Полина</a:t>
              </a:r>
            </a:p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Иллюстраторы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: Малышева Полина, </a:t>
              </a:r>
              <a:r>
                <a:rPr lang="ru-RU" sz="2400" dirty="0" err="1" smtClean="0">
                  <a:latin typeface="Times New Roman" pitchFamily="18" charset="0"/>
                  <a:cs typeface="Times New Roman" pitchFamily="18" charset="0"/>
                </a:rPr>
                <a:t>Шингарова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 Саша, </a:t>
              </a:r>
            </a:p>
            <a:p>
              <a:r>
                <a:rPr lang="ru-RU" sz="2400" dirty="0" err="1" smtClean="0">
                  <a:latin typeface="Times New Roman" pitchFamily="18" charset="0"/>
                  <a:cs typeface="Times New Roman" pitchFamily="18" charset="0"/>
                </a:rPr>
                <a:t>Поливода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 Данил. Швец Ева</a:t>
              </a:r>
            </a:p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Сценарист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2400" dirty="0" err="1" smtClean="0">
                  <a:latin typeface="Times New Roman" pitchFamily="18" charset="0"/>
                  <a:cs typeface="Times New Roman" pitchFamily="18" charset="0"/>
                </a:rPr>
                <a:t>Овчинникова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 Варя</a:t>
              </a:r>
            </a:p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Текст читает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: Чистяков Артем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195736" y="4653136"/>
              <a:ext cx="499309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Ученики 2 б класса</a:t>
              </a:r>
            </a:p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МАОУ СОШ № 18</a:t>
              </a:r>
            </a:p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г. Тавда Свердловской области</a:t>
              </a:r>
            </a:p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Учитель: </a:t>
              </a:r>
              <a:r>
                <a:rPr lang="ru-RU" sz="2400" dirty="0" err="1" smtClean="0">
                  <a:latin typeface="Times New Roman" pitchFamily="18" charset="0"/>
                  <a:cs typeface="Times New Roman" pitchFamily="18" charset="0"/>
                </a:rPr>
                <a:t>Голодок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 Алёна Алексеевна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179512" y="188640"/>
            <a:ext cx="8712968" cy="6388224"/>
            <a:chOff x="179512" y="188640"/>
            <a:chExt cx="8712968" cy="638822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79512" y="188640"/>
              <a:ext cx="8712968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         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Когда наступила ночь Иван решил бежать из дома. Пока мальчик крался по огромному дому, его сумел заметить учитель — немец. Это был пожилой человек, достаточно умный чтобы не поднимать шум, и достаточно чуткий, чтобы расспросить ребёнка о причинах такого решения. </a:t>
              </a:r>
              <a:br>
                <a:rPr lang="ru-RU" sz="2000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  Поутру добрый старик попросился в комнату барыни и довольно долго за закрытыми дверями беседовал с ней. Этот разговор вразумил строптивую хозяйку. Она оставила свои жестокие методы воспитания.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2400" dirty="0" smtClean="0">
                  <a:latin typeface="Times New Roman" pitchFamily="18" charset="0"/>
                  <a:cs typeface="Times New Roman" pitchFamily="18" charset="0"/>
                </a:rPr>
              </a:b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275856" y="2636912"/>
              <a:ext cx="5148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       А вот отца , Сергея Николаевича,  Ваня любил. Он ему казался образцом настоящего мужчины.</a:t>
              </a:r>
            </a:p>
            <a:p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69" name="Rectangle 1"/>
            <p:cNvSpPr>
              <a:spLocks noChangeArrowheads="1"/>
            </p:cNvSpPr>
            <p:nvPr/>
          </p:nvSpPr>
          <p:spPr bwMode="auto">
            <a:xfrm>
              <a:off x="3275856" y="3645024"/>
              <a:ext cx="5616624" cy="2739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       Когда Ивану было четыре года семья отправилась в путешествие по Европе. </a:t>
              </a:r>
              <a:b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</a:b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В Бернском зоопарке малыш переполз через барьер и едва не упал в яму с медведями. </a:t>
              </a:r>
            </a:p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0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   </a:t>
              </a: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Ребёнку помогла ловкость отца, который успел схватить своего отпрыска за ногу буквально в последнюю секунду. </a:t>
              </a:r>
              <a:endPara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173" name="Picture 5" descr="https://img0.liveinternet.ru/images/attach/c/11/128/490/128490300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1520" y="2636912"/>
              <a:ext cx="3132262" cy="39399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074" name="Picture 2" descr="C:\Users\User\Desktop\ТУРГЕНЕВ\59a10332d130d6626cd3142405771848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4046"/>
              <a:ext cx="9125272" cy="6843954"/>
            </a:xfrm>
            <a:prstGeom prst="rect">
              <a:avLst/>
            </a:prstGeom>
            <a:noFill/>
          </p:spPr>
        </p:pic>
        <p:pic>
          <p:nvPicPr>
            <p:cNvPr id="5" name="Picture 4" descr="C:\Users\User\Desktop\ТУРГЕНЕВ\0_e9da6_4c1b8477_ori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7341030" cy="4941169"/>
            </a:xfrm>
            <a:prstGeom prst="rect">
              <a:avLst/>
            </a:prstGeom>
            <a:noFill/>
          </p:spPr>
        </p:pic>
        <p:pic>
          <p:nvPicPr>
            <p:cNvPr id="6" name="Picture 2" descr="http://www.amr-museum.ru/russ/oficial/magazine/mag_n7_02/02_207_58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39334" y="2794197"/>
              <a:ext cx="2604666" cy="406380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Прямоугольник 6"/>
            <p:cNvSpPr/>
            <p:nvPr/>
          </p:nvSpPr>
          <p:spPr>
            <a:xfrm rot="21033443">
              <a:off x="883656" y="617316"/>
              <a:ext cx="5464579" cy="28905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      В доме Тургеневых было очень много комнат – около сорока! – того и гляди заблудишься! Но одна из них особенно привлекала Ваню – она находилась рядом с детской, и в ней стояли огромные черные шкафы – до самого потолка! Внизу они были сплошные, а наверху – застеклены, – и сквозь дверцы виднелись старинные книги. Ване очень хотелось узнать: что в них написано? 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5124" name="Picture 4" descr="http://www.anothercity.ru/gallery/post/13/f6/b5/f6b5f8c32c65fee991049a55dc97d1ce/big/7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15816" y="4566152"/>
              <a:ext cx="3456384" cy="229184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73024" y="0"/>
            <a:ext cx="9217024" cy="6912768"/>
            <a:chOff x="-73024" y="0"/>
            <a:chExt cx="9217024" cy="6912768"/>
          </a:xfrm>
        </p:grpSpPr>
        <p:pic>
          <p:nvPicPr>
            <p:cNvPr id="3074" name="Picture 2" descr="C:\Users\User\Desktop\ТУРГЕНЕВ\59a10332d130d6626cd3142405771848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73024" y="0"/>
              <a:ext cx="9217024" cy="6912768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251520" y="260648"/>
              <a:ext cx="25263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 этап –</a:t>
              </a:r>
            </a:p>
            <a:p>
              <a:pPr algn="ctr"/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географический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6145" name="Picture 1" descr="C:\Users\User\Desktop\ТУРГЕНЕВ\us1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35988" y="0"/>
              <a:ext cx="6208012" cy="364502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6" name="Picture 4" descr="C:\Users\User\Desktop\ТУРГЕНЕВ\0_e9da6_4c1b8477_ori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2598181"/>
              <a:ext cx="7416824" cy="4259819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 rot="21012812">
              <a:off x="713502" y="3122422"/>
              <a:ext cx="5931366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Тургенев писал</a:t>
              </a: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2000" i="1" dirty="0" smtClean="0">
                  <a:latin typeface="Times New Roman" pitchFamily="18" charset="0"/>
                  <a:cs typeface="Times New Roman" pitchFamily="18" charset="0"/>
                </a:rPr>
                <a:t>«Если у вас есть атлас, отыщите в нем карту России и проведите пальцем от Москвы по направлению к Черному морю; на вашем пути – немного севернее Орла – вы обнаружите город Мценск. Так вот! Моя деревня находится в 10 км от этого места с довольно труднопроизносимым названием. Это совершенная глушь – тихая, зеленая, печальная». </a:t>
              </a:r>
              <a:endParaRPr lang="ru-RU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Детство писателя прошло в имении матери Спасское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Лутовино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Самое прекрасное, что создавалось писателем было написано здесь,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среди красивых пейзажей,  в сельской глуши и глубине России.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4581128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Именно в этих местах Тургенев спускался в глубокие, заросшие орешником и рябиной овраги; пил воду из светлых родников у деревни Красавка, и любовался красотой простора равнины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Бежина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луга.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kalugafoto.net/images/foto/orel/orel3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340767"/>
            <a:ext cx="4968552" cy="3301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1052736"/>
            <a:ext cx="403244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Недалеко от дома, возле начала центральной аллеи, широко раскинул свои могучие ветви дуб.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Он посажен в детстве самим Тургеневым на просторной поляне за домом.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Писатель рассказывал: «Мой любимый дубок уже стал молодым дубом. Вчера, среди дня, я более часа сидел в его тени на скамейке. Мне очень хорошо было. Кругом трава так весело цвела; на всем лежал золотой свет, сильный и мягкий; даже в тень проникал он».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4" descr="Дуб Тургене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04664"/>
            <a:ext cx="4102405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188640"/>
            <a:ext cx="2391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этап –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занимательный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Pictures\тургеневы\IMG_20181112_142357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3801" t="1919" r="5201" b="2751"/>
          <a:stretch>
            <a:fillRect/>
          </a:stretch>
        </p:blipFill>
        <p:spPr bwMode="auto">
          <a:xfrm rot="16200000">
            <a:off x="1130576" y="1037777"/>
            <a:ext cx="4067749" cy="56818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47656" y="1628800"/>
            <a:ext cx="309634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 горизонтали: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написал произведение «Воробей»?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какого дерева упал птенец?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случилось данное происшествие?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чем, по мнению автора, движется жизнь?</a:t>
            </a:r>
          </a:p>
          <a:p>
            <a:pPr marL="342900" indent="-342900">
              <a:buAutoNum type="arabicPeriod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980728"/>
            <a:ext cx="58665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Кроссворд к произведению «ВОРОБЕЙ»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47656" y="4797152"/>
            <a:ext cx="309634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 вертикали: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напал на птенца?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вид птиц упоминается в рассказе?</a:t>
            </a:r>
          </a:p>
          <a:p>
            <a:pPr marL="342900" indent="-342900">
              <a:buAutoNum type="arabicPeriod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2050" name="Picture 2" descr="C:\Users\User\Pictures\тургеневы\IMG_20181112_154300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9401" t="17450" r="62600" b="31100"/>
          <a:stretch>
            <a:fillRect/>
          </a:stretch>
        </p:blipFill>
        <p:spPr bwMode="auto">
          <a:xfrm rot="16200000">
            <a:off x="1129350" y="-4606"/>
            <a:ext cx="1557724" cy="3816424"/>
          </a:xfrm>
          <a:prstGeom prst="rect">
            <a:avLst/>
          </a:prstGeom>
          <a:noFill/>
        </p:spPr>
      </p:pic>
      <p:pic>
        <p:nvPicPr>
          <p:cNvPr id="2051" name="Picture 3" descr="C:\Users\User\Pictures\тургеневы\IMG_20181112_154315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l="22000" t="9051" r="33200" b="19550"/>
          <a:stretch>
            <a:fillRect/>
          </a:stretch>
        </p:blipFill>
        <p:spPr bwMode="auto">
          <a:xfrm rot="16200000">
            <a:off x="5364088" y="-243408"/>
            <a:ext cx="2304256" cy="4896544"/>
          </a:xfrm>
          <a:prstGeom prst="rect">
            <a:avLst/>
          </a:prstGeom>
          <a:noFill/>
        </p:spPr>
      </p:pic>
      <p:pic>
        <p:nvPicPr>
          <p:cNvPr id="2052" name="Picture 4" descr="C:\Users\User\Pictures\тургеневы\IMG_20181112_154326.jpg"/>
          <p:cNvPicPr>
            <a:picLocks noChangeAspect="1" noChangeArrowheads="1"/>
          </p:cNvPicPr>
          <p:nvPr/>
        </p:nvPicPr>
        <p:blipFill>
          <a:blip r:embed="rId5" cstate="print"/>
          <a:srcRect l="9401" t="5901" r="34600" b="16400"/>
          <a:stretch>
            <a:fillRect/>
          </a:stretch>
        </p:blipFill>
        <p:spPr bwMode="auto">
          <a:xfrm rot="16200000">
            <a:off x="5256446" y="2528530"/>
            <a:ext cx="2627044" cy="4860032"/>
          </a:xfrm>
          <a:prstGeom prst="rect">
            <a:avLst/>
          </a:prstGeom>
          <a:noFill/>
        </p:spPr>
      </p:pic>
      <p:pic>
        <p:nvPicPr>
          <p:cNvPr id="2053" name="Picture 5" descr="C:\Users\User\Pictures\тургеневы\IMG_20181112_155133.jpg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rcRect l="6688" t="6951" r="34250" b="47900"/>
          <a:stretch>
            <a:fillRect/>
          </a:stretch>
        </p:blipFill>
        <p:spPr bwMode="auto">
          <a:xfrm>
            <a:off x="0" y="2924944"/>
            <a:ext cx="3971288" cy="22768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47664" y="404664"/>
            <a:ext cx="1521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УРГЕНЕВ\59a10332d130d6626cd3142405771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2" name="Picture 2" descr="C:\Users\User\Pictures\тургеневы\IMG_20181112_155126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 t="8001" b="8001"/>
          <a:stretch>
            <a:fillRect/>
          </a:stretch>
        </p:blipFill>
        <p:spPr bwMode="auto">
          <a:xfrm>
            <a:off x="1475656" y="0"/>
            <a:ext cx="5970222" cy="6686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718</Words>
  <Application>Microsoft Office PowerPoint</Application>
  <PresentationFormat>Экран (4:3)</PresentationFormat>
  <Paragraphs>80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29</cp:revision>
  <dcterms:created xsi:type="dcterms:W3CDTF">2018-11-07T03:44:04Z</dcterms:created>
  <dcterms:modified xsi:type="dcterms:W3CDTF">2018-11-21T04:04:25Z</dcterms:modified>
</cp:coreProperties>
</file>