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59" r:id="rId5"/>
    <p:sldId id="260" r:id="rId6"/>
    <p:sldId id="267" r:id="rId7"/>
    <p:sldId id="266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latin typeface="Constantia" pitchFamily="18" charset="0"/>
              </a:rPr>
              <a:t>лев</a:t>
            </a:r>
            <a:endParaRPr lang="ru-RU" i="1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latin typeface="Constantia" pitchFamily="18" charset="0"/>
              </a:rPr>
              <a:t>Аппликация из природного материала</a:t>
            </a:r>
          </a:p>
          <a:p>
            <a:r>
              <a:rPr lang="ru-RU" b="1" i="1" dirty="0" smtClean="0">
                <a:latin typeface="Constantia" pitchFamily="18" charset="0"/>
              </a:rPr>
              <a:t>Выполнила  Исмагилова А.</a:t>
            </a:r>
          </a:p>
          <a:p>
            <a:r>
              <a:rPr lang="ru-RU" b="1" i="1" dirty="0" smtClean="0">
                <a:latin typeface="Constantia" pitchFamily="18" charset="0"/>
              </a:rPr>
              <a:t>Руководитель  воспитатель ГПД Иванова Л.В.</a:t>
            </a:r>
            <a:endParaRPr lang="ru-RU" b="1" i="1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i="1" dirty="0" smtClean="0">
                <a:latin typeface="Constantia" pitchFamily="18" charset="0"/>
              </a:rPr>
              <a:t>лев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Инструменты и материалы: ножницы, клей ПВА, гуашь, природный материал (листья, мох), глазки.</a:t>
            </a:r>
          </a:p>
          <a:p>
            <a:endParaRPr lang="ru-RU" dirty="0">
              <a:latin typeface="Constantia" pitchFamily="18" charset="0"/>
            </a:endParaRPr>
          </a:p>
        </p:txBody>
      </p:sp>
      <p:pic>
        <p:nvPicPr>
          <p:cNvPr id="1026" name="Picture 2" descr="C:\Users\Михаил\Desktop\поделка лев\SAM_6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8958" y="3009297"/>
            <a:ext cx="4071934" cy="3053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Михаил\Desktop\поделка лев\SAM_6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9134" y="2186060"/>
            <a:ext cx="2750053" cy="2062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8" r="-560"/>
          <a:stretch/>
        </p:blipFill>
        <p:spPr>
          <a:xfrm>
            <a:off x="3923928" y="4365104"/>
            <a:ext cx="4077803" cy="2355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i="1" dirty="0" smtClean="0">
                <a:latin typeface="Constantia" pitchFamily="18" charset="0"/>
              </a:rPr>
              <a:t>лев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Используя кленовые, липовые, березовые и рябиновые листья выложить морду льва</a:t>
            </a:r>
            <a:r>
              <a:rPr lang="ru-RU" dirty="0">
                <a:latin typeface="Constantia" pitchFamily="18" charset="0"/>
              </a:rPr>
              <a:t>. Приклеиваем элементы морды на основу. </a:t>
            </a:r>
          </a:p>
          <a:p>
            <a:endParaRPr lang="ru-RU" dirty="0">
              <a:latin typeface="Constantia" pitchFamily="18" charset="0"/>
            </a:endParaRPr>
          </a:p>
        </p:txBody>
      </p:sp>
      <p:pic>
        <p:nvPicPr>
          <p:cNvPr id="5" name="Picture 3" descr="C:\Users\Михаил\Desktop\поделка лев\SAM_6142.JPG"/>
          <p:cNvPicPr>
            <a:picLocks noChangeAspect="1" noChangeArrowheads="1"/>
          </p:cNvPicPr>
          <p:nvPr/>
        </p:nvPicPr>
        <p:blipFill>
          <a:blip r:embed="rId2">
            <a:lum bright="-13000" contrast="19000"/>
          </a:blip>
          <a:stretch>
            <a:fillRect/>
          </a:stretch>
        </p:blipFill>
        <p:spPr bwMode="auto">
          <a:xfrm>
            <a:off x="1285852" y="2143116"/>
            <a:ext cx="5821906" cy="4366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Constantia" pitchFamily="18" charset="0"/>
              </a:rPr>
              <a:t>лев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619024"/>
          </a:xfrm>
        </p:spPr>
        <p:txBody>
          <a:bodyPr/>
          <a:lstStyle/>
          <a:p>
            <a:r>
              <a:rPr lang="ru-RU" dirty="0">
                <a:latin typeface="Constantia" pitchFamily="18" charset="0"/>
              </a:rPr>
              <a:t>Формируем  туловище </a:t>
            </a:r>
            <a:r>
              <a:rPr lang="ru-RU" dirty="0" smtClean="0">
                <a:latin typeface="Constantia" pitchFamily="18" charset="0"/>
              </a:rPr>
              <a:t>льва из листьев и приклеиваем их.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5" name="Picture 3" descr="C:\Users\Михаил\Desktop\поделка лев\SAM_6162.JPG"/>
          <p:cNvPicPr>
            <a:picLocks noChangeAspect="1" noChangeArrowheads="1"/>
          </p:cNvPicPr>
          <p:nvPr/>
        </p:nvPicPr>
        <p:blipFill>
          <a:blip r:embed="rId2">
            <a:lum bright="-13000" contrast="19000"/>
          </a:blip>
          <a:srcRect/>
          <a:stretch>
            <a:fillRect/>
          </a:stretch>
        </p:blipFill>
        <p:spPr bwMode="auto">
          <a:xfrm>
            <a:off x="793025" y="1844824"/>
            <a:ext cx="6379322" cy="4784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Constantia" pitchFamily="18" charset="0"/>
              </a:rPr>
              <a:t>лев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5475008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Из рябиновых листьев выполняем лапы, из веточек – усы и хвост. Кончик хвоста украшаем рябиновыми листьями.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5" name="Picture 2" descr="F:\DCIM\100PHOTO\SAM_6169.JPG"/>
          <p:cNvPicPr>
            <a:picLocks noChangeAspect="1" noChangeArrowheads="1"/>
          </p:cNvPicPr>
          <p:nvPr/>
        </p:nvPicPr>
        <p:blipFill>
          <a:blip r:embed="rId2">
            <a:lum bright="-13000" contrast="13000"/>
          </a:blip>
          <a:stretch>
            <a:fillRect/>
          </a:stretch>
        </p:blipFill>
        <p:spPr bwMode="auto">
          <a:xfrm>
            <a:off x="1115616" y="2245047"/>
            <a:ext cx="5806273" cy="4354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i="1" dirty="0" smtClean="0">
                <a:latin typeface="Constantia" pitchFamily="18" charset="0"/>
              </a:rPr>
              <a:t>лев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Из мха выложить и приклеить травку.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4" name="Picture 2" descr="C:\Users\Михаил\Desktop\поделка лев\SAM_6174.JPG"/>
          <p:cNvPicPr>
            <a:picLocks noChangeAspect="1" noChangeArrowheads="1"/>
          </p:cNvPicPr>
          <p:nvPr/>
        </p:nvPicPr>
        <p:blipFill>
          <a:blip r:embed="rId2">
            <a:lum bright="-13000" contrast="13000"/>
          </a:blip>
          <a:srcRect t="9531" r="1433"/>
          <a:stretch>
            <a:fillRect/>
          </a:stretch>
        </p:blipFill>
        <p:spPr bwMode="auto">
          <a:xfrm>
            <a:off x="611560" y="1721917"/>
            <a:ext cx="6793955" cy="4676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i="1" dirty="0" smtClean="0">
                <a:latin typeface="Constantia" pitchFamily="18" charset="0"/>
              </a:rPr>
              <a:t>лев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Из березовых и рябиновых листьев выполняем бабочку.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6" name="Picture 4" descr="F:\DCIM\100PHOTO\SAM_6172.JPG"/>
          <p:cNvPicPr>
            <a:picLocks noChangeAspect="1" noChangeArrowheads="1"/>
          </p:cNvPicPr>
          <p:nvPr/>
        </p:nvPicPr>
        <p:blipFill>
          <a:blip r:embed="rId2">
            <a:lum bright="-13000" contrast="19000"/>
          </a:blip>
          <a:srcRect r="1613" b="7140"/>
          <a:stretch>
            <a:fillRect/>
          </a:stretch>
        </p:blipFill>
        <p:spPr bwMode="auto">
          <a:xfrm>
            <a:off x="1071538" y="2071678"/>
            <a:ext cx="6357982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i="1" dirty="0">
                <a:latin typeface="Constantia" pitchFamily="18" charset="0"/>
              </a:rPr>
              <a:t>лев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C:\Users\Михаил\Desktop\поделка лев\SAM_6173.JPG"/>
          <p:cNvPicPr>
            <a:picLocks noChangeAspect="1" noChangeArrowheads="1"/>
          </p:cNvPicPr>
          <p:nvPr/>
        </p:nvPicPr>
        <p:blipFill>
          <a:blip r:embed="rId2">
            <a:lum bright="-13000" contrast="13000"/>
          </a:blip>
          <a:srcRect l="987" t="6584" r="3225"/>
          <a:stretch>
            <a:fillRect/>
          </a:stretch>
        </p:blipFill>
        <p:spPr bwMode="auto">
          <a:xfrm>
            <a:off x="315507" y="1196752"/>
            <a:ext cx="7386802" cy="540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104</TotalTime>
  <Words>104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Constantia</vt:lpstr>
      <vt:lpstr>Trebuchet MS</vt:lpstr>
      <vt:lpstr>Wingdings</vt:lpstr>
      <vt:lpstr>Wingdings 2</vt:lpstr>
      <vt:lpstr>Изящная</vt:lpstr>
      <vt:lpstr>лев</vt:lpstr>
      <vt:lpstr>лев</vt:lpstr>
      <vt:lpstr>лев</vt:lpstr>
      <vt:lpstr>лев</vt:lpstr>
      <vt:lpstr>лев</vt:lpstr>
      <vt:lpstr>лев</vt:lpstr>
      <vt:lpstr>лев</vt:lpstr>
      <vt:lpstr>лев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</dc:title>
  <dc:creator>Михаил</dc:creator>
  <cp:lastModifiedBy>Компьютер</cp:lastModifiedBy>
  <cp:revision>14</cp:revision>
  <dcterms:created xsi:type="dcterms:W3CDTF">2018-10-21T15:31:19Z</dcterms:created>
  <dcterms:modified xsi:type="dcterms:W3CDTF">2018-10-26T13:56:49Z</dcterms:modified>
</cp:coreProperties>
</file>