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0" r:id="rId4"/>
    <p:sldId id="259" r:id="rId5"/>
    <p:sldId id="261" r:id="rId6"/>
    <p:sldId id="266" r:id="rId7"/>
    <p:sldId id="267" r:id="rId8"/>
    <p:sldId id="268" r:id="rId9"/>
    <p:sldId id="263" r:id="rId10"/>
    <p:sldId id="265" r:id="rId11"/>
    <p:sldId id="257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2F04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A022-1A2D-4461-AEDF-8F9838C5BA8B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267A8-DCB9-4D7B-867C-AB8C73F18C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054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A022-1A2D-4461-AEDF-8F9838C5BA8B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267A8-DCB9-4D7B-867C-AB8C73F18C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060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A022-1A2D-4461-AEDF-8F9838C5BA8B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267A8-DCB9-4D7B-867C-AB8C73F18C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901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A022-1A2D-4461-AEDF-8F9838C5BA8B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267A8-DCB9-4D7B-867C-AB8C73F18C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974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A022-1A2D-4461-AEDF-8F9838C5BA8B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267A8-DCB9-4D7B-867C-AB8C73F18C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028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A022-1A2D-4461-AEDF-8F9838C5BA8B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267A8-DCB9-4D7B-867C-AB8C73F18C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601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A022-1A2D-4461-AEDF-8F9838C5BA8B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267A8-DCB9-4D7B-867C-AB8C73F18C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045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A022-1A2D-4461-AEDF-8F9838C5BA8B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267A8-DCB9-4D7B-867C-AB8C73F18C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037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A022-1A2D-4461-AEDF-8F9838C5BA8B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267A8-DCB9-4D7B-867C-AB8C73F18C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177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A022-1A2D-4461-AEDF-8F9838C5BA8B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267A8-DCB9-4D7B-867C-AB8C73F18C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043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A022-1A2D-4461-AEDF-8F9838C5BA8B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267A8-DCB9-4D7B-867C-AB8C73F18C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9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0A022-1A2D-4461-AEDF-8F9838C5BA8B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267A8-DCB9-4D7B-867C-AB8C73F18C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650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ihi.ru/pics/2013/10/22/2701.jpg" TargetMode="External"/><Relationship Id="rId2" Type="http://schemas.openxmlformats.org/officeDocument/2006/relationships/hyperlink" Target="http://player.myshared.ru/734654/data/images/img0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42787" y="1052736"/>
            <a:ext cx="6658426" cy="24314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Рисуем 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красками и листьями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267744" y="4221088"/>
            <a:ext cx="4896544" cy="1584177"/>
          </a:xfrm>
          <a:prstGeom prst="round2Diag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642F04"/>
                </a:solidFill>
                <a:latin typeface="Monotype Corsiva" panose="03010101010201010101" pitchFamily="66" charset="0"/>
              </a:rPr>
              <a:t>Проходцева</a:t>
            </a:r>
            <a:r>
              <a:rPr lang="ru-RU" sz="2000" b="1" dirty="0" smtClean="0">
                <a:solidFill>
                  <a:srgbClr val="642F04"/>
                </a:solidFill>
                <a:latin typeface="Monotype Corsiva" panose="03010101010201010101" pitchFamily="66" charset="0"/>
              </a:rPr>
              <a:t> Ирина Александровна</a:t>
            </a:r>
          </a:p>
          <a:p>
            <a:pPr algn="ctr"/>
            <a:r>
              <a:rPr lang="ru-RU" sz="2000" b="1" dirty="0">
                <a:solidFill>
                  <a:srgbClr val="642F04"/>
                </a:solidFill>
                <a:latin typeface="Monotype Corsiva" panose="03010101010201010101" pitchFamily="66" charset="0"/>
              </a:rPr>
              <a:t>у</a:t>
            </a:r>
            <a:r>
              <a:rPr lang="ru-RU" sz="2000" b="1" dirty="0" smtClean="0">
                <a:solidFill>
                  <a:srgbClr val="642F04"/>
                </a:solidFill>
                <a:latin typeface="Monotype Corsiva" panose="03010101010201010101" pitchFamily="66" charset="0"/>
              </a:rPr>
              <a:t>читель начальных классов</a:t>
            </a:r>
          </a:p>
          <a:p>
            <a:pPr algn="ctr"/>
            <a:r>
              <a:rPr lang="ru-RU" sz="2000" b="1" dirty="0" smtClean="0">
                <a:solidFill>
                  <a:srgbClr val="642F04"/>
                </a:solidFill>
                <a:latin typeface="Monotype Corsiva" panose="03010101010201010101" pitchFamily="66" charset="0"/>
              </a:rPr>
              <a:t>МБОУ «</a:t>
            </a:r>
            <a:r>
              <a:rPr lang="ru-RU" sz="2000" b="1" dirty="0" err="1" smtClean="0">
                <a:solidFill>
                  <a:srgbClr val="642F04"/>
                </a:solidFill>
                <a:latin typeface="Monotype Corsiva" panose="03010101010201010101" pitchFamily="66" charset="0"/>
              </a:rPr>
              <a:t>Уинская</a:t>
            </a:r>
            <a:r>
              <a:rPr lang="ru-RU" sz="2000" b="1" dirty="0" smtClean="0">
                <a:solidFill>
                  <a:srgbClr val="642F04"/>
                </a:solidFill>
                <a:latin typeface="Monotype Corsiva" panose="03010101010201010101" pitchFamily="66" charset="0"/>
              </a:rPr>
              <a:t> СОШ»</a:t>
            </a:r>
          </a:p>
          <a:p>
            <a:pPr algn="ctr"/>
            <a:r>
              <a:rPr lang="ru-RU" sz="2000" b="1" dirty="0" smtClean="0">
                <a:solidFill>
                  <a:srgbClr val="642F04"/>
                </a:solidFill>
                <a:latin typeface="Monotype Corsiva" panose="03010101010201010101" pitchFamily="66" charset="0"/>
              </a:rPr>
              <a:t>Село УИНСКОЕ Пермский край </a:t>
            </a:r>
            <a:endParaRPr lang="ru-RU" sz="2000" b="1" dirty="0">
              <a:solidFill>
                <a:srgbClr val="642F04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30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18017" y="1772816"/>
            <a:ext cx="6502659" cy="4533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82458" y="476672"/>
            <a:ext cx="6984733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Пофантазируем, окрасим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листья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нарядные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цвета, и у нас получится</a:t>
            </a:r>
          </a:p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сенний лес. 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420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5601" y="548680"/>
            <a:ext cx="592213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Тоненькой кисточкой прорисуем </a:t>
            </a:r>
          </a:p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стволы деревьев.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земле нарисуем опавшие листья.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2028121"/>
            <a:ext cx="5897118" cy="416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85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204864"/>
            <a:ext cx="6390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http://player.myshared.ru/734654/data/images/img0.jpg</a:t>
            </a:r>
            <a:r>
              <a:rPr lang="ru-RU" dirty="0" smtClean="0"/>
              <a:t>  фон</a:t>
            </a:r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www.stihi.ru/pics/2013/10/22/2701.jpg</a:t>
            </a:r>
            <a:r>
              <a:rPr lang="ru-RU" dirty="0" smtClean="0"/>
              <a:t>  осень</a:t>
            </a:r>
          </a:p>
          <a:p>
            <a:r>
              <a:rPr lang="ru-RU" dirty="0"/>
              <a:t>Фотографии </a:t>
            </a:r>
            <a:r>
              <a:rPr lang="ru-RU" dirty="0" smtClean="0"/>
              <a:t> </a:t>
            </a:r>
            <a:r>
              <a:rPr lang="ru-RU" dirty="0" err="1" smtClean="0"/>
              <a:t>Проходцевой</a:t>
            </a:r>
            <a:r>
              <a:rPr lang="ru-RU" dirty="0" smtClean="0"/>
              <a:t> И.А.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68785" y="836712"/>
            <a:ext cx="27960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Источники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76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76672"/>
            <a:ext cx="6867265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Осень </a:t>
            </a:r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опушке краски разводила, 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листве тихонько кистью проводила: 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Пожелтел орешник и зарделись клены, 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пурпуре осеннем только дуб зеленый.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Утешает осень: «Не жалейте лето! 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Посмотрите – роща золотом одета!» 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				З. Федоровская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http://www.stihi.ru/pics/2013/10/22/27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1" y="3068959"/>
            <a:ext cx="6379500" cy="3533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59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Images\IMG_20151018_13345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0330" y="2301169"/>
            <a:ext cx="5721990" cy="4291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1099933" y="404664"/>
            <a:ext cx="65527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Вам понадобится: </a:t>
            </a:r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альбомный лист </a:t>
            </a:r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акварельные краски или гуашь </a:t>
            </a:r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листья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разных деревьев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488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Images\IMG_20151018_132713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59632" y="1772816"/>
            <a:ext cx="6330150" cy="4580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918565" y="764704"/>
            <a:ext cx="730687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еревья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похожи на разные по форме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листья.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нарисуем осенний лес.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717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57562"/>
            <a:ext cx="74888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Альбомный лист обильно смачиваем водой при помощи широкой кисти, затем рисуем небо и  осеннюю землю.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2" descr="H:\Images\IMG_20151018_13381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47664" y="2167507"/>
            <a:ext cx="5944166" cy="4046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777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осень\2015-10-18 14-04-0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1700807"/>
            <a:ext cx="3201820" cy="42690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764704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Выбираем листик и красим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акварельными  красками изнаночную сторону листа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027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3748" y="736299"/>
            <a:ext cx="4644008" cy="3483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4365104"/>
            <a:ext cx="64807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Переворачиваем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листик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окрашенной стороной на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альбомный лист.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Аккуратно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прижимаем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листик салфеткой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0096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470486"/>
            <a:ext cx="3044063" cy="3868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5924" y="4434109"/>
            <a:ext cx="6647782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Убираем окрашенный листик.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альбомном листе остаётся отпечаток,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напоминающий по форме дерево.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314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3190" y="2033687"/>
            <a:ext cx="5144837" cy="3858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88843" y="620688"/>
            <a:ext cx="4998228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 же самое проделываем </a:t>
            </a:r>
          </a:p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другими листьями, </a:t>
            </a:r>
          </a:p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разными по форме и размеру.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16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190</Words>
  <Application>Microsoft Office PowerPoint</Application>
  <PresentationFormat>Экран (4:3)</PresentationFormat>
  <Paragraphs>39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</cp:revision>
  <dcterms:created xsi:type="dcterms:W3CDTF">2015-10-18T11:56:38Z</dcterms:created>
  <dcterms:modified xsi:type="dcterms:W3CDTF">2018-10-21T12:24:55Z</dcterms:modified>
</cp:coreProperties>
</file>