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58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ас\Desktop\Снова в школу. Банеры вертикальные и горизонтальные, колокольчик школьный\zdtr5t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29177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03F-A3B4-4776-BA7B-97F0ADAE96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9C57-DD99-4975-9CD2-3B336415B79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583950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oformlenie/kartinki/snova-v-shkolu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fisha.cheb.ru/pics/big/133132.jpg" TargetMode="External"/><Relationship Id="rId7" Type="http://schemas.openxmlformats.org/officeDocument/2006/relationships/hyperlink" Target="https://yandex.ru/images/search?img_url=https://ds04.infourok.ru/uploads/ex/00b4/0009c4b3-7346e51a/img15.jpg&amp;p=1&amp;text=&#1082;&#1072;&#1088;&#1090;&#1080;&#1085;&#1082;&#1072;%20&#1088;&#1077;&#1092;&#1083;&#1077;&#1082;&#1089;&#1080;&#1103;%20&#1076;&#1077;&#1088;&#1077;&#1074;&#1086;%20&#1091;&#1089;&#1087;&#1077;&#1093;&#1072;&amp;pos=43&amp;lr=101361&amp;rpt=simage" TargetMode="External"/><Relationship Id="rId2" Type="http://schemas.openxmlformats.org/officeDocument/2006/relationships/hyperlink" Target="http://reveriess.gtaserv.ru/viewtopic.php?f=49&amp;t=274&amp;sid=553f790541bf2d9b94ec7b43e7d7454c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ssia.od.ua/uploads/posts/2013-08/1377073042_3.jpg" TargetMode="External"/><Relationship Id="rId5" Type="http://schemas.openxmlformats.org/officeDocument/2006/relationships/hyperlink" Target="http://review-planet.ru/wp-content/uploads/2012/03/%D0%BC%D0%BE%D1%80%D0%B4%D0%B025.jpg" TargetMode="External"/><Relationship Id="rId4" Type="http://schemas.openxmlformats.org/officeDocument/2006/relationships/hyperlink" Target="http://img12.proshkolu.ru/content/media/pic/std/5000000/4247000/4246273-5fc3ee487d661a36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3"/>
          <p:cNvGrpSpPr/>
          <p:nvPr/>
        </p:nvGrpSpPr>
        <p:grpSpPr>
          <a:xfrm>
            <a:off x="1187624" y="2708920"/>
            <a:ext cx="6624736" cy="4044759"/>
            <a:chOff x="1115616" y="2132856"/>
            <a:chExt cx="7165477" cy="465113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115616" y="2132856"/>
              <a:ext cx="7165477" cy="9555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Внеклассное занятие</a:t>
              </a:r>
              <a:endParaRPr lang="ru-RU" sz="4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361672" y="5085184"/>
              <a:ext cx="4910120" cy="1698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Подготовила Суркова Л.Н.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«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Черемшанская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СОШ №1»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Черемшанского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Республики Татарстан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2018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1196752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Картинка </a:t>
            </a:r>
          </a:p>
          <a:p>
            <a:pPr algn="ctr"/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http://antalpiti.ru/oformlenie/kartinki/snova-v-shkolu/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2" y="2708920"/>
            <a:ext cx="7993063" cy="3744416"/>
            <a:chOff x="539750" y="1803164"/>
            <a:chExt cx="7993063" cy="4774328"/>
          </a:xfrm>
        </p:grpSpPr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539750" y="1803164"/>
              <a:ext cx="7993063" cy="4182722"/>
              <a:chOff x="539552" y="-241499"/>
              <a:chExt cx="7992888" cy="5228623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-241499"/>
                <a:ext cx="7992888" cy="4758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b="1" dirty="0" err="1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4BACC6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4BACC6">
                      <a:lumMod val="75000"/>
                    </a:srgbClr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349395"/>
                <a:ext cx="3628503" cy="637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411760" y="6093296"/>
              <a:ext cx="4325351" cy="484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4BACC6">
                      <a:lumMod val="75000"/>
                    </a:srgbClr>
                  </a:solidFill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967335"/>
            <a:ext cx="6174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hlinkClick r:id="rId2"/>
            </a:endParaRPr>
          </a:p>
          <a:p>
            <a:endParaRPr lang="ru-RU" sz="1200" dirty="0" smtClean="0">
              <a:hlinkClick r:id="rId2"/>
            </a:endParaRPr>
          </a:p>
          <a:p>
            <a:endParaRPr lang="ru-RU" sz="1200" dirty="0" smtClean="0">
              <a:hlinkClick r:id="rId2"/>
            </a:endParaRPr>
          </a:p>
          <a:p>
            <a:endParaRPr lang="ru-RU" sz="1200" dirty="0" smtClean="0">
              <a:hlinkClick r:id="rId2"/>
            </a:endParaRPr>
          </a:p>
          <a:p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reveriess.gtaserv.ru/viewtopic.php?f=49&amp;t=274&amp;sid=553f790541bf2d9b94ec7b43e7d7454c</a:t>
            </a:r>
            <a:r>
              <a:rPr lang="ru-RU" sz="1200" dirty="0" smtClean="0"/>
              <a:t> елочка</a:t>
            </a:r>
          </a:p>
          <a:p>
            <a:endParaRPr lang="ru-RU" sz="1200" dirty="0"/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afisha.cheb.ru/pics/big/133132.jpg</a:t>
            </a:r>
            <a:r>
              <a:rPr lang="ru-RU" sz="1200" dirty="0" smtClean="0"/>
              <a:t> малина</a:t>
            </a:r>
          </a:p>
          <a:p>
            <a:endParaRPr lang="ru-RU" sz="1200" dirty="0"/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img12.proshkolu.ru/content/media/pic/std/5000000/4247000/4246273-5fc3ee487d661a36.jpg</a:t>
            </a:r>
            <a:r>
              <a:rPr lang="ru-RU" sz="1200" dirty="0" smtClean="0"/>
              <a:t> крапива</a:t>
            </a:r>
          </a:p>
          <a:p>
            <a:endParaRPr lang="ru-RU" sz="1200" dirty="0"/>
          </a:p>
          <a:p>
            <a:r>
              <a:rPr lang="en-US" sz="1200" dirty="0">
                <a:hlinkClick r:id="rId5"/>
              </a:rPr>
              <a:t>http://review-planet.ru/wp-content/uploads/2012/03/%</a:t>
            </a:r>
            <a:r>
              <a:rPr lang="en-US" sz="1200" dirty="0" smtClean="0">
                <a:hlinkClick r:id="rId5"/>
              </a:rPr>
              <a:t>D0%BC%D0%BE%D1%80%D0%B4%D0%B025.jpg</a:t>
            </a:r>
            <a:r>
              <a:rPr lang="ru-RU" sz="1200" dirty="0" smtClean="0"/>
              <a:t> пустыня</a:t>
            </a:r>
          </a:p>
          <a:p>
            <a:endParaRPr lang="ru-RU" sz="1200" dirty="0"/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missia.od.ua/uploads/posts/2013-08/1377073042_3.jpg</a:t>
            </a:r>
            <a:r>
              <a:rPr lang="ru-RU" sz="1200" dirty="0" smtClean="0"/>
              <a:t>  цветущий сад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551837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hlinkClick r:id="rId7"/>
            </a:endParaRPr>
          </a:p>
          <a:p>
            <a:r>
              <a:rPr lang="en-US" sz="1200" dirty="0" smtClean="0">
                <a:hlinkClick r:id="rId7"/>
              </a:rPr>
              <a:t>https://yandex.ru/images/search?img_url=https%3A%2F%2Fds04.infourok.ru%2Fuploads%2Fex%2F00b4%2F0009c4b3-7346e51a%2Fimg15.jpg&amp;p=1&amp;text=</a:t>
            </a:r>
            <a:r>
              <a:rPr lang="ru-RU" sz="1200" dirty="0" smtClean="0">
                <a:hlinkClick r:id="rId7"/>
              </a:rPr>
              <a:t>картинка%20рефлексия%20дерево%20успеха&amp;</a:t>
            </a:r>
            <a:r>
              <a:rPr lang="en-US" sz="1200" dirty="0" smtClean="0">
                <a:hlinkClick r:id="rId7"/>
              </a:rPr>
              <a:t>pos=43&amp;lr=101361&amp;rpt=</a:t>
            </a:r>
            <a:r>
              <a:rPr lang="en-US" sz="1200" dirty="0" err="1" smtClean="0">
                <a:hlinkClick r:id="rId7"/>
              </a:rPr>
              <a:t>simage</a:t>
            </a:r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209025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914400" indent="-914400" algn="ctr">
              <a:buAutoNum type="arabicPlain" startAt="18"/>
            </a:pPr>
            <a:r>
              <a:rPr lang="ru-RU" sz="1800" dirty="0" smtClean="0"/>
              <a:t> 1	19	 20 	  6	15	 10	 6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РАСТЕНИЕ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061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Тема занятия: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Что растет у школы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568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6034682"/>
          </a:xfrm>
        </p:spPr>
        <p:txBody>
          <a:bodyPr>
            <a:normAutofit/>
          </a:bodyPr>
          <a:lstStyle/>
          <a:p>
            <a:pPr lvl="0"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Что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же это за девица: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швея, не мастерица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Ничего сама не шьет,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А в иголках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круглый год.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8840"/>
            <a:ext cx="335287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8938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3816424" cy="5328592"/>
          </a:xfrm>
        </p:spPr>
        <p:txBody>
          <a:bodyPr>
            <a:normAutofit/>
          </a:bodyPr>
          <a:lstStyle/>
          <a:p>
            <a:pPr lvl="0" algn="l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Бусы красные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висят, 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Из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кустов на нас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глядят.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Очень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любят бусы эти дети, птицы и медведи.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970" y="2924944"/>
            <a:ext cx="4584509" cy="3438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5238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104456" cy="632271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Это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зелье ты не тронь,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Жжется больно, как огонь.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2134"/>
            <a:ext cx="4176464" cy="3245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453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1206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02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Растения Земли – украшение.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Надо беречь растения!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662" y="116632"/>
            <a:ext cx="6984776" cy="4436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318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63029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07733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119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            Тема занятия:</vt:lpstr>
      <vt:lpstr>    Что же это за девица: Не швея, не мастерица Ничего сама не шьет, А в иголках круглый год. </vt:lpstr>
      <vt:lpstr>   Бусы красные висят,  Из кустов на нас глядят. Очень любят бусы эти дети, птицы и медведи.</vt:lpstr>
      <vt:lpstr>   Это зелье ты не тронь, Жжется больно, как огонь.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13</cp:revision>
  <dcterms:created xsi:type="dcterms:W3CDTF">2014-03-02T13:46:04Z</dcterms:created>
  <dcterms:modified xsi:type="dcterms:W3CDTF">2018-03-18T18:20:21Z</dcterms:modified>
</cp:coreProperties>
</file>