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D3EA"/>
    <a:srgbClr val="35759D"/>
    <a:srgbClr val="35B19D"/>
    <a:srgbClr val="000000"/>
    <a:srgbClr val="FFFF00"/>
    <a:srgbClr val="78A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10" autoAdjust="0"/>
    <p:restoredTop sz="95596" autoAdjust="0"/>
  </p:normalViewPr>
  <p:slideViewPr>
    <p:cSldViewPr>
      <p:cViewPr>
        <p:scale>
          <a:sx n="100" d="100"/>
          <a:sy n="100" d="100"/>
        </p:scale>
        <p:origin x="-1266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ru-RU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ru-RU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ru-RU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9BA1F21-4D5C-4094-A371-2C5AD6467A8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9498032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FFE119-84BB-4E0E-870A-E7B28C3C9D15}" type="slidenum">
              <a:rPr lang="en-US" altLang="ru-RU"/>
              <a:pPr/>
              <a:t>1</a:t>
            </a:fld>
            <a:endParaRPr lang="en-US" altLang="ru-RU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8139D1-A56E-454C-A3CD-450471B3E229}" type="slidenum">
              <a:rPr lang="en-US" altLang="ru-RU"/>
              <a:pPr/>
              <a:t>2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3095625"/>
            <a:ext cx="77724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  <a:endParaRPr lang="en-US" altLang="ru-RU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3781425"/>
            <a:ext cx="7772400" cy="6858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en-US" altLang="ru-RU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718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10425" y="322263"/>
            <a:ext cx="1628775" cy="60023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324100" y="322263"/>
            <a:ext cx="4733925" cy="60023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742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814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52811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362200" y="2057400"/>
            <a:ext cx="3162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76900" y="2057400"/>
            <a:ext cx="3162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737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694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873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3268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429359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23701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24100" y="322263"/>
            <a:ext cx="64770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362200" y="2057400"/>
            <a:ext cx="64770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accent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accent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accent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accent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accent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accent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accent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accent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07504" y="4293096"/>
            <a:ext cx="4896544" cy="648072"/>
          </a:xfrm>
        </p:spPr>
        <p:txBody>
          <a:bodyPr/>
          <a:lstStyle/>
          <a:p>
            <a:pPr algn="ctr"/>
            <a:r>
              <a:rPr lang="ru-RU" altLang="ru-RU" sz="1200" b="1" dirty="0" smtClean="0"/>
              <a:t>Автор – учитель русского языка и литературы, Лизунова Ю.В. </a:t>
            </a:r>
          </a:p>
          <a:p>
            <a:pPr algn="ctr"/>
            <a:r>
              <a:rPr lang="ru-RU" altLang="ru-RU" sz="1200" b="1" dirty="0" smtClean="0"/>
              <a:t>ГОУ РК «Республиканский центр образования» </a:t>
            </a:r>
            <a:r>
              <a:rPr lang="ru-RU" altLang="ru-RU" sz="1200" b="1" dirty="0" err="1" smtClean="0"/>
              <a:t>г.Сыктывкар</a:t>
            </a:r>
            <a:r>
              <a:rPr lang="ru-RU" altLang="ru-RU" sz="1200" b="1" dirty="0" smtClean="0"/>
              <a:t> </a:t>
            </a:r>
            <a:endParaRPr lang="en-US" altLang="ru-RU" sz="1200" b="1" dirty="0"/>
          </a:p>
          <a:p>
            <a:endParaRPr lang="ru-RU" altLang="ru-RU" sz="2000" dirty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07504" y="2492896"/>
            <a:ext cx="4953000" cy="1728192"/>
          </a:xfrm>
        </p:spPr>
        <p:txBody>
          <a:bodyPr/>
          <a:lstStyle/>
          <a:p>
            <a:pPr algn="ctr"/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Виртуальная экскурсия</a:t>
            </a:r>
            <a:b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 место гения вместе </a:t>
            </a:r>
            <a:r>
              <a:rPr lang="en-US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котом Катапультой» </a:t>
            </a:r>
            <a:endParaRPr lang="ru-RU" alt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Arial Black" panose="020B0A04020102020204" pitchFamily="34" charset="0"/>
              </a:rPr>
              <a:t>Остановка №6. </a:t>
            </a:r>
            <a:r>
              <a:rPr lang="ru-RU" dirty="0">
                <a:latin typeface="Arial Black" panose="020B0A04020102020204" pitchFamily="34" charset="0"/>
              </a:rPr>
              <a:t/>
            </a:r>
            <a:br>
              <a:rPr lang="ru-RU" dirty="0">
                <a:latin typeface="Arial Black" panose="020B0A04020102020204" pitchFamily="34" charset="0"/>
              </a:rPr>
            </a:b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23928" y="886222"/>
            <a:ext cx="5087069" cy="23987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Устали? Кот Катапульта предлагает спуститься в </a:t>
            </a:r>
            <a:r>
              <a:rPr 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Кировский парк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к реке, погулять по тенистым аллеям, посидеть на старых скамеечках. Здесь, в парке, очень любил уединяться Александр Соломонович, здесь он назначал встречи . Парк его вдохновлял и успокаивал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78"/>
          <a:stretch/>
        </p:blipFill>
        <p:spPr bwMode="auto">
          <a:xfrm>
            <a:off x="107504" y="980728"/>
            <a:ext cx="3456384" cy="432094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11057" t="6189" r="11533" b="4616"/>
          <a:stretch/>
        </p:blipFill>
        <p:spPr bwMode="auto">
          <a:xfrm>
            <a:off x="3995936" y="3129366"/>
            <a:ext cx="4752975" cy="34228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9127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Arial Black" panose="020B0A04020102020204" pitchFamily="34" charset="0"/>
              </a:rPr>
              <a:t>Остановка №</a:t>
            </a:r>
            <a:r>
              <a:rPr lang="ru-RU" b="1" dirty="0" smtClean="0">
                <a:latin typeface="Arial Black" panose="020B0A04020102020204" pitchFamily="34" charset="0"/>
              </a:rPr>
              <a:t>7.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3968" y="1222355"/>
            <a:ext cx="4555232" cy="2883768"/>
          </a:xfrm>
        </p:spPr>
        <p:txBody>
          <a:bodyPr/>
          <a:lstStyle/>
          <a:p>
            <a:pPr marL="0" indent="0" algn="just">
              <a:buNone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Выйдем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из парка назад в шумный город. Пройдемся по улице Орджоникидзе. В доме №10 находится </a:t>
            </a: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Союз театральных деятелей Республики Коми.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Александр Соломонович Клейн был не только драматургом, писателем , поэтом и преподавателем, но и членом союза театральных деятелей. Зайдем? Пусть нам расскажут об одном из самых известных театральном деятеле РК.</a:t>
            </a:r>
          </a:p>
          <a:p>
            <a:endParaRPr lang="ru-RU" dirty="0"/>
          </a:p>
        </p:txBody>
      </p:sp>
      <p:pic>
        <p:nvPicPr>
          <p:cNvPr id="4" name="Рисунок 3" descr="C:\Users\Administrator\Pictures\клейн\места\IMG_20180219_124147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82"/>
          <a:stretch/>
        </p:blipFill>
        <p:spPr bwMode="auto">
          <a:xfrm>
            <a:off x="218009" y="1232917"/>
            <a:ext cx="3744416" cy="49685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4" name="Picture 2" descr="C:\Users\Administrator\Pictures\клейн\Новая папка\Рисунок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4" t="7560" r="4756" b="8088"/>
          <a:stretch/>
        </p:blipFill>
        <p:spPr bwMode="auto">
          <a:xfrm>
            <a:off x="4391025" y="3810000"/>
            <a:ext cx="4352926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9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548680"/>
            <a:ext cx="6477000" cy="715962"/>
          </a:xfrm>
        </p:spPr>
        <p:txBody>
          <a:bodyPr/>
          <a:lstStyle/>
          <a:p>
            <a:r>
              <a:rPr lang="ru-RU" b="1" dirty="0">
                <a:latin typeface="Arial Black" panose="020B0A04020102020204" pitchFamily="34" charset="0"/>
              </a:rPr>
              <a:t>Остановка №8. </a:t>
            </a:r>
            <a:r>
              <a:rPr lang="ru-RU" dirty="0">
                <a:latin typeface="Arial Black" panose="020B0A04020102020204" pitchFamily="34" charset="0"/>
              </a:rPr>
              <a:t/>
            </a:r>
            <a:br>
              <a:rPr lang="ru-RU" dirty="0">
                <a:latin typeface="Arial Black" panose="020B0A04020102020204" pitchFamily="34" charset="0"/>
              </a:rPr>
            </a:b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5976" y="1412776"/>
            <a:ext cx="4483224" cy="4267200"/>
          </a:xfrm>
        </p:spPr>
        <p:txBody>
          <a:bodyPr/>
          <a:lstStyle/>
          <a:p>
            <a:pPr marL="0" indent="0" algn="just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Поднимаемся вверх по улице Орджоникидзе и сворачиваем на улицу Первомайскую. Остановимся у здания </a:t>
            </a:r>
            <a:r>
              <a:rPr 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осударственного </a:t>
            </a:r>
            <a:r>
              <a:rPr 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академического  театра драмы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. Александр Соломонович Клейн – автор первых в истории Коми монографий об актерах Сыктывкарского театра драмы. Именно в этом театре начинала свою режиссерскую деятельность жена Александра Соломоновича – Светлана Александровна Клейн. </a:t>
            </a:r>
          </a:p>
          <a:p>
            <a:pPr algn="just"/>
            <a:endParaRPr lang="ru-RU" dirty="0"/>
          </a:p>
        </p:txBody>
      </p:sp>
      <p:pic>
        <p:nvPicPr>
          <p:cNvPr id="5122" name="Picture 2" descr="C:\Users\Administrator\Pictures\клейн\Новая папка\Рисунок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8" t="3339" r="4957" b="3391"/>
          <a:stretch/>
        </p:blipFill>
        <p:spPr bwMode="auto">
          <a:xfrm>
            <a:off x="179512" y="918989"/>
            <a:ext cx="3924300" cy="554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230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Arial Black" panose="020B0A04020102020204" pitchFamily="34" charset="0"/>
              </a:rPr>
              <a:t>Остановка №</a:t>
            </a:r>
            <a:r>
              <a:rPr lang="ru-RU" b="1" dirty="0" smtClean="0">
                <a:latin typeface="Arial Black" panose="020B0A04020102020204" pitchFamily="34" charset="0"/>
              </a:rPr>
              <a:t>9.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2040" y="1582236"/>
            <a:ext cx="3907160" cy="4267200"/>
          </a:xfrm>
        </p:spPr>
        <p:txBody>
          <a:bodyPr/>
          <a:lstStyle/>
          <a:p>
            <a:pPr marL="0" indent="0" algn="just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Кот Катапульта бежит вперед, он хочет показать еще одно задние – </a:t>
            </a:r>
            <a:r>
              <a:rPr 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Сыктывкарской типографии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. Здесь печатались книги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А.Клейна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, который был также участником редколлегий нескольких энциклопедий Республики Коми. Зайдем, посмотрим, как работают печатные станки, как ,словно по волшебству, рождаются из простой бумаги потрясающие издания. </a:t>
            </a:r>
          </a:p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35"/>
          <a:stretch/>
        </p:blipFill>
        <p:spPr bwMode="auto">
          <a:xfrm>
            <a:off x="309439" y="1268760"/>
            <a:ext cx="4265401" cy="53686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496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332656"/>
            <a:ext cx="6477000" cy="715962"/>
          </a:xfrm>
        </p:spPr>
        <p:txBody>
          <a:bodyPr/>
          <a:lstStyle/>
          <a:p>
            <a:r>
              <a:rPr lang="ru-RU" b="1" dirty="0">
                <a:latin typeface="Arial Black" panose="020B0A04020102020204" pitchFamily="34" charset="0"/>
              </a:rPr>
              <a:t>Остановка №</a:t>
            </a:r>
            <a:r>
              <a:rPr lang="ru-RU" b="1" dirty="0" smtClean="0">
                <a:latin typeface="Arial Black" panose="020B0A04020102020204" pitchFamily="34" charset="0"/>
              </a:rPr>
              <a:t>10.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6016" y="1591190"/>
            <a:ext cx="3691136" cy="4464496"/>
          </a:xfrm>
        </p:spPr>
        <p:txBody>
          <a:bodyPr/>
          <a:lstStyle/>
          <a:p>
            <a:pPr marL="0" indent="0" algn="just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Поднимемся по улице Коммунистической к последней точке нашего маршрута – к Вечному Огню. Здесь находится здание </a:t>
            </a:r>
            <a:r>
              <a:rPr 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союза писателей Республики Коми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. Александр Соломонович Клейн входил в это сообщество творческих людей, здесь его помнят и уважают. </a:t>
            </a:r>
          </a:p>
          <a:p>
            <a:endParaRPr lang="ru-RU" dirty="0"/>
          </a:p>
        </p:txBody>
      </p:sp>
      <p:pic>
        <p:nvPicPr>
          <p:cNvPr id="4098" name="Picture 2" descr="C:\Users\Administrator\Pictures\клейн\Новая папка\Рисунок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0" t="3538" r="5110" b="3962"/>
          <a:stretch/>
        </p:blipFill>
        <p:spPr bwMode="auto">
          <a:xfrm>
            <a:off x="251520" y="1196752"/>
            <a:ext cx="3952876" cy="526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148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281861"/>
            <a:ext cx="5413375" cy="40608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94111" y="116632"/>
            <a:ext cx="6336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/>
              <a:t>Горит вечный огонь. Постоим, помолчим, вспомним тех, кого нет, вспомним Александра Соломоновича Клейна, ведь пока жива память  о писателе – </a:t>
            </a:r>
            <a:endParaRPr lang="ru-RU" sz="1800" b="1" dirty="0" smtClean="0"/>
          </a:p>
          <a:p>
            <a:r>
              <a:rPr lang="ru-RU" sz="1800" b="1" dirty="0" smtClean="0"/>
              <a:t>жив </a:t>
            </a:r>
            <a:r>
              <a:rPr lang="ru-RU" sz="1800" b="1" dirty="0"/>
              <a:t>сам писатель</a:t>
            </a:r>
            <a:r>
              <a:rPr lang="ru-RU" sz="1800" dirty="0"/>
              <a:t>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67744" y="5365557"/>
            <a:ext cx="6408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Наша экскурсия подошла к концу, надеемся, что Вам было интересно. </a:t>
            </a:r>
            <a:endParaRPr lang="ru-RU" dirty="0"/>
          </a:p>
          <a:p>
            <a:r>
              <a:rPr lang="ru-RU" b="1" dirty="0"/>
              <a:t>Кот </a:t>
            </a:r>
            <a:r>
              <a:rPr lang="ru-RU" b="1" dirty="0" smtClean="0"/>
              <a:t>Катапульта.</a:t>
            </a:r>
            <a:endParaRPr lang="ru-RU" dirty="0"/>
          </a:p>
        </p:txBody>
      </p:sp>
      <p:pic>
        <p:nvPicPr>
          <p:cNvPr id="12291" name="Picture 3" descr="C:\Users\Administrator\Pictures\клейн\пп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8" t="43179" r="54378"/>
          <a:stretch/>
        </p:blipFill>
        <p:spPr bwMode="auto">
          <a:xfrm>
            <a:off x="-46064" y="4515468"/>
            <a:ext cx="2409391" cy="2282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816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60648"/>
            <a:ext cx="6480720" cy="715962"/>
          </a:xfrm>
        </p:spPr>
        <p:txBody>
          <a:bodyPr/>
          <a:lstStyle/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презентации использованы: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5776" y="1412776"/>
            <a:ext cx="6264696" cy="1224136"/>
          </a:xfrm>
        </p:spPr>
        <p:txBody>
          <a:bodyPr/>
          <a:lstStyle/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ичные фотографии Лизуновой Ю.В.;</a:t>
            </a:r>
          </a:p>
          <a:p>
            <a:pPr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Фотографии из личного архива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А.С.Клейна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, предоставленные его учеником,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Е.А.Буткиным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41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Administrator\Pictures\клейн\пп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5754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ьная выноска 3"/>
          <p:cNvSpPr/>
          <p:nvPr/>
        </p:nvSpPr>
        <p:spPr bwMode="auto">
          <a:xfrm>
            <a:off x="4139952" y="3429000"/>
            <a:ext cx="5004048" cy="3240360"/>
          </a:xfrm>
          <a:prstGeom prst="wedgeEllipseCallout">
            <a:avLst>
              <a:gd name="adj1" fmla="val -52287"/>
              <a:gd name="adj2" fmla="val -29145"/>
            </a:avLst>
          </a:prstGeom>
          <a:solidFill>
            <a:srgbClr val="B3D3EA"/>
          </a:solidFill>
          <a:ln>
            <a:solidFill>
              <a:srgbClr val="B3D3EA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Здравствуйте, меня зовут кот Катапульта.</a:t>
            </a:r>
          </a:p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Я  предлагаю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Вам  отправиться вместе с </a:t>
            </a:r>
            <a:endParaRPr lang="ru-RU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 мной на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экскурсию по городу Сыктывкару.  </a:t>
            </a:r>
            <a:endParaRPr lang="ru-RU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Экскурсия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будет связана с именем известного поэта, </a:t>
            </a:r>
            <a:endParaRPr lang="ru-RU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драматурга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театрального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деятеля – </a:t>
            </a:r>
            <a:endParaRPr lang="ru-RU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Александра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Соломоновича Клейна. </a:t>
            </a:r>
            <a:endParaRPr lang="ru-RU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Мы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посетим места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которые помнят и знают </a:t>
            </a:r>
            <a:endParaRPr lang="ru-RU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Александра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Соломоновича</a:t>
            </a:r>
            <a:r>
              <a:rPr lang="ru-RU" sz="1200" b="1" dirty="0"/>
              <a:t>.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11560" y="476672"/>
            <a:ext cx="3312683" cy="1384995"/>
          </a:xfrm>
          <a:prstGeom prst="rect">
            <a:avLst/>
          </a:prstGeom>
          <a:solidFill>
            <a:schemeClr val="bg1">
              <a:alpha val="83137"/>
            </a:schemeClr>
          </a:solidFill>
          <a:ln>
            <a:solidFill>
              <a:srgbClr val="B3D3EA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200" b="1" dirty="0"/>
              <a:t>Протяженность маршрута – 3 километра</a:t>
            </a:r>
          </a:p>
          <a:p>
            <a:pPr algn="just"/>
            <a:r>
              <a:rPr lang="ru-RU" sz="1200" b="1" dirty="0"/>
              <a:t>Время в пути – 1 час</a:t>
            </a:r>
          </a:p>
          <a:p>
            <a:pPr algn="just"/>
            <a:r>
              <a:rPr lang="ru-RU" sz="1200" b="1" dirty="0"/>
              <a:t>С собой берите хорошее настроение.</a:t>
            </a:r>
          </a:p>
          <a:p>
            <a:pPr algn="just"/>
            <a:r>
              <a:rPr lang="ru-RU" sz="1200" b="1" dirty="0"/>
              <a:t>Встречаемся на </a:t>
            </a:r>
            <a:r>
              <a:rPr lang="ru-RU" sz="1200" b="1" dirty="0" err="1"/>
              <a:t>Стефановской</a:t>
            </a:r>
            <a:r>
              <a:rPr lang="ru-RU" sz="1200" b="1" dirty="0"/>
              <a:t> площади в день рождения поэта в 12 часов.</a:t>
            </a:r>
          </a:p>
          <a:p>
            <a:pPr algn="just"/>
            <a:r>
              <a:rPr lang="ru-RU" sz="1200" b="1" dirty="0"/>
              <a:t>А пока познакомьтесь с анонсом нашей экскурсии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696" y="476672"/>
            <a:ext cx="6477000" cy="1003994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Маршрут экскурсии «В место гения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вместе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котом Катапультой»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556792"/>
            <a:ext cx="7100992" cy="50405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973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876325"/>
            <a:ext cx="2952328" cy="4267200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 Соломонович Клейн - </a:t>
            </a:r>
          </a:p>
          <a:p>
            <a:pPr marL="0" indent="0">
              <a:buNone/>
            </a:pPr>
            <a:r>
              <a:rPr lang="ru-RU" dirty="0"/>
              <a:t>писатель, поэт, драматург</a:t>
            </a:r>
          </a:p>
          <a:p>
            <a:pPr marL="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(1921- 2009 г.)</a:t>
            </a:r>
          </a:p>
          <a:p>
            <a:endParaRPr lang="ru-RU" dirty="0"/>
          </a:p>
        </p:txBody>
      </p:sp>
      <p:pic>
        <p:nvPicPr>
          <p:cNvPr id="1026" name="Picture 2" descr="C:\Users\Administrator\Pictures\клейн\Новая папка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836712"/>
            <a:ext cx="3981049" cy="492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433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Arial Black" panose="020B0A04020102020204" pitchFamily="34" charset="0"/>
              </a:rPr>
              <a:t>Остановка №1.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7984" y="1124744"/>
            <a:ext cx="4604792" cy="5328592"/>
          </a:xfrm>
        </p:spPr>
        <p:txBody>
          <a:bodyPr/>
          <a:lstStyle/>
          <a:p>
            <a:pPr algn="just"/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Наша экскурсия начинается на </a:t>
            </a:r>
            <a:r>
              <a:rPr lang="ru-RU" sz="1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Стефановской</a:t>
            </a:r>
            <a:r>
              <a:rPr 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площади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– главной площади города Сыктывкара. Именно сюда приглашает Вас кот Катапульта, чтобы познакомить Вас с двумя зданиями, расположенными прямо около площади и связанными с именем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А.С.Клейна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 algn="just"/>
            <a:r>
              <a:rPr 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Колледж культуры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Именно здесь с 1974 по 1999 год проработал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А.С.Клейн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. Он преподавал МХК и сценическую речь. Во время экскурсии мы посетим колледж культуры, встретимся с преподавателями, знавшими лично Александра Соломоновича, посмотрим альбомы с фотографиями мастера и его студентов. </a:t>
            </a:r>
          </a:p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31" y="4149080"/>
            <a:ext cx="3779837" cy="25241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6" name="Picture 2" descr="C:\Users\Administrator\Pictures\клейн\Новая папка\Рисунок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1" t="7029" r="5430" b="6934"/>
          <a:stretch/>
        </p:blipFill>
        <p:spPr bwMode="auto">
          <a:xfrm>
            <a:off x="464443" y="980728"/>
            <a:ext cx="3819525" cy="29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322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Pictures\клейн\Новая папка\Рисунок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4" t="4695" r="5792" b="4660"/>
          <a:stretch/>
        </p:blipFill>
        <p:spPr bwMode="auto">
          <a:xfrm>
            <a:off x="35496" y="116632"/>
            <a:ext cx="3352800" cy="4552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322263"/>
            <a:ext cx="5165204" cy="715962"/>
          </a:xfrm>
        </p:spPr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Остановка №2.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40152" y="1196752"/>
            <a:ext cx="2991891" cy="5328592"/>
          </a:xfrm>
        </p:spPr>
        <p:txBody>
          <a:bodyPr/>
          <a:lstStyle/>
          <a:p>
            <a:pPr marL="0" indent="0" algn="just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Здание рядом – </a:t>
            </a:r>
            <a:r>
              <a:rPr 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Коми республиканская филармония. 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Нет, нет, мы не пойдем на концерт «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Асья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кыа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». Вы удивлены? Кот Катапульта приглашает Вас в филармонию по другому случаю: поднимитесь на сцену –  она помнит легкую поступь артиста и режиссера Филармонии – еще молодого Саши Клейна.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2051" name="Picture 3" descr="C:\Users\Administrator\Pictures\клейн\Новая папка\Рисунок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0" t="4478" r="5708"/>
          <a:stretch/>
        </p:blipFill>
        <p:spPr bwMode="auto">
          <a:xfrm>
            <a:off x="2555776" y="2399420"/>
            <a:ext cx="3312124" cy="4540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711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476672"/>
            <a:ext cx="6477000" cy="715962"/>
          </a:xfrm>
        </p:spPr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Остановка №3. </a:t>
            </a:r>
            <a:r>
              <a:rPr lang="ru-RU" dirty="0">
                <a:latin typeface="Arial Black" panose="020B0A04020102020204" pitchFamily="34" charset="0"/>
              </a:rPr>
              <a:t/>
            </a:r>
            <a:br>
              <a:rPr lang="ru-RU" dirty="0">
                <a:latin typeface="Arial Black" panose="020B0A04020102020204" pitchFamily="34" charset="0"/>
              </a:rPr>
            </a:b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7864" y="908720"/>
            <a:ext cx="5616624" cy="3545929"/>
          </a:xfrm>
        </p:spPr>
        <p:txBody>
          <a:bodyPr/>
          <a:lstStyle/>
          <a:p>
            <a:pPr marL="0" indent="0" algn="just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Давайте спустимся на улицу Пушкина, найдем ее пересечение с улицей Ленина. На углу стоит дом, большой ,белый, кирпичный. В цокольном этаже этого дома находится народный </a:t>
            </a:r>
            <a:r>
              <a:rPr 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театр «Фантастическая реальность»,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а его труппа – это самые любимые ученики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А.С.Клейна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,которые любят и помнят своего великого учителя. Спустимся в театр, побеседуем с художественным руководителем театра – Евгением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Буткиным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, он покажет нам фильм, который он снял о своем учителе.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077072"/>
            <a:ext cx="3939344" cy="26248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0" name="Picture 2" descr="C:\Users\Administrator\Pictures\клейн\Новая папка\Рисунок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5" t="5814" r="6492" b="5471"/>
          <a:stretch/>
        </p:blipFill>
        <p:spPr bwMode="auto">
          <a:xfrm>
            <a:off x="107504" y="980728"/>
            <a:ext cx="3252074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990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Arial Black" panose="020B0A04020102020204" pitchFamily="34" charset="0"/>
              </a:rPr>
              <a:t>Остановка №</a:t>
            </a:r>
            <a:r>
              <a:rPr lang="ru-RU" b="1" dirty="0" smtClean="0">
                <a:latin typeface="Arial Black" panose="020B0A04020102020204" pitchFamily="34" charset="0"/>
              </a:rPr>
              <a:t>4.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8024" y="1538165"/>
            <a:ext cx="3816424" cy="4824536"/>
          </a:xfrm>
        </p:spPr>
        <p:txBody>
          <a:bodyPr/>
          <a:lstStyle/>
          <a:p>
            <a:pPr marL="0" indent="0" algn="just">
              <a:buNone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Наша экскурсия продолжается, и мы отправляемся вместе с котом Катапультой дальше. Поднимаемся на улицу Советскую и идем к </a:t>
            </a:r>
            <a:r>
              <a:rPr lang="ru-RU" sz="16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Вокуев</a:t>
            </a: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керка</a:t>
            </a: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 Республиканскому дому творчества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). Маленький домик красного кирпича. Сейчас это уже не республиканский дом творчества, но когда-то именно здесь Александр Соломонович Клейн давал творческие вечера, читал с крохотной сцены свои стихи. Кот Катапульта проводит Вас через калитку и покажет маленькую сцену. 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65"/>
          <a:stretch/>
        </p:blipFill>
        <p:spPr bwMode="auto">
          <a:xfrm>
            <a:off x="323528" y="1268761"/>
            <a:ext cx="4032448" cy="50939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143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7269" y="404664"/>
            <a:ext cx="6038453" cy="715962"/>
          </a:xfrm>
        </p:spPr>
        <p:txBody>
          <a:bodyPr/>
          <a:lstStyle/>
          <a:p>
            <a:r>
              <a:rPr lang="ru-RU" b="1" dirty="0">
                <a:latin typeface="Arial Black" panose="020B0A04020102020204" pitchFamily="34" charset="0"/>
              </a:rPr>
              <a:t>Остановка №5. </a:t>
            </a:r>
            <a:r>
              <a:rPr lang="ru-RU" dirty="0">
                <a:latin typeface="Arial Black" panose="020B0A04020102020204" pitchFamily="34" charset="0"/>
              </a:rPr>
              <a:t/>
            </a:r>
            <a:br>
              <a:rPr lang="ru-RU" dirty="0">
                <a:latin typeface="Arial Black" panose="020B0A04020102020204" pitchFamily="34" charset="0"/>
              </a:rPr>
            </a:b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9705" y="908720"/>
            <a:ext cx="4339208" cy="2736304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Идем вверх по улице Советской до </a:t>
            </a:r>
            <a:r>
              <a:rPr 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Центральной библиотеки имени Ленина.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Вы захватили читательские билеты? Они нам понадобятся. Отправляемся в краеведческий отдел. Именно здесь хранятся книги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А.С.Клейна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: «Записки каторжника», «Дитя смерти», «Клейменые» и другие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60"/>
          <a:stretch/>
        </p:blipFill>
        <p:spPr bwMode="auto">
          <a:xfrm>
            <a:off x="227162" y="980728"/>
            <a:ext cx="3944937" cy="49842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Рисунок 4" descr="C:\Users\Administrator\Pictures\клейн\пав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2" t="6924" r="14263" b="6397"/>
          <a:stretch/>
        </p:blipFill>
        <p:spPr bwMode="auto">
          <a:xfrm>
            <a:off x="4581103" y="3717032"/>
            <a:ext cx="4134619" cy="29249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22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">
  <a:themeElements>
    <a:clrScheme name="powerpoint-template-24 13">
      <a:dk1>
        <a:srgbClr val="4D4D4D"/>
      </a:dk1>
      <a:lt1>
        <a:srgbClr val="FFFFFF"/>
      </a:lt1>
      <a:dk2>
        <a:srgbClr val="4D4D4D"/>
      </a:dk2>
      <a:lt2>
        <a:srgbClr val="888381"/>
      </a:lt2>
      <a:accent1>
        <a:srgbClr val="544F4D"/>
      </a:accent1>
      <a:accent2>
        <a:srgbClr val="44403E"/>
      </a:accent2>
      <a:accent3>
        <a:srgbClr val="FFFFFF"/>
      </a:accent3>
      <a:accent4>
        <a:srgbClr val="404040"/>
      </a:accent4>
      <a:accent5>
        <a:srgbClr val="B3B2B2"/>
      </a:accent5>
      <a:accent6>
        <a:srgbClr val="3D3937"/>
      </a:accent6>
      <a:hlink>
        <a:srgbClr val="161413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04040"/>
        </a:accent4>
        <a:accent5>
          <a:srgbClr val="AFB1E5"/>
        </a:accent5>
        <a:accent6>
          <a:srgbClr val="4147C4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4B8ACD"/>
        </a:lt2>
        <a:accent1>
          <a:srgbClr val="5C98C2"/>
        </a:accent1>
        <a:accent2>
          <a:srgbClr val="93BAD6"/>
        </a:accent2>
        <a:accent3>
          <a:srgbClr val="FFFFFF"/>
        </a:accent3>
        <a:accent4>
          <a:srgbClr val="404040"/>
        </a:accent4>
        <a:accent5>
          <a:srgbClr val="B5CADD"/>
        </a:accent5>
        <a:accent6>
          <a:srgbClr val="85A8C2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114682"/>
        </a:lt2>
        <a:accent1>
          <a:srgbClr val="295B99"/>
        </a:accent1>
        <a:accent2>
          <a:srgbClr val="406DA6"/>
        </a:accent2>
        <a:accent3>
          <a:srgbClr val="FFFFFF"/>
        </a:accent3>
        <a:accent4>
          <a:srgbClr val="404040"/>
        </a:accent4>
        <a:accent5>
          <a:srgbClr val="ACB5CA"/>
        </a:accent5>
        <a:accent6>
          <a:srgbClr val="396296"/>
        </a:accent6>
        <a:hlink>
          <a:srgbClr val="5F84B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617180"/>
        </a:lt2>
        <a:accent1>
          <a:srgbClr val="85919F"/>
        </a:accent1>
        <a:accent2>
          <a:srgbClr val="96A3AF"/>
        </a:accent2>
        <a:accent3>
          <a:srgbClr val="FFFFFF"/>
        </a:accent3>
        <a:accent4>
          <a:srgbClr val="404040"/>
        </a:accent4>
        <a:accent5>
          <a:srgbClr val="C2C7CD"/>
        </a:accent5>
        <a:accent6>
          <a:srgbClr val="87939E"/>
        </a:accent6>
        <a:hlink>
          <a:srgbClr val="AFB9C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888888"/>
        </a:lt2>
        <a:accent1>
          <a:srgbClr val="9E9E9E"/>
        </a:accent1>
        <a:accent2>
          <a:srgbClr val="BEBEBE"/>
        </a:accent2>
        <a:accent3>
          <a:srgbClr val="FFFFFF"/>
        </a:accent3>
        <a:accent4>
          <a:srgbClr val="404040"/>
        </a:accent4>
        <a:accent5>
          <a:srgbClr val="CCCCCC"/>
        </a:accent5>
        <a:accent6>
          <a:srgbClr val="ACACAC"/>
        </a:accent6>
        <a:hlink>
          <a:srgbClr val="C8C8C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888888"/>
        </a:lt2>
        <a:accent1>
          <a:srgbClr val="9E9E9E"/>
        </a:accent1>
        <a:accent2>
          <a:srgbClr val="BEBEBE"/>
        </a:accent2>
        <a:accent3>
          <a:srgbClr val="FFFFFF"/>
        </a:accent3>
        <a:accent4>
          <a:srgbClr val="404040"/>
        </a:accent4>
        <a:accent5>
          <a:srgbClr val="CCCCCC"/>
        </a:accent5>
        <a:accent6>
          <a:srgbClr val="ACACAC"/>
        </a:accent6>
        <a:hlink>
          <a:srgbClr val="F200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888888"/>
        </a:lt2>
        <a:accent1>
          <a:srgbClr val="9E9E9E"/>
        </a:accent1>
        <a:accent2>
          <a:srgbClr val="BEBEBE"/>
        </a:accent2>
        <a:accent3>
          <a:srgbClr val="FFFFFF"/>
        </a:accent3>
        <a:accent4>
          <a:srgbClr val="404040"/>
        </a:accent4>
        <a:accent5>
          <a:srgbClr val="CCCCCC"/>
        </a:accent5>
        <a:accent6>
          <a:srgbClr val="ACACAC"/>
        </a:accent6>
        <a:hlink>
          <a:srgbClr val="D000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888888"/>
        </a:lt2>
        <a:accent1>
          <a:srgbClr val="9E9E9E"/>
        </a:accent1>
        <a:accent2>
          <a:srgbClr val="BEBEBE"/>
        </a:accent2>
        <a:accent3>
          <a:srgbClr val="FFFFFF"/>
        </a:accent3>
        <a:accent4>
          <a:srgbClr val="404040"/>
        </a:accent4>
        <a:accent5>
          <a:srgbClr val="CCCCCC"/>
        </a:accent5>
        <a:accent6>
          <a:srgbClr val="ACACAC"/>
        </a:accent6>
        <a:hlink>
          <a:srgbClr val="397AF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888888"/>
        </a:lt2>
        <a:accent1>
          <a:srgbClr val="9E9E9E"/>
        </a:accent1>
        <a:accent2>
          <a:srgbClr val="BEBEBE"/>
        </a:accent2>
        <a:accent3>
          <a:srgbClr val="FFFFFF"/>
        </a:accent3>
        <a:accent4>
          <a:srgbClr val="404040"/>
        </a:accent4>
        <a:accent5>
          <a:srgbClr val="CCCCCC"/>
        </a:accent5>
        <a:accent6>
          <a:srgbClr val="ACACAC"/>
        </a:accent6>
        <a:hlink>
          <a:srgbClr val="3892F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888888"/>
        </a:lt2>
        <a:accent1>
          <a:srgbClr val="9E9E9E"/>
        </a:accent1>
        <a:accent2>
          <a:srgbClr val="BEBEBE"/>
        </a:accent2>
        <a:accent3>
          <a:srgbClr val="FFFFFF"/>
        </a:accent3>
        <a:accent4>
          <a:srgbClr val="404040"/>
        </a:accent4>
        <a:accent5>
          <a:srgbClr val="CCCCCC"/>
        </a:accent5>
        <a:accent6>
          <a:srgbClr val="ACACAC"/>
        </a:accent6>
        <a:hlink>
          <a:srgbClr val="4B4B4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888381"/>
        </a:lt2>
        <a:accent1>
          <a:srgbClr val="544F4D"/>
        </a:accent1>
        <a:accent2>
          <a:srgbClr val="44403E"/>
        </a:accent2>
        <a:accent3>
          <a:srgbClr val="FFFFFF"/>
        </a:accent3>
        <a:accent4>
          <a:srgbClr val="404040"/>
        </a:accent4>
        <a:accent5>
          <a:srgbClr val="B3B2B2"/>
        </a:accent5>
        <a:accent6>
          <a:srgbClr val="3D3937"/>
        </a:accent6>
        <a:hlink>
          <a:srgbClr val="16141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83</TotalTime>
  <Words>809</Words>
  <Application>Microsoft Office PowerPoint</Application>
  <PresentationFormat>Экран (4:3)</PresentationFormat>
  <Paragraphs>51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powerpoint-template</vt:lpstr>
      <vt:lpstr>Виртуальная экскурсия «В место гения вместе  с котом Катапультой» </vt:lpstr>
      <vt:lpstr>Презентация PowerPoint</vt:lpstr>
      <vt:lpstr>Маршрут экскурсии «В место гения вместе с котом Катапультой» </vt:lpstr>
      <vt:lpstr>Презентация PowerPoint</vt:lpstr>
      <vt:lpstr>Остановка №1. </vt:lpstr>
      <vt:lpstr>Остановка №2. </vt:lpstr>
      <vt:lpstr>Остановка №3.  </vt:lpstr>
      <vt:lpstr>Остановка №4.</vt:lpstr>
      <vt:lpstr>Остановка №5.  </vt:lpstr>
      <vt:lpstr>Остановка №6.  </vt:lpstr>
      <vt:lpstr>Остановка №7.</vt:lpstr>
      <vt:lpstr>Остановка №8.  </vt:lpstr>
      <vt:lpstr>Остановка №9.</vt:lpstr>
      <vt:lpstr>Остановка №10.</vt:lpstr>
      <vt:lpstr>Презентация PowerPoint</vt:lpstr>
      <vt:lpstr>В презентации использованы: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Виртуальная экскурсия «В место гения вместе с котом Катапультой»</dc:title>
  <dc:creator>Пользователь Windows</dc:creator>
  <cp:lastModifiedBy>Пользователь Windows</cp:lastModifiedBy>
  <cp:revision>25</cp:revision>
  <dcterms:created xsi:type="dcterms:W3CDTF">2018-02-22T19:22:44Z</dcterms:created>
  <dcterms:modified xsi:type="dcterms:W3CDTF">2018-02-24T11:19:18Z</dcterms:modified>
</cp:coreProperties>
</file>