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narkotiki.info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9;&#1080;&#1093;&#1086;&#1083;&#1086;&#1075;&#1080;&#1095;&#1077;&#1089;&#1082;&#1072;&#1103;%20&#1057;&#1051;&#1059;&#1046;&#1041;&#1040;%20&#1083;&#1080;&#1094;&#1077;&#1103;&#8470;6\&#1052;&#1077;&#1090;&#1086;&#1076;&#1080;&#1095;&#1077;&#1089;&#1082;&#1080;&#1077;%20&#1088;&#1072;&#1079;&#1088;&#1072;&#1073;&#1086;&#1090;&#1082;&#1080;\&#1055;&#1056;&#1054;&#1060;&#1048;&#1051;&#1040;&#1050;&#1058;&#1048;&#1050;&#1040;%20&#1074;&#1089;&#1077;&#1075;&#1086;\&#1042;&#1089;&#1077;&#1075;&#1086;%20&#1086;&#1076;&#1080;&#1085;%20&#1096;&#1072;&#1075;\&#1042;&#1077;&#1095;&#1085;&#1086;%20&#1084;&#1086;&#1083;&#1086;&#1076;&#1086;&#1081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.amigos.lv/img/blog_c/0/68/754/Mp9wrhd3geMmYIR8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464496" cy="6200349"/>
          </a:xfrm>
          <a:prstGeom prst="rect">
            <a:avLst/>
          </a:prstGeom>
          <a:noFill/>
        </p:spPr>
      </p:pic>
      <p:pic>
        <p:nvPicPr>
          <p:cNvPr id="14342" name="Picture 6" descr="https://www.9oboev.ru/large/201307/9oboev.ru-11532.jpg"/>
          <p:cNvPicPr>
            <a:picLocks noChangeAspect="1" noChangeArrowheads="1"/>
          </p:cNvPicPr>
          <p:nvPr/>
        </p:nvPicPr>
        <p:blipFill>
          <a:blip r:embed="rId3" cstate="print"/>
          <a:srcRect l="24355" r="28884"/>
          <a:stretch>
            <a:fillRect/>
          </a:stretch>
        </p:blipFill>
        <p:spPr bwMode="auto">
          <a:xfrm>
            <a:off x="179512" y="188640"/>
            <a:ext cx="4355976" cy="6179816"/>
          </a:xfrm>
          <a:prstGeom prst="rect">
            <a:avLst/>
          </a:prstGeom>
          <a:noFill/>
        </p:spPr>
      </p:pic>
      <p:pic>
        <p:nvPicPr>
          <p:cNvPr id="14338" name="Picture 2" descr="http://shilovo.narod.ru/Kartinki_/6/sl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149080"/>
            <a:ext cx="2808313" cy="2267568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2057400"/>
            <a:ext cx="88392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                </a:t>
            </a:r>
            <a:r>
              <a:rPr lang="ru-RU" sz="2800" b="1" i="1" dirty="0" smtClean="0"/>
              <a:t>«Когда я слышу, я - забываю;</a:t>
            </a:r>
            <a:endParaRPr lang="ru-RU" sz="2800" b="1" dirty="0" smtClean="0"/>
          </a:p>
          <a:p>
            <a:r>
              <a:rPr lang="ru-RU" sz="2800" b="1" i="1" dirty="0" smtClean="0"/>
              <a:t>                            когда я вижу, я - запоминаю;</a:t>
            </a:r>
            <a:endParaRPr lang="ru-RU" sz="2800" b="1" dirty="0" smtClean="0"/>
          </a:p>
          <a:p>
            <a:r>
              <a:rPr lang="ru-RU" sz="2800" b="1" i="1" dirty="0" smtClean="0"/>
              <a:t>                            когда   я делаю, я - понимаю».</a:t>
            </a:r>
            <a:endParaRPr lang="ru-RU" sz="2800" b="1" dirty="0" smtClean="0"/>
          </a:p>
          <a:p>
            <a:r>
              <a:rPr lang="ru-RU" sz="2800" b="1" i="1" dirty="0" smtClean="0"/>
              <a:t>                                                                       Конфуций</a:t>
            </a:r>
            <a:endParaRPr lang="ru-RU" sz="2800" dirty="0" smtClean="0"/>
          </a:p>
          <a:p>
            <a:pPr marL="342900" indent="-342900" algn="just">
              <a:spcBef>
                <a:spcPct val="50000"/>
              </a:spcBef>
            </a:pPr>
            <a:endParaRPr lang="ru-RU" sz="2400" b="1" dirty="0">
              <a:solidFill>
                <a:srgbClr val="808080"/>
              </a:solidFill>
              <a:latin typeface="Comic Sans MS" pitchFamily="66" charset="0"/>
            </a:endParaRPr>
          </a:p>
        </p:txBody>
      </p:sp>
      <p:sp>
        <p:nvSpPr>
          <p:cNvPr id="2" name="WordArt 2" descr="Гранит"/>
          <p:cNvSpPr>
            <a:spLocks noChangeArrowheads="1" noChangeShapeType="1" noTextEdit="1"/>
          </p:cNvSpPr>
          <p:nvPr/>
        </p:nvSpPr>
        <p:spPr bwMode="auto">
          <a:xfrm>
            <a:off x="683568" y="332656"/>
            <a:ext cx="7992888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24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Всего один шаг… </a:t>
            </a:r>
            <a:endParaRPr lang="ru-RU" sz="24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99792" y="5589240"/>
            <a:ext cx="3960440" cy="6745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ru-RU" b="1" dirty="0" smtClean="0"/>
              <a:t>ТРЕНИНГ ДЛЯ ПОДРОСТКОВ</a:t>
            </a:r>
          </a:p>
          <a:p>
            <a:pPr marL="342900" indent="-342900" algn="just">
              <a:lnSpc>
                <a:spcPts val="1300"/>
              </a:lnSpc>
            </a:pPr>
            <a:endParaRPr lang="ru-RU" sz="1600" b="1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 descr="Гранит"/>
          <p:cNvSpPr>
            <a:spLocks noChangeArrowheads="1" noChangeShapeType="1" noTextEdit="1"/>
          </p:cNvSpPr>
          <p:nvPr/>
        </p:nvSpPr>
        <p:spPr bwMode="auto">
          <a:xfrm>
            <a:off x="1763688" y="260648"/>
            <a:ext cx="5832648" cy="137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Принципы: </a:t>
            </a:r>
            <a:endParaRPr lang="ru-RU" sz="32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115616" y="1916832"/>
            <a:ext cx="727280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b="1" dirty="0" smtClean="0"/>
              <a:t>Нет зрителей – все участники!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/>
              <a:t>Оказывай поддержку говорящему!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/>
              <a:t>Будь искренен в своих высказываниях!</a:t>
            </a:r>
          </a:p>
          <a:p>
            <a:pPr marL="342900" indent="-342900" algn="just">
              <a:lnSpc>
                <a:spcPct val="150000"/>
              </a:lnSpc>
              <a:spcBef>
                <a:spcPct val="50000"/>
              </a:spcBef>
            </a:pPr>
            <a:endParaRPr lang="ru-RU" sz="2400" b="1" dirty="0">
              <a:solidFill>
                <a:srgbClr val="808080"/>
              </a:solidFill>
            </a:endParaRPr>
          </a:p>
        </p:txBody>
      </p:sp>
      <p:sp>
        <p:nvSpPr>
          <p:cNvPr id="5132" name="Text Box 13"/>
          <p:cNvSpPr txBox="1">
            <a:spLocks noChangeArrowheads="1"/>
          </p:cNvSpPr>
          <p:nvPr/>
        </p:nvSpPr>
        <p:spPr bwMode="auto">
          <a:xfrm>
            <a:off x="685800" y="1905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4" name="Picture 10" descr="AG00343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72008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AG00223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143380"/>
            <a:ext cx="4076704" cy="203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shilovo.narod.ru/Kartinki_/6/sl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00042"/>
            <a:ext cx="2808313" cy="22675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 descr="Гранит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640960" cy="5589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Какие вы знаете </a:t>
            </a: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примеры</a:t>
            </a: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endParaRPr lang="ru-RU" sz="3200" b="1" i="1" kern="1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из жизни известных людей, </a:t>
            </a:r>
          </a:p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чьё пристрастие к «допингам»</a:t>
            </a:r>
          </a:p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и аморальному образу жизни </a:t>
            </a:r>
          </a:p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испортило им карьеру </a:t>
            </a:r>
          </a:p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(или </a:t>
            </a: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даже стоило </a:t>
            </a: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жизни)?</a:t>
            </a:r>
            <a:endParaRPr lang="ru-RU" sz="32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5132" name="Text Box 13"/>
          <p:cNvSpPr txBox="1">
            <a:spLocks noChangeArrowheads="1"/>
          </p:cNvSpPr>
          <p:nvPr/>
        </p:nvSpPr>
        <p:spPr bwMode="auto">
          <a:xfrm>
            <a:off x="685800" y="1905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Text Box 13"/>
          <p:cNvSpPr txBox="1">
            <a:spLocks noChangeArrowheads="1"/>
          </p:cNvSpPr>
          <p:nvPr/>
        </p:nvSpPr>
        <p:spPr bwMode="auto">
          <a:xfrm>
            <a:off x="685800" y="1905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" name="WordArt 5"/>
          <p:cNvSpPr>
            <a:spLocks noChangeArrowheads="1" noChangeShapeType="1"/>
          </p:cNvSpPr>
          <p:nvPr/>
        </p:nvSpPr>
        <p:spPr bwMode="auto">
          <a:xfrm>
            <a:off x="539552" y="188640"/>
            <a:ext cx="8136904" cy="3600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537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???</a:t>
            </a:r>
            <a:endParaRPr lang="ru-RU" sz="3600" kern="1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808080"/>
              </a:solidFill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611560" y="4005064"/>
            <a:ext cx="8136904" cy="165618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537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Кто из известных людей смог </a:t>
            </a:r>
            <a:r>
              <a:rPr lang="ru-RU" sz="54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преодолеть  </a:t>
            </a:r>
            <a:endParaRPr lang="ru-RU" sz="3600" kern="10" dirty="0" smtClean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808080"/>
              </a:solidFill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т</a:t>
            </a:r>
            <a:r>
              <a:rPr lang="ru-RU" sz="36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рудности, связанные с проблемой </a:t>
            </a:r>
            <a:r>
              <a:rPr lang="ru-RU" sz="3600" kern="10" dirty="0" err="1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наркозависимости</a:t>
            </a:r>
            <a:r>
              <a:rPr lang="ru-RU" sz="3600" kern="10" dirty="0" smtClean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</a:rPr>
              <a:t>?</a:t>
            </a:r>
            <a:endParaRPr lang="ru-RU" sz="3600" kern="1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 descr="Гранит"/>
          <p:cNvSpPr>
            <a:spLocks noChangeArrowheads="1" noChangeShapeType="1" noTextEdit="1"/>
          </p:cNvSpPr>
          <p:nvPr/>
        </p:nvSpPr>
        <p:spPr bwMode="auto">
          <a:xfrm>
            <a:off x="2843808" y="476672"/>
            <a:ext cx="5832648" cy="137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Статистика… </a:t>
            </a:r>
            <a:endParaRPr lang="ru-RU" sz="32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323528" y="1916832"/>
            <a:ext cx="4536504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50000"/>
              </a:spcBef>
            </a:pPr>
            <a:r>
              <a:rPr lang="ru-RU" sz="2800" b="1" dirty="0" smtClean="0"/>
              <a:t> </a:t>
            </a:r>
            <a:r>
              <a:rPr lang="ru-RU" sz="2800" b="1" dirty="0" smtClean="0">
                <a:hlinkClick r:id="rId2"/>
              </a:rPr>
              <a:t>Россия:</a:t>
            </a:r>
            <a:endParaRPr lang="ru-RU" sz="2800" b="1" dirty="0" smtClean="0"/>
          </a:p>
          <a:p>
            <a:pPr marL="342900" lvl="0" indent="-342900" algn="just">
              <a:spcBef>
                <a:spcPct val="50000"/>
              </a:spcBef>
            </a:pPr>
            <a:r>
              <a:rPr lang="ru-RU" sz="2800" b="1" dirty="0" smtClean="0"/>
              <a:t>2012-2017–         </a:t>
            </a:r>
          </a:p>
          <a:p>
            <a:pPr marL="342900" indent="-342900" algn="just">
              <a:spcBef>
                <a:spcPct val="50000"/>
              </a:spcBef>
            </a:pPr>
            <a:endParaRPr lang="ru-RU" sz="2400" b="1" dirty="0">
              <a:solidFill>
                <a:srgbClr val="808080"/>
              </a:solidFill>
            </a:endParaRPr>
          </a:p>
        </p:txBody>
      </p:sp>
      <p:sp>
        <p:nvSpPr>
          <p:cNvPr id="5132" name="Text Box 13"/>
          <p:cNvSpPr txBox="1">
            <a:spLocks noChangeArrowheads="1"/>
          </p:cNvSpPr>
          <p:nvPr/>
        </p:nvSpPr>
        <p:spPr bwMode="auto">
          <a:xfrm>
            <a:off x="685800" y="1905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1" name="Picture 4" descr="AG00223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653136"/>
            <a:ext cx="3505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WordArt 3" descr="Гранит"/>
          <p:cNvSpPr>
            <a:spLocks noChangeArrowheads="1" noChangeShapeType="1" noTextEdit="1"/>
          </p:cNvSpPr>
          <p:nvPr/>
        </p:nvSpPr>
        <p:spPr bwMode="auto">
          <a:xfrm>
            <a:off x="2627784" y="2420888"/>
            <a:ext cx="309634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примерно 8 млн.  </a:t>
            </a:r>
            <a:endParaRPr lang="ru-RU" sz="32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22" name="WordArt 3" descr="Гранит"/>
          <p:cNvSpPr>
            <a:spLocks noChangeArrowheads="1" noChangeShapeType="1" noTextEdit="1"/>
          </p:cNvSpPr>
          <p:nvPr/>
        </p:nvSpPr>
        <p:spPr bwMode="auto">
          <a:xfrm>
            <a:off x="1907704" y="3140968"/>
            <a:ext cx="4752528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dirty="0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Идёт рост!!!  </a:t>
            </a:r>
            <a:endParaRPr lang="ru-RU" sz="3200" b="1" i="1" kern="10" dirty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23" name="WordArt 5"/>
          <p:cNvSpPr>
            <a:spLocks noChangeArrowheads="1" noChangeShapeType="1"/>
          </p:cNvSpPr>
          <p:nvPr/>
        </p:nvSpPr>
        <p:spPr bwMode="auto">
          <a:xfrm>
            <a:off x="6372200" y="4581128"/>
            <a:ext cx="1296144" cy="9738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53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808080"/>
                </a:solidFill>
                <a:latin typeface="Georgia" pitchFamily="18" charset="0"/>
              </a:rPr>
              <a:t>? ? .</a:t>
            </a:r>
          </a:p>
        </p:txBody>
      </p:sp>
      <p:pic>
        <p:nvPicPr>
          <p:cNvPr id="2050" name="Picture 2" descr="http://narkotiki.info/bitrix/templates/narkonez/images/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2304256" cy="19994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utoUpdateAnimBg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.amigos.lv/img/blog_c/0/68/754/Mp9wrhd3geMmYIR8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64496" cy="6200349"/>
          </a:xfrm>
          <a:prstGeom prst="rect">
            <a:avLst/>
          </a:prstGeom>
          <a:noFill/>
        </p:spPr>
      </p:pic>
      <p:pic>
        <p:nvPicPr>
          <p:cNvPr id="14342" name="Picture 6" descr="https://www.9oboev.ru/large/201307/9oboev.ru-11532.jpg"/>
          <p:cNvPicPr>
            <a:picLocks noChangeAspect="1" noChangeArrowheads="1"/>
          </p:cNvPicPr>
          <p:nvPr/>
        </p:nvPicPr>
        <p:blipFill>
          <a:blip r:embed="rId4" cstate="print"/>
          <a:srcRect l="24355" r="28884"/>
          <a:stretch>
            <a:fillRect/>
          </a:stretch>
        </p:blipFill>
        <p:spPr bwMode="auto">
          <a:xfrm>
            <a:off x="179512" y="188640"/>
            <a:ext cx="4355976" cy="6179816"/>
          </a:xfrm>
          <a:prstGeom prst="rect">
            <a:avLst/>
          </a:prstGeom>
          <a:noFill/>
        </p:spPr>
      </p:pic>
      <p:pic>
        <p:nvPicPr>
          <p:cNvPr id="14338" name="Picture 2" descr="http://shilovo.narod.ru/Kartinki_/6/sled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2808313" cy="2267568"/>
          </a:xfrm>
          <a:prstGeom prst="rect">
            <a:avLst/>
          </a:prstGeom>
          <a:noFill/>
        </p:spPr>
      </p:pic>
      <p:sp>
        <p:nvSpPr>
          <p:cNvPr id="2" name="WordArt 2" descr="Гранит"/>
          <p:cNvSpPr>
            <a:spLocks noChangeArrowheads="1" noChangeShapeType="1" noTextEdit="1"/>
          </p:cNvSpPr>
          <p:nvPr/>
        </p:nvSpPr>
        <p:spPr bwMode="auto">
          <a:xfrm>
            <a:off x="683568" y="332656"/>
            <a:ext cx="7992888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24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Всего один шаг… </a:t>
            </a:r>
            <a:endParaRPr lang="ru-RU" sz="2400" b="1" i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6" name="Вечно молод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1560" y="6525344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926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</TotalTime>
  <Words>119</Words>
  <Application>Microsoft Office PowerPoint</Application>
  <PresentationFormat>Экран (4:3)</PresentationFormat>
  <Paragraphs>26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Краснощекова Т.Н.</dc:creator>
  <cp:lastModifiedBy>p1</cp:lastModifiedBy>
  <cp:revision>30</cp:revision>
  <dcterms:created xsi:type="dcterms:W3CDTF">2015-11-16T02:58:44Z</dcterms:created>
  <dcterms:modified xsi:type="dcterms:W3CDTF">2018-02-02T03:02:53Z</dcterms:modified>
</cp:coreProperties>
</file>