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8D07BDCE-1603-46CB-8E58-4367FA6EEC34}" type="datetimeFigureOut">
              <a:rPr lang="ru-RU"/>
              <a:pPr>
                <a:defRPr/>
              </a:pPr>
              <a:t>18.12.2017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14823291-1D49-4D22-9278-3237058DB0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37AE172-0E02-46BD-9634-AF2B27DA2E06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2"/>
          <p:cNvGrpSpPr>
            <a:grpSpLocks/>
          </p:cNvGrpSpPr>
          <p:nvPr/>
        </p:nvGrpSpPr>
        <p:grpSpPr bwMode="auto">
          <a:xfrm>
            <a:off x="-382588" y="0"/>
            <a:ext cx="9932988" cy="6858000"/>
            <a:chOff x="-382404" y="0"/>
            <a:chExt cx="9932332" cy="6858000"/>
          </a:xfrm>
        </p:grpSpPr>
        <p:grpSp>
          <p:nvGrpSpPr>
            <p:cNvPr id="5" name="Group 44"/>
            <p:cNvGrpSpPr>
              <a:grpSpLocks/>
            </p:cNvGrpSpPr>
            <p:nvPr/>
          </p:nvGrpSpPr>
          <p:grpSpPr bwMode="auto">
            <a:xfrm>
              <a:off x="159" y="0"/>
              <a:ext cx="9143396" cy="6858000"/>
              <a:chOff x="159" y="0"/>
              <a:chExt cx="9143396" cy="6858000"/>
            </a:xfrm>
          </p:grpSpPr>
          <p:grpSp>
            <p:nvGrpSpPr>
              <p:cNvPr id="28" name="Group 4"/>
              <p:cNvGrpSpPr>
                <a:grpSpLocks/>
              </p:cNvGrpSpPr>
              <p:nvPr/>
            </p:nvGrpSpPr>
            <p:grpSpPr bwMode="auto">
              <a:xfrm>
                <a:off x="159" y="0"/>
                <a:ext cx="2514434" cy="6858000"/>
                <a:chOff x="159" y="0"/>
                <a:chExt cx="2514434" cy="6858000"/>
              </a:xfrm>
            </p:grpSpPr>
            <p:sp>
              <p:nvSpPr>
                <p:cNvPr id="40" name="Rectangle 114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1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2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29" name="Group 5"/>
              <p:cNvGrpSpPr>
                <a:grpSpLocks/>
              </p:cNvGrpSpPr>
              <p:nvPr/>
            </p:nvGrpSpPr>
            <p:grpSpPr bwMode="auto">
              <a:xfrm>
                <a:off x="422406" y="0"/>
                <a:ext cx="2514434" cy="6858000"/>
                <a:chOff x="-504" y="0"/>
                <a:chExt cx="2514434" cy="6858000"/>
              </a:xfrm>
            </p:grpSpPr>
            <p:sp>
              <p:nvSpPr>
                <p:cNvPr id="37" name="Rectangle 84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8" name="Rectangle 85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9" name="Rectangle 113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30" name="Group 9"/>
              <p:cNvGrpSpPr>
                <a:grpSpLocks/>
              </p:cNvGrpSpPr>
              <p:nvPr/>
            </p:nvGrpSpPr>
            <p:grpSpPr bwMode="auto">
              <a:xfrm rot="10800000">
                <a:off x="6629121" y="0"/>
                <a:ext cx="2514434" cy="6858000"/>
                <a:chOff x="445" y="0"/>
                <a:chExt cx="2514434" cy="6858000"/>
              </a:xfrm>
            </p:grpSpPr>
            <p:sp>
              <p:nvSpPr>
                <p:cNvPr id="34" name="Rectangle 77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5" name="Rectangle 78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6" name="Rectangle 80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sp>
            <p:nvSpPr>
              <p:cNvPr id="31" name="Rectangle 74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2" name="Rectangle 75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3" name="Rectangle 76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6" name="Freeform 44"/>
            <p:cNvSpPr/>
            <p:nvPr/>
          </p:nvSpPr>
          <p:spPr>
            <a:xfrm>
              <a:off x="-12540" y="5035550"/>
              <a:ext cx="9144984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Freeform 47"/>
            <p:cNvSpPr/>
            <p:nvPr/>
          </p:nvSpPr>
          <p:spPr>
            <a:xfrm>
              <a:off x="-12540" y="3467100"/>
              <a:ext cx="9144984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Freeform 48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Freeform 50"/>
            <p:cNvSpPr/>
            <p:nvPr/>
          </p:nvSpPr>
          <p:spPr>
            <a:xfrm>
              <a:off x="-12540" y="5284788"/>
              <a:ext cx="9144984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Freeform 51"/>
            <p:cNvSpPr/>
            <p:nvPr/>
          </p:nvSpPr>
          <p:spPr>
            <a:xfrm>
              <a:off x="2136793" y="5132388"/>
              <a:ext cx="6982952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" name="Hexagon 52"/>
            <p:cNvSpPr/>
            <p:nvPr/>
          </p:nvSpPr>
          <p:spPr>
            <a:xfrm rot="1800000">
              <a:off x="2995574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" name="Hexagon 53"/>
            <p:cNvSpPr/>
            <p:nvPr/>
          </p:nvSpPr>
          <p:spPr>
            <a:xfrm rot="1800000">
              <a:off x="3719426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" name="Hexagon 54"/>
            <p:cNvSpPr/>
            <p:nvPr/>
          </p:nvSpPr>
          <p:spPr>
            <a:xfrm rot="1800000">
              <a:off x="3728950" y="159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4" name="Hexagon 55"/>
            <p:cNvSpPr/>
            <p:nvPr/>
          </p:nvSpPr>
          <p:spPr>
            <a:xfrm rot="1800000">
              <a:off x="2976525" y="32543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5" name="Hexagon 56"/>
            <p:cNvSpPr/>
            <p:nvPr/>
          </p:nvSpPr>
          <p:spPr>
            <a:xfrm rot="1800000">
              <a:off x="4462327" y="53832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6" name="Freeform 57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7" name="Hexagon 58"/>
            <p:cNvSpPr/>
            <p:nvPr/>
          </p:nvSpPr>
          <p:spPr>
            <a:xfrm rot="1800000">
              <a:off x="23970" y="540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8" name="Hexagon 59"/>
            <p:cNvSpPr/>
            <p:nvPr/>
          </p:nvSpPr>
          <p:spPr>
            <a:xfrm rot="1800000">
              <a:off x="52543" y="28495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9" name="Hexagon 60"/>
            <p:cNvSpPr/>
            <p:nvPr/>
          </p:nvSpPr>
          <p:spPr>
            <a:xfrm rot="1800000">
              <a:off x="776395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0" name="Hexagon 61"/>
            <p:cNvSpPr/>
            <p:nvPr/>
          </p:nvSpPr>
          <p:spPr>
            <a:xfrm rot="1800000">
              <a:off x="1509772" y="54117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1" name="Hexagon 62"/>
            <p:cNvSpPr/>
            <p:nvPr/>
          </p:nvSpPr>
          <p:spPr>
            <a:xfrm rot="1800000">
              <a:off x="1528821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2" name="Hexagon 63"/>
            <p:cNvSpPr/>
            <p:nvPr/>
          </p:nvSpPr>
          <p:spPr>
            <a:xfrm rot="1800000">
              <a:off x="795444" y="15636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3" name="Hexagon 64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4" name="Hexagon 65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5" name="Hexagon 66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6" name="Freeform 67"/>
            <p:cNvSpPr/>
            <p:nvPr/>
          </p:nvSpPr>
          <p:spPr>
            <a:xfrm rot="1800000">
              <a:off x="8306998" y="4056063"/>
              <a:ext cx="124293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7" name="Freeform 68"/>
            <p:cNvSpPr/>
            <p:nvPr/>
          </p:nvSpPr>
          <p:spPr>
            <a:xfrm rot="1800000">
              <a:off x="8306998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43" name="Rectangle 45"/>
          <p:cNvSpPr/>
          <p:nvPr/>
        </p:nvSpPr>
        <p:spPr>
          <a:xfrm>
            <a:off x="4560888" y="-22225"/>
            <a:ext cx="3679825" cy="6272213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4" name="Rectangle 46"/>
          <p:cNvSpPr/>
          <p:nvPr/>
        </p:nvSpPr>
        <p:spPr>
          <a:xfrm>
            <a:off x="4649788" y="-22225"/>
            <a:ext cx="3505200" cy="23129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5" name="Rectangle 49"/>
          <p:cNvSpPr/>
          <p:nvPr/>
        </p:nvSpPr>
        <p:spPr>
          <a:xfrm>
            <a:off x="4651375" y="6088063"/>
            <a:ext cx="3505200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6" name="Rectangle 88"/>
          <p:cNvSpPr/>
          <p:nvPr/>
        </p:nvSpPr>
        <p:spPr>
          <a:xfrm>
            <a:off x="4651375" y="6088063"/>
            <a:ext cx="3505200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7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688" y="1516063"/>
            <a:ext cx="2133600" cy="752475"/>
          </a:xfrm>
        </p:spPr>
        <p:txBody>
          <a:bodyPr anchor="b"/>
          <a:lstStyle>
            <a:lvl1pPr algn="l">
              <a:defRPr sz="2400" smtClean="0"/>
            </a:lvl1pPr>
          </a:lstStyle>
          <a:p>
            <a:pPr>
              <a:defRPr/>
            </a:pPr>
            <a:fld id="{A2A57F81-77B5-4311-BC52-B0AEABDB8A4B}" type="datetimeFigureOut">
              <a:rPr lang="ru-RU"/>
              <a:pPr>
                <a:defRPr/>
              </a:pPr>
              <a:t>18.12.2017</a:t>
            </a:fld>
            <a:endParaRPr lang="ru-RU"/>
          </a:p>
        </p:txBody>
      </p:sp>
      <p:sp>
        <p:nvSpPr>
          <p:cNvPr id="4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838" y="5719763"/>
            <a:ext cx="283051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788" y="5719763"/>
            <a:ext cx="642937" cy="365125"/>
          </a:xfrm>
        </p:spPr>
        <p:txBody>
          <a:bodyPr/>
          <a:lstStyle>
            <a:lvl1pPr>
              <a:defRPr smtClean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0AB23F8F-3EF3-43D8-97E9-EEDFD19503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BBACBE-958A-40FC-ADF4-2B9FADC6BA59}" type="datetimeFigureOut">
              <a:rPr lang="ru-RU"/>
              <a:pPr>
                <a:defRPr/>
              </a:pPr>
              <a:t>18.12.2017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518E37-5AD2-4A8B-A430-C5B4924593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8F5E7F-A260-4342-8A0D-0DF26DA3B55E}" type="datetimeFigureOut">
              <a:rPr lang="ru-RU"/>
              <a:pPr>
                <a:defRPr/>
              </a:pPr>
              <a:t>18.12.2017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B81C9C-B6D1-4346-9E77-C700402868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D2AB18-AFA5-4E44-9D1C-E2C0F3BE9B45}" type="datetimeFigureOut">
              <a:rPr lang="ru-RU"/>
              <a:pPr>
                <a:defRPr/>
              </a:pPr>
              <a:t>18.12.2017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A050CC-758C-4418-9508-183AE2AD84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AE0E9B-E829-4195-842E-78710432253B}" type="datetimeFigureOut">
              <a:rPr lang="ru-RU"/>
              <a:pPr>
                <a:defRPr/>
              </a:pPr>
              <a:t>18.12.2017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73DA35-4AA2-4C14-9BF9-FE9E796431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68A727-27EE-409B-BA6D-1E513A34BE50}" type="datetimeFigureOut">
              <a:rPr lang="ru-RU"/>
              <a:pPr>
                <a:defRPr/>
              </a:pPr>
              <a:t>18.12.2017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07B2A3-3F6F-47E5-9B4E-98DD2B6455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BEA43A-D26D-42D2-AABC-2F9A76F291DE}" type="datetimeFigureOut">
              <a:rPr lang="ru-RU"/>
              <a:pPr>
                <a:defRPr/>
              </a:pPr>
              <a:t>18.12.2017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37C984-3F18-4F33-B665-D35300D301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1EA1A-9632-434B-A83E-BA6A3712AC79}" type="datetimeFigureOut">
              <a:rPr lang="ru-RU"/>
              <a:pPr>
                <a:defRPr/>
              </a:pPr>
              <a:t>18.12.2017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60AB71-24A1-4444-A4F9-1BDEC82225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8656D3-FD28-4BEC-B755-45F561EC9AF2}" type="datetimeFigureOut">
              <a:rPr lang="ru-RU"/>
              <a:pPr>
                <a:defRPr/>
              </a:pPr>
              <a:t>18.12.2017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7596C8-4A69-44A4-A821-EB00B63083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3"/>
          <p:cNvGrpSpPr>
            <a:grpSpLocks/>
          </p:cNvGrpSpPr>
          <p:nvPr/>
        </p:nvGrpSpPr>
        <p:grpSpPr bwMode="auto">
          <a:xfrm>
            <a:off x="-382588" y="0"/>
            <a:ext cx="9932988" cy="6858000"/>
            <a:chOff x="-382404" y="0"/>
            <a:chExt cx="9932332" cy="6858000"/>
          </a:xfrm>
        </p:grpSpPr>
        <p:grpSp>
          <p:nvGrpSpPr>
            <p:cNvPr id="6" name="Group 44"/>
            <p:cNvGrpSpPr>
              <a:grpSpLocks/>
            </p:cNvGrpSpPr>
            <p:nvPr/>
          </p:nvGrpSpPr>
          <p:grpSpPr bwMode="auto">
            <a:xfrm>
              <a:off x="159" y="0"/>
              <a:ext cx="9143396" cy="6858000"/>
              <a:chOff x="159" y="0"/>
              <a:chExt cx="9143396" cy="6858000"/>
            </a:xfrm>
          </p:grpSpPr>
          <p:grpSp>
            <p:nvGrpSpPr>
              <p:cNvPr id="29" name="Group 4"/>
              <p:cNvGrpSpPr>
                <a:grpSpLocks/>
              </p:cNvGrpSpPr>
              <p:nvPr/>
            </p:nvGrpSpPr>
            <p:grpSpPr bwMode="auto">
              <a:xfrm>
                <a:off x="159" y="0"/>
                <a:ext cx="2514434" cy="6858000"/>
                <a:chOff x="159" y="0"/>
                <a:chExt cx="2514434" cy="6858000"/>
              </a:xfrm>
            </p:grpSpPr>
            <p:sp>
              <p:nvSpPr>
                <p:cNvPr id="41" name="Rectangle 83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2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3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30" name="Group 5"/>
              <p:cNvGrpSpPr>
                <a:grpSpLocks/>
              </p:cNvGrpSpPr>
              <p:nvPr/>
            </p:nvGrpSpPr>
            <p:grpSpPr bwMode="auto">
              <a:xfrm>
                <a:off x="422406" y="0"/>
                <a:ext cx="2514434" cy="6858000"/>
                <a:chOff x="-504" y="0"/>
                <a:chExt cx="2514434" cy="6858000"/>
              </a:xfrm>
            </p:grpSpPr>
            <p:sp>
              <p:nvSpPr>
                <p:cNvPr id="38" name="Rectangle 80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9" name="Rectangle 81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0" name="Rectangle 82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31" name="Group 9"/>
              <p:cNvGrpSpPr>
                <a:grpSpLocks/>
              </p:cNvGrpSpPr>
              <p:nvPr/>
            </p:nvGrpSpPr>
            <p:grpSpPr bwMode="auto">
              <a:xfrm rot="10800000">
                <a:off x="6629121" y="0"/>
                <a:ext cx="2514434" cy="6858000"/>
                <a:chOff x="445" y="0"/>
                <a:chExt cx="2514434" cy="6858000"/>
              </a:xfrm>
            </p:grpSpPr>
            <p:sp>
              <p:nvSpPr>
                <p:cNvPr id="35" name="Rectangle 77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6" name="Rectangle 78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7" name="Rectangle 79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sp>
            <p:nvSpPr>
              <p:cNvPr id="32" name="Rectangle 74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3" name="Rectangle 75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4" name="Rectangle 76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7" name="Freeform 46"/>
            <p:cNvSpPr/>
            <p:nvPr/>
          </p:nvSpPr>
          <p:spPr>
            <a:xfrm>
              <a:off x="-12540" y="5035550"/>
              <a:ext cx="9144984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Freeform 47"/>
            <p:cNvSpPr/>
            <p:nvPr/>
          </p:nvSpPr>
          <p:spPr>
            <a:xfrm>
              <a:off x="-12540" y="3467100"/>
              <a:ext cx="9144984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Freeform 48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Freeform 49"/>
            <p:cNvSpPr/>
            <p:nvPr/>
          </p:nvSpPr>
          <p:spPr>
            <a:xfrm>
              <a:off x="-12540" y="5284788"/>
              <a:ext cx="9144984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" name="Freeform 50"/>
            <p:cNvSpPr/>
            <p:nvPr/>
          </p:nvSpPr>
          <p:spPr>
            <a:xfrm>
              <a:off x="2136793" y="5132388"/>
              <a:ext cx="6982952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" name="Hexagon 51"/>
            <p:cNvSpPr/>
            <p:nvPr/>
          </p:nvSpPr>
          <p:spPr>
            <a:xfrm rot="1800000">
              <a:off x="2995574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" name="Hexagon 52"/>
            <p:cNvSpPr/>
            <p:nvPr/>
          </p:nvSpPr>
          <p:spPr>
            <a:xfrm rot="1800000">
              <a:off x="3719426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4" name="Hexagon 53"/>
            <p:cNvSpPr/>
            <p:nvPr/>
          </p:nvSpPr>
          <p:spPr>
            <a:xfrm rot="1800000">
              <a:off x="3728950" y="159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5" name="Hexagon 54"/>
            <p:cNvSpPr/>
            <p:nvPr/>
          </p:nvSpPr>
          <p:spPr>
            <a:xfrm rot="1800000">
              <a:off x="2976525" y="32543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6" name="Hexagon 55"/>
            <p:cNvSpPr/>
            <p:nvPr/>
          </p:nvSpPr>
          <p:spPr>
            <a:xfrm rot="1800000">
              <a:off x="4462327" y="53832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7" name="Freeform 58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8" name="Hexagon 59"/>
            <p:cNvSpPr/>
            <p:nvPr/>
          </p:nvSpPr>
          <p:spPr>
            <a:xfrm rot="1800000">
              <a:off x="23970" y="540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9" name="Hexagon 61"/>
            <p:cNvSpPr/>
            <p:nvPr/>
          </p:nvSpPr>
          <p:spPr>
            <a:xfrm rot="1800000">
              <a:off x="52543" y="28495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0" name="Hexagon 62"/>
            <p:cNvSpPr/>
            <p:nvPr/>
          </p:nvSpPr>
          <p:spPr>
            <a:xfrm rot="1800000">
              <a:off x="776395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1" name="Hexagon 63"/>
            <p:cNvSpPr/>
            <p:nvPr/>
          </p:nvSpPr>
          <p:spPr>
            <a:xfrm rot="1800000">
              <a:off x="1509772" y="54117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2" name="Hexagon 64"/>
            <p:cNvSpPr/>
            <p:nvPr/>
          </p:nvSpPr>
          <p:spPr>
            <a:xfrm rot="1800000">
              <a:off x="1528821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3" name="Hexagon 65"/>
            <p:cNvSpPr/>
            <p:nvPr/>
          </p:nvSpPr>
          <p:spPr>
            <a:xfrm rot="1800000">
              <a:off x="795444" y="15636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4" name="Hexagon 66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5" name="Hexagon 67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6" name="Hexagon 68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7" name="Freeform 69"/>
            <p:cNvSpPr/>
            <p:nvPr/>
          </p:nvSpPr>
          <p:spPr>
            <a:xfrm rot="1800000">
              <a:off x="8306998" y="4056063"/>
              <a:ext cx="124293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8" name="Freeform 70"/>
            <p:cNvSpPr/>
            <p:nvPr/>
          </p:nvSpPr>
          <p:spPr>
            <a:xfrm rot="1800000">
              <a:off x="8306998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44" name="Rectangle 45"/>
          <p:cNvSpPr/>
          <p:nvPr/>
        </p:nvSpPr>
        <p:spPr>
          <a:xfrm>
            <a:off x="4560888" y="-22225"/>
            <a:ext cx="3679825" cy="6272213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5" name="Rectangle 56"/>
          <p:cNvSpPr/>
          <p:nvPr/>
        </p:nvSpPr>
        <p:spPr>
          <a:xfrm>
            <a:off x="4649788" y="-22225"/>
            <a:ext cx="35052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6" name="Rectangle 57"/>
          <p:cNvSpPr/>
          <p:nvPr/>
        </p:nvSpPr>
        <p:spPr>
          <a:xfrm>
            <a:off x="904875" y="601663"/>
            <a:ext cx="3562350" cy="564832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7" name="Rectangle 60"/>
          <p:cNvSpPr/>
          <p:nvPr/>
        </p:nvSpPr>
        <p:spPr>
          <a:xfrm>
            <a:off x="4651375" y="6088063"/>
            <a:ext cx="3505200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9456E3-FA8F-455D-8471-EDF4D9A7D9F3}" type="datetimeFigureOut">
              <a:rPr lang="ru-RU"/>
              <a:pPr>
                <a:defRPr/>
              </a:pPr>
              <a:t>18.12.2017</a:t>
            </a:fld>
            <a:endParaRPr lang="ru-RU"/>
          </a:p>
        </p:txBody>
      </p:sp>
      <p:sp>
        <p:nvSpPr>
          <p:cNvPr id="49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FA8F2A-8C53-46E4-9CE0-B9B9671E38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0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4641850" y="5724525"/>
            <a:ext cx="3492500" cy="365125"/>
          </a:xfrm>
        </p:spPr>
        <p:txBody>
          <a:bodyPr>
            <a:normAutofit/>
          </a:bodyPr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3"/>
          <p:cNvGrpSpPr>
            <a:grpSpLocks/>
          </p:cNvGrpSpPr>
          <p:nvPr/>
        </p:nvGrpSpPr>
        <p:grpSpPr bwMode="auto">
          <a:xfrm>
            <a:off x="-382588" y="0"/>
            <a:ext cx="9932988" cy="6858000"/>
            <a:chOff x="-382404" y="0"/>
            <a:chExt cx="9932332" cy="6858000"/>
          </a:xfrm>
        </p:grpSpPr>
        <p:grpSp>
          <p:nvGrpSpPr>
            <p:cNvPr id="6" name="Group 44"/>
            <p:cNvGrpSpPr>
              <a:grpSpLocks/>
            </p:cNvGrpSpPr>
            <p:nvPr/>
          </p:nvGrpSpPr>
          <p:grpSpPr bwMode="auto">
            <a:xfrm>
              <a:off x="159" y="0"/>
              <a:ext cx="9143396" cy="6858000"/>
              <a:chOff x="159" y="0"/>
              <a:chExt cx="9143396" cy="6858000"/>
            </a:xfrm>
          </p:grpSpPr>
          <p:grpSp>
            <p:nvGrpSpPr>
              <p:cNvPr id="29" name="Group 4"/>
              <p:cNvGrpSpPr>
                <a:grpSpLocks/>
              </p:cNvGrpSpPr>
              <p:nvPr/>
            </p:nvGrpSpPr>
            <p:grpSpPr bwMode="auto">
              <a:xfrm>
                <a:off x="159" y="0"/>
                <a:ext cx="2514434" cy="6858000"/>
                <a:chOff x="159" y="0"/>
                <a:chExt cx="2514434" cy="6858000"/>
              </a:xfrm>
            </p:grpSpPr>
            <p:sp>
              <p:nvSpPr>
                <p:cNvPr id="41" name="Rectangle 86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2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3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30" name="Group 5"/>
              <p:cNvGrpSpPr>
                <a:grpSpLocks/>
              </p:cNvGrpSpPr>
              <p:nvPr/>
            </p:nvGrpSpPr>
            <p:grpSpPr bwMode="auto">
              <a:xfrm>
                <a:off x="422406" y="0"/>
                <a:ext cx="2514434" cy="6858000"/>
                <a:chOff x="-504" y="0"/>
                <a:chExt cx="2514434" cy="6858000"/>
              </a:xfrm>
            </p:grpSpPr>
            <p:sp>
              <p:nvSpPr>
                <p:cNvPr id="38" name="Rectangle 83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9" name="Rectangle 84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0" name="Rectangle 85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31" name="Group 9"/>
              <p:cNvGrpSpPr>
                <a:grpSpLocks/>
              </p:cNvGrpSpPr>
              <p:nvPr/>
            </p:nvGrpSpPr>
            <p:grpSpPr bwMode="auto">
              <a:xfrm rot="10800000">
                <a:off x="6629121" y="0"/>
                <a:ext cx="2514434" cy="6858000"/>
                <a:chOff x="445" y="0"/>
                <a:chExt cx="2514434" cy="6858000"/>
              </a:xfrm>
            </p:grpSpPr>
            <p:sp>
              <p:nvSpPr>
                <p:cNvPr id="35" name="Rectangle 80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6" name="Rectangle 81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7" name="Rectangle 82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sp>
            <p:nvSpPr>
              <p:cNvPr id="32" name="Rectangle 77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3" name="Rectangle 78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4" name="Rectangle 79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7" name="Freeform 45"/>
            <p:cNvSpPr/>
            <p:nvPr/>
          </p:nvSpPr>
          <p:spPr>
            <a:xfrm>
              <a:off x="-12540" y="5035550"/>
              <a:ext cx="9144984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Freeform 46"/>
            <p:cNvSpPr/>
            <p:nvPr/>
          </p:nvSpPr>
          <p:spPr>
            <a:xfrm>
              <a:off x="-12540" y="3467100"/>
              <a:ext cx="9144984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Freeform 47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Freeform 48"/>
            <p:cNvSpPr/>
            <p:nvPr/>
          </p:nvSpPr>
          <p:spPr>
            <a:xfrm>
              <a:off x="-12540" y="5284788"/>
              <a:ext cx="9144984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" name="Freeform 49"/>
            <p:cNvSpPr/>
            <p:nvPr/>
          </p:nvSpPr>
          <p:spPr>
            <a:xfrm>
              <a:off x="2136793" y="5132388"/>
              <a:ext cx="6982952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" name="Hexagon 50"/>
            <p:cNvSpPr/>
            <p:nvPr/>
          </p:nvSpPr>
          <p:spPr>
            <a:xfrm rot="1800000">
              <a:off x="2995574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" name="Hexagon 51"/>
            <p:cNvSpPr/>
            <p:nvPr/>
          </p:nvSpPr>
          <p:spPr>
            <a:xfrm rot="1800000">
              <a:off x="3719426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4" name="Hexagon 59"/>
            <p:cNvSpPr/>
            <p:nvPr/>
          </p:nvSpPr>
          <p:spPr>
            <a:xfrm rot="1800000">
              <a:off x="3728950" y="159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5" name="Hexagon 60"/>
            <p:cNvSpPr/>
            <p:nvPr/>
          </p:nvSpPr>
          <p:spPr>
            <a:xfrm rot="1800000">
              <a:off x="2976525" y="32543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6" name="Hexagon 61"/>
            <p:cNvSpPr/>
            <p:nvPr/>
          </p:nvSpPr>
          <p:spPr>
            <a:xfrm rot="1800000">
              <a:off x="4462327" y="53832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7" name="Freeform 62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8" name="Hexagon 63"/>
            <p:cNvSpPr/>
            <p:nvPr/>
          </p:nvSpPr>
          <p:spPr>
            <a:xfrm rot="1800000">
              <a:off x="23970" y="540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9" name="Hexagon 64"/>
            <p:cNvSpPr/>
            <p:nvPr/>
          </p:nvSpPr>
          <p:spPr>
            <a:xfrm rot="1800000">
              <a:off x="52543" y="28495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0" name="Hexagon 65"/>
            <p:cNvSpPr/>
            <p:nvPr/>
          </p:nvSpPr>
          <p:spPr>
            <a:xfrm rot="1800000">
              <a:off x="776395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1" name="Hexagon 66"/>
            <p:cNvSpPr/>
            <p:nvPr/>
          </p:nvSpPr>
          <p:spPr>
            <a:xfrm rot="1800000">
              <a:off x="1509772" y="54117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2" name="Hexagon 67"/>
            <p:cNvSpPr/>
            <p:nvPr/>
          </p:nvSpPr>
          <p:spPr>
            <a:xfrm rot="1800000">
              <a:off x="1528821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3" name="Hexagon 68"/>
            <p:cNvSpPr/>
            <p:nvPr/>
          </p:nvSpPr>
          <p:spPr>
            <a:xfrm rot="1800000">
              <a:off x="795444" y="15636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4" name="Hexagon 69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5" name="Hexagon 70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6" name="Hexagon 71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7" name="Freeform 72"/>
            <p:cNvSpPr/>
            <p:nvPr/>
          </p:nvSpPr>
          <p:spPr>
            <a:xfrm rot="1800000">
              <a:off x="8306998" y="4056063"/>
              <a:ext cx="124293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8" name="Freeform 73"/>
            <p:cNvSpPr/>
            <p:nvPr/>
          </p:nvSpPr>
          <p:spPr>
            <a:xfrm rot="1800000">
              <a:off x="8306998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44" name="Rectangle 93"/>
          <p:cNvSpPr/>
          <p:nvPr/>
        </p:nvSpPr>
        <p:spPr>
          <a:xfrm>
            <a:off x="4560888" y="-22225"/>
            <a:ext cx="3679825" cy="6272213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5" name="Rectangle 100"/>
          <p:cNvSpPr/>
          <p:nvPr/>
        </p:nvSpPr>
        <p:spPr>
          <a:xfrm>
            <a:off x="4649788" y="-22225"/>
            <a:ext cx="35052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6" name="Rectangle 101"/>
          <p:cNvSpPr/>
          <p:nvPr/>
        </p:nvSpPr>
        <p:spPr>
          <a:xfrm>
            <a:off x="904875" y="601663"/>
            <a:ext cx="3562350" cy="564832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7" name="Rectangle 104"/>
          <p:cNvSpPr/>
          <p:nvPr/>
        </p:nvSpPr>
        <p:spPr>
          <a:xfrm>
            <a:off x="4651375" y="6088063"/>
            <a:ext cx="3505200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 rtlCol="0">
            <a:normAutofit/>
          </a:bodyPr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4D8495-BBE6-4CAF-883F-3F980FD675AF}" type="datetimeFigureOut">
              <a:rPr lang="ru-RU"/>
              <a:pPr>
                <a:defRPr/>
              </a:pPr>
              <a:t>18.12.2017</a:t>
            </a:fld>
            <a:endParaRPr lang="ru-RU"/>
          </a:p>
        </p:txBody>
      </p:sp>
      <p:sp>
        <p:nvSpPr>
          <p:cNvPr id="4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850" y="5724525"/>
            <a:ext cx="3492500" cy="365125"/>
          </a:xfrm>
        </p:spPr>
        <p:txBody>
          <a:bodyPr>
            <a:normAutofit/>
          </a:bodyPr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F855AD-62F1-4A0C-9361-B83C6ED76C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1"/>
          <p:cNvGrpSpPr>
            <a:grpSpLocks/>
          </p:cNvGrpSpPr>
          <p:nvPr/>
        </p:nvGrpSpPr>
        <p:grpSpPr bwMode="auto">
          <a:xfrm>
            <a:off x="-304800" y="0"/>
            <a:ext cx="9932988" cy="6858000"/>
            <a:chOff x="-382404" y="0"/>
            <a:chExt cx="9932332" cy="6858000"/>
          </a:xfrm>
        </p:grpSpPr>
        <p:grpSp>
          <p:nvGrpSpPr>
            <p:cNvPr id="1035" name="Group 44"/>
            <p:cNvGrpSpPr>
              <a:grpSpLocks/>
            </p:cNvGrpSpPr>
            <p:nvPr/>
          </p:nvGrpSpPr>
          <p:grpSpPr bwMode="auto"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58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1059" name="Group 5"/>
              <p:cNvGrpSpPr>
                <a:grpSpLocks/>
              </p:cNvGrpSpPr>
              <p:nvPr/>
            </p:nvGrpSpPr>
            <p:grpSpPr bwMode="auto"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1060" name="Group 9"/>
              <p:cNvGrpSpPr>
                <a:grpSpLocks/>
              </p:cNvGrpSpPr>
              <p:nvPr/>
            </p:nvGrpSpPr>
            <p:grpSpPr bwMode="auto"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2540" y="5035550"/>
              <a:ext cx="9144983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2540" y="3467100"/>
              <a:ext cx="9144983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2540" y="5284788"/>
              <a:ext cx="9144983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6793" y="5132388"/>
              <a:ext cx="6982951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5573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19425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8949" y="159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6524" y="32543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2326" y="53832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3969" y="540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542" y="28495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394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09771" y="54117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8820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443" y="15636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997" y="4056063"/>
              <a:ext cx="1242931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997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375"/>
            <a:ext cx="8229600" cy="6186488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0888" y="-22225"/>
            <a:ext cx="3679825" cy="700088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788" y="-22225"/>
            <a:ext cx="35052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30" name="Title Placeholder 1"/>
          <p:cNvSpPr>
            <a:spLocks noGrp="1"/>
          </p:cNvSpPr>
          <p:nvPr>
            <p:ph type="title"/>
          </p:nvPr>
        </p:nvSpPr>
        <p:spPr bwMode="auto">
          <a:xfrm>
            <a:off x="1042988" y="1027113"/>
            <a:ext cx="702468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3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42988" y="2324100"/>
            <a:ext cx="6777037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575" y="2238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FEFEFE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8E20D38-4AE7-4C9F-BC05-1C5CE4009CF3}" type="datetimeFigureOut">
              <a:rPr lang="ru-RU"/>
              <a:pPr>
                <a:defRPr/>
              </a:pPr>
              <a:t>18.12.2017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850" y="5851525"/>
            <a:ext cx="350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accent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788" y="223838"/>
            <a:ext cx="13319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FEFEFE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3B6A017-4611-4FE2-9E75-2D90C5EC64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0" r:id="rId3"/>
    <p:sldLayoutId id="2147483669" r:id="rId4"/>
    <p:sldLayoutId id="2147483668" r:id="rId5"/>
    <p:sldLayoutId id="2147483667" r:id="rId6"/>
    <p:sldLayoutId id="2147483666" r:id="rId7"/>
    <p:sldLayoutId id="2147483673" r:id="rId8"/>
    <p:sldLayoutId id="2147483674" r:id="rId9"/>
    <p:sldLayoutId id="2147483665" r:id="rId10"/>
    <p:sldLayoutId id="2147483664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entury Gothic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entury Gothic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entury Gothic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entury Gothic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395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325563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ctrTitle"/>
          </p:nvPr>
        </p:nvSpPr>
        <p:spPr>
          <a:xfrm>
            <a:off x="4733925" y="2708275"/>
            <a:ext cx="3313113" cy="1701800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1433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33925" y="4421188"/>
            <a:ext cx="3309938" cy="1260475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14339" name="Рисунок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2700" y="4763"/>
            <a:ext cx="9144000" cy="685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979712" y="692696"/>
            <a:ext cx="6336704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Интерактивный кроссворд</a:t>
            </a:r>
            <a:endParaRPr lang="ru-RU" sz="2800" dirty="0">
              <a:latin typeface="+mn-lt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27784" y="1305634"/>
            <a:ext cx="4608512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+mn-lt"/>
                <a:cs typeface="+mn-cs"/>
              </a:rPr>
              <a:t>Great Britain </a:t>
            </a:r>
            <a:endParaRPr lang="ru-RU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+mn-lt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74242" y="3994510"/>
            <a:ext cx="2322093" cy="707886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Автор – Поздеева З.Н.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 rot="21403953">
            <a:off x="622300" y="3567113"/>
            <a:ext cx="2398713" cy="2962275"/>
          </a:xfrm>
        </p:spPr>
      </p:pic>
      <p:sp>
        <p:nvSpPr>
          <p:cNvPr id="6" name="Овальная выноска 5"/>
          <p:cNvSpPr/>
          <p:nvPr/>
        </p:nvSpPr>
        <p:spPr>
          <a:xfrm>
            <a:off x="755576" y="1124744"/>
            <a:ext cx="5544616" cy="2736304"/>
          </a:xfrm>
          <a:prstGeom prst="wedgeEllipse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Let`s </a:t>
            </a:r>
            <a:r>
              <a:rPr lang="en-US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test your </a:t>
            </a:r>
            <a:r>
              <a:rPr lang="en-US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knowledge about Great Britain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6875463" y="5084763"/>
            <a:ext cx="1657350" cy="11525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926598" y="4497577"/>
            <a:ext cx="15504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cap="all" dirty="0">
                <a:ln w="0"/>
                <a:gradFill flip="none">
                  <a:gsLst>
                    <a:gs pos="0">
                      <a:srgbClr val="94C600">
                        <a:tint val="75000"/>
                        <a:shade val="75000"/>
                        <a:satMod val="170000"/>
                      </a:srgbClr>
                    </a:gs>
                    <a:gs pos="49000">
                      <a:srgbClr val="94C600">
                        <a:tint val="88000"/>
                        <a:shade val="65000"/>
                        <a:satMod val="172000"/>
                      </a:srgbClr>
                    </a:gs>
                    <a:gs pos="50000">
                      <a:srgbClr val="94C600">
                        <a:shade val="65000"/>
                        <a:satMod val="130000"/>
                      </a:srgbClr>
                    </a:gs>
                    <a:gs pos="92000">
                      <a:srgbClr val="94C600">
                        <a:shade val="50000"/>
                        <a:satMod val="120000"/>
                      </a:srgbClr>
                    </a:gs>
                    <a:gs pos="100000">
                      <a:srgbClr val="94C600">
                        <a:shade val="48000"/>
                        <a:satMod val="120000"/>
                      </a:srgb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S T A R T</a:t>
            </a:r>
            <a:endParaRPr lang="ru-RU" sz="2800" b="1" cap="all" dirty="0">
              <a:ln w="0"/>
              <a:gradFill flip="none">
                <a:gsLst>
                  <a:gs pos="0">
                    <a:srgbClr val="94C600">
                      <a:tint val="75000"/>
                      <a:shade val="75000"/>
                      <a:satMod val="170000"/>
                    </a:srgbClr>
                  </a:gs>
                  <a:gs pos="49000">
                    <a:srgbClr val="94C600">
                      <a:tint val="88000"/>
                      <a:shade val="65000"/>
                      <a:satMod val="172000"/>
                    </a:srgbClr>
                  </a:gs>
                  <a:gs pos="50000">
                    <a:srgbClr val="94C600">
                      <a:shade val="65000"/>
                      <a:satMod val="130000"/>
                    </a:srgbClr>
                  </a:gs>
                  <a:gs pos="92000">
                    <a:srgbClr val="94C600">
                      <a:shade val="50000"/>
                      <a:satMod val="120000"/>
                    </a:srgbClr>
                  </a:gs>
                  <a:gs pos="100000">
                    <a:srgbClr val="94C600">
                      <a:shade val="48000"/>
                      <a:satMod val="120000"/>
                    </a:srgb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Выноска-облако 28"/>
          <p:cNvSpPr/>
          <p:nvPr/>
        </p:nvSpPr>
        <p:spPr>
          <a:xfrm flipH="1">
            <a:off x="4067944" y="980728"/>
            <a:ext cx="3703637" cy="1558925"/>
          </a:xfrm>
          <a:prstGeom prst="cloud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The name of the queen</a:t>
            </a: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49325" y="981075"/>
            <a:ext cx="431800" cy="431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741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2500" y="1431925"/>
            <a:ext cx="450850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2500" y="1882775"/>
            <a:ext cx="450850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2500" y="2333625"/>
            <a:ext cx="450850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350" y="981075"/>
            <a:ext cx="450850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550" y="4592638"/>
            <a:ext cx="450850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6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550" y="4135438"/>
            <a:ext cx="450850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7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2500" y="3230563"/>
            <a:ext cx="450850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8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8850" y="2779713"/>
            <a:ext cx="450850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9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350" y="3233738"/>
            <a:ext cx="450850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0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981075"/>
            <a:ext cx="450850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1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6750" y="981075"/>
            <a:ext cx="450850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2" name="Picture 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55900" y="981075"/>
            <a:ext cx="450850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3" name="Picture 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4200" y="981075"/>
            <a:ext cx="450850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4" name="Picture 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05050" y="981075"/>
            <a:ext cx="450850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5" name="Picture 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00288" y="528638"/>
            <a:ext cx="450850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6" name="Picture 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16500" y="3230563"/>
            <a:ext cx="450850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7" name="Picture 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0413" y="3233738"/>
            <a:ext cx="450850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8" name="Picture 2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3230563"/>
            <a:ext cx="450850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9" name="Picture 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63950" y="3230563"/>
            <a:ext cx="450850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30" name="Picture 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6750" y="3230563"/>
            <a:ext cx="450850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31" name="Picture 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55900" y="3233738"/>
            <a:ext cx="450850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32" name="Picture 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05050" y="3233738"/>
            <a:ext cx="450850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33" name="Picture 2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4200" y="3233738"/>
            <a:ext cx="450850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34" name="Picture 2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05050" y="1882775"/>
            <a:ext cx="450850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35" name="Picture 2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55900" y="3684588"/>
            <a:ext cx="450850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36" name="Picture 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05050" y="79375"/>
            <a:ext cx="450850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37" name="Picture 2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55900" y="4121150"/>
            <a:ext cx="450850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38" name="Picture 3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05050" y="1431925"/>
            <a:ext cx="450850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39" name="Picture 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55900" y="5924550"/>
            <a:ext cx="450850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40" name="Picture 3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55900" y="4572000"/>
            <a:ext cx="450850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41" name="Picture 3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55900" y="5473700"/>
            <a:ext cx="450850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42" name="Picture 3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55900" y="5022850"/>
            <a:ext cx="450850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43" name="Picture 3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81575" y="4572000"/>
            <a:ext cx="450850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44" name="Picture 3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65650" y="4573588"/>
            <a:ext cx="450850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45" name="Picture 3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4572000"/>
            <a:ext cx="450850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46" name="Picture 3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63950" y="4572000"/>
            <a:ext cx="450850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47" name="Picture 3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6750" y="4572000"/>
            <a:ext cx="450850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48" name="Picture 4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65650" y="4121150"/>
            <a:ext cx="450850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65" name="Picture 4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65650" y="6375400"/>
            <a:ext cx="450850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50" name="Picture 4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65650" y="5924550"/>
            <a:ext cx="450850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51" name="Picture 4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65650" y="5024438"/>
            <a:ext cx="450850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52" name="Picture 4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65650" y="5473700"/>
            <a:ext cx="450850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53" name="Рисунок 5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302824" flipH="1">
            <a:off x="5148263" y="3041650"/>
            <a:ext cx="2844800" cy="351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54" name="Picture 4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14800" y="5473700"/>
            <a:ext cx="450850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55" name="Picture 4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18200" y="5475288"/>
            <a:ext cx="450850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56" name="Picture 4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67350" y="5473700"/>
            <a:ext cx="450850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57" name="Picture 4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16500" y="5475288"/>
            <a:ext cx="450850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Выноска-облако 6"/>
          <p:cNvSpPr/>
          <p:nvPr/>
        </p:nvSpPr>
        <p:spPr>
          <a:xfrm flipH="1">
            <a:off x="4139952" y="836712"/>
            <a:ext cx="3800475" cy="1571625"/>
          </a:xfrm>
          <a:prstGeom prst="cloud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These tribes lived  in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the British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Isles a long time ago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7459" name="Picture 4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63950" y="5475288"/>
            <a:ext cx="450850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Выноска со стрелкой влево 7"/>
          <p:cNvSpPr/>
          <p:nvPr/>
        </p:nvSpPr>
        <p:spPr>
          <a:xfrm>
            <a:off x="2738176" y="99415"/>
            <a:ext cx="468872" cy="440218"/>
          </a:xfrm>
          <a:prstGeom prst="leftArrowCallou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Выноска со стрелкой вниз 9"/>
          <p:cNvSpPr/>
          <p:nvPr/>
        </p:nvSpPr>
        <p:spPr>
          <a:xfrm>
            <a:off x="990402" y="529878"/>
            <a:ext cx="391071" cy="450850"/>
          </a:xfrm>
          <a:prstGeom prst="downArrowCallou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" name="Выноска со стрелкой вниз 10"/>
          <p:cNvSpPr/>
          <p:nvPr/>
        </p:nvSpPr>
        <p:spPr>
          <a:xfrm>
            <a:off x="2812910" y="2779181"/>
            <a:ext cx="369325" cy="450850"/>
          </a:xfrm>
          <a:prstGeom prst="downArrowCallou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2" name="Выноска со стрелкой вниз 11"/>
          <p:cNvSpPr/>
          <p:nvPr/>
        </p:nvSpPr>
        <p:spPr>
          <a:xfrm>
            <a:off x="4565373" y="3684056"/>
            <a:ext cx="416961" cy="436798"/>
          </a:xfrm>
          <a:prstGeom prst="downArrowCallou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3" name="Выноска со стрелкой вправо 12"/>
          <p:cNvSpPr/>
          <p:nvPr/>
        </p:nvSpPr>
        <p:spPr>
          <a:xfrm>
            <a:off x="539552" y="980728"/>
            <a:ext cx="409873" cy="432048"/>
          </a:xfrm>
          <a:prstGeom prst="rightArrowCallou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5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4" name="Выноска со стрелкой вправо 13"/>
          <p:cNvSpPr/>
          <p:nvPr/>
        </p:nvSpPr>
        <p:spPr>
          <a:xfrm>
            <a:off x="539552" y="3233205"/>
            <a:ext cx="409873" cy="447675"/>
          </a:xfrm>
          <a:prstGeom prst="rightArrowCallou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6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5" name="Выноска со стрелкой вправо 14"/>
          <p:cNvSpPr/>
          <p:nvPr/>
        </p:nvSpPr>
        <p:spPr>
          <a:xfrm>
            <a:off x="2411760" y="4592007"/>
            <a:ext cx="344438" cy="430547"/>
          </a:xfrm>
          <a:prstGeom prst="rightArrowCallou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7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7" name="Выноска со стрелкой вправо 16"/>
          <p:cNvSpPr/>
          <p:nvPr/>
        </p:nvSpPr>
        <p:spPr>
          <a:xfrm>
            <a:off x="3347864" y="5475226"/>
            <a:ext cx="309321" cy="449028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75000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8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2391457" y="134858"/>
            <a:ext cx="278631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c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17469" name="Picture 5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46588" y="3246438"/>
            <a:ext cx="249237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TextBox 24"/>
          <p:cNvSpPr txBox="1"/>
          <p:nvPr/>
        </p:nvSpPr>
        <p:spPr>
          <a:xfrm>
            <a:off x="2436701" y="570637"/>
            <a:ext cx="233387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e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357412" y="1021487"/>
            <a:ext cx="346719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l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357413" y="1523306"/>
            <a:ext cx="312676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t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314359" y="1892638"/>
            <a:ext cx="398783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s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949425" y="1043444"/>
            <a:ext cx="391071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E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49424" y="1523306"/>
            <a:ext cx="391071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l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024" name="TextBox 1023"/>
          <p:cNvSpPr txBox="1"/>
          <p:nvPr/>
        </p:nvSpPr>
        <p:spPr>
          <a:xfrm>
            <a:off x="990402" y="1953194"/>
            <a:ext cx="391071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i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025" name="TextBox 1024"/>
          <p:cNvSpPr txBox="1"/>
          <p:nvPr/>
        </p:nvSpPr>
        <p:spPr>
          <a:xfrm>
            <a:off x="976253" y="2374607"/>
            <a:ext cx="419367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z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075" name="TextBox 1074"/>
          <p:cNvSpPr txBox="1"/>
          <p:nvPr/>
        </p:nvSpPr>
        <p:spPr>
          <a:xfrm>
            <a:off x="976253" y="2845013"/>
            <a:ext cx="391071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a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076" name="TextBox 1075"/>
          <p:cNvSpPr txBox="1"/>
          <p:nvPr/>
        </p:nvSpPr>
        <p:spPr>
          <a:xfrm>
            <a:off x="990402" y="3273965"/>
            <a:ext cx="432048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b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078" name="TextBox 1077"/>
          <p:cNvSpPr txBox="1"/>
          <p:nvPr/>
        </p:nvSpPr>
        <p:spPr>
          <a:xfrm>
            <a:off x="990402" y="4175665"/>
            <a:ext cx="432048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t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079" name="TextBox 1078"/>
          <p:cNvSpPr txBox="1"/>
          <p:nvPr/>
        </p:nvSpPr>
        <p:spPr>
          <a:xfrm>
            <a:off x="990402" y="4589212"/>
            <a:ext cx="405218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h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17482" name="Picture 5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81075" y="3676650"/>
            <a:ext cx="450850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77" name="TextBox 1076"/>
          <p:cNvSpPr txBox="1"/>
          <p:nvPr/>
        </p:nvSpPr>
        <p:spPr>
          <a:xfrm>
            <a:off x="976255" y="3704867"/>
            <a:ext cx="405218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e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081" name="Выноска-облако 1080"/>
          <p:cNvSpPr/>
          <p:nvPr/>
        </p:nvSpPr>
        <p:spPr>
          <a:xfrm flipH="1">
            <a:off x="4067944" y="692696"/>
            <a:ext cx="3979862" cy="1960562"/>
          </a:xfrm>
          <a:prstGeom prst="cloud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Belfast is 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the capital of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Northern_____</a:t>
            </a: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82" name="TextBox 1081"/>
          <p:cNvSpPr txBox="1"/>
          <p:nvPr/>
        </p:nvSpPr>
        <p:spPr>
          <a:xfrm>
            <a:off x="2759586" y="3246438"/>
            <a:ext cx="422649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I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083" name="TextBox 1082"/>
          <p:cNvSpPr txBox="1"/>
          <p:nvPr/>
        </p:nvSpPr>
        <p:spPr>
          <a:xfrm>
            <a:off x="2756198" y="3717789"/>
            <a:ext cx="438443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r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084" name="TextBox 1083"/>
          <p:cNvSpPr txBox="1"/>
          <p:nvPr/>
        </p:nvSpPr>
        <p:spPr>
          <a:xfrm>
            <a:off x="2759586" y="4134906"/>
            <a:ext cx="422649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e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085" name="TextBox 1084"/>
          <p:cNvSpPr txBox="1"/>
          <p:nvPr/>
        </p:nvSpPr>
        <p:spPr>
          <a:xfrm>
            <a:off x="2756198" y="4592007"/>
            <a:ext cx="450850" cy="3665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l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086" name="TextBox 1085"/>
          <p:cNvSpPr txBox="1"/>
          <p:nvPr/>
        </p:nvSpPr>
        <p:spPr>
          <a:xfrm>
            <a:off x="2773841" y="5039710"/>
            <a:ext cx="44746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a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087" name="TextBox 1086"/>
          <p:cNvSpPr txBox="1"/>
          <p:nvPr/>
        </p:nvSpPr>
        <p:spPr>
          <a:xfrm>
            <a:off x="2759586" y="5515985"/>
            <a:ext cx="483127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n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088" name="TextBox 1087"/>
          <p:cNvSpPr txBox="1"/>
          <p:nvPr/>
        </p:nvSpPr>
        <p:spPr>
          <a:xfrm>
            <a:off x="2773841" y="5926076"/>
            <a:ext cx="420800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d</a:t>
            </a:r>
            <a:endParaRPr lang="ru-RU" dirty="0">
              <a:latin typeface="+mn-lt"/>
              <a:cs typeface="+mn-cs"/>
            </a:endParaRPr>
          </a:p>
        </p:txBody>
      </p:sp>
      <p:sp>
        <p:nvSpPr>
          <p:cNvPr id="1089" name="Выноска-облако 1088"/>
          <p:cNvSpPr/>
          <p:nvPr/>
        </p:nvSpPr>
        <p:spPr>
          <a:xfrm flipH="1">
            <a:off x="4067944" y="692696"/>
            <a:ext cx="4025900" cy="1890713"/>
          </a:xfrm>
          <a:prstGeom prst="cloud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These tribes conquered the British Isles</a:t>
            </a: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90" name="TextBox 1089"/>
          <p:cNvSpPr txBox="1"/>
          <p:nvPr/>
        </p:nvSpPr>
        <p:spPr>
          <a:xfrm>
            <a:off x="4571206" y="4161613"/>
            <a:ext cx="411128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r</a:t>
            </a:r>
            <a:endParaRPr lang="ru-RU" dirty="0">
              <a:latin typeface="+mn-lt"/>
              <a:cs typeface="+mn-cs"/>
            </a:endParaRPr>
          </a:p>
        </p:txBody>
      </p:sp>
      <p:sp>
        <p:nvSpPr>
          <p:cNvPr id="1091" name="TextBox 1090"/>
          <p:cNvSpPr txBox="1"/>
          <p:nvPr/>
        </p:nvSpPr>
        <p:spPr>
          <a:xfrm>
            <a:off x="4571206" y="4592007"/>
            <a:ext cx="445017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o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092" name="TextBox 1091"/>
          <p:cNvSpPr txBox="1"/>
          <p:nvPr/>
        </p:nvSpPr>
        <p:spPr>
          <a:xfrm>
            <a:off x="4565373" y="5063313"/>
            <a:ext cx="411128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m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093" name="TextBox 1092"/>
          <p:cNvSpPr txBox="1"/>
          <p:nvPr/>
        </p:nvSpPr>
        <p:spPr>
          <a:xfrm>
            <a:off x="4571206" y="5546483"/>
            <a:ext cx="445017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a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094" name="TextBox 1093"/>
          <p:cNvSpPr txBox="1"/>
          <p:nvPr/>
        </p:nvSpPr>
        <p:spPr>
          <a:xfrm>
            <a:off x="4577039" y="5965013"/>
            <a:ext cx="445017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n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095" name="TextBox 1094"/>
          <p:cNvSpPr txBox="1"/>
          <p:nvPr/>
        </p:nvSpPr>
        <p:spPr>
          <a:xfrm>
            <a:off x="4569629" y="6415863"/>
            <a:ext cx="448170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s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097" name="TextBox 1096"/>
          <p:cNvSpPr txBox="1"/>
          <p:nvPr/>
        </p:nvSpPr>
        <p:spPr>
          <a:xfrm>
            <a:off x="1422450" y="1021487"/>
            <a:ext cx="432048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n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098" name="TextBox 1097"/>
          <p:cNvSpPr txBox="1"/>
          <p:nvPr/>
        </p:nvSpPr>
        <p:spPr>
          <a:xfrm>
            <a:off x="1814383" y="980209"/>
            <a:ext cx="446299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g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099" name="TextBox 1098"/>
          <p:cNvSpPr txBox="1"/>
          <p:nvPr/>
        </p:nvSpPr>
        <p:spPr>
          <a:xfrm>
            <a:off x="2769339" y="1043444"/>
            <a:ext cx="429803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i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100" name="TextBox 1099"/>
          <p:cNvSpPr txBox="1"/>
          <p:nvPr/>
        </p:nvSpPr>
        <p:spPr>
          <a:xfrm>
            <a:off x="3177776" y="1021487"/>
            <a:ext cx="43588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s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101" name="TextBox 1100"/>
          <p:cNvSpPr txBox="1"/>
          <p:nvPr/>
        </p:nvSpPr>
        <p:spPr>
          <a:xfrm>
            <a:off x="3720457" y="1021487"/>
            <a:ext cx="325731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h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102" name="Выноска-облако 1101"/>
          <p:cNvSpPr/>
          <p:nvPr/>
        </p:nvSpPr>
        <p:spPr>
          <a:xfrm flipH="1">
            <a:off x="4572000" y="692696"/>
            <a:ext cx="3078163" cy="1905000"/>
          </a:xfrm>
          <a:prstGeom prst="cloud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The official language of the UK</a:t>
            </a: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04" name="Выноска-облако 1103"/>
          <p:cNvSpPr/>
          <p:nvPr/>
        </p:nvSpPr>
        <p:spPr>
          <a:xfrm flipH="1">
            <a:off x="4139952" y="692696"/>
            <a:ext cx="3806825" cy="1868487"/>
          </a:xfrm>
          <a:prstGeom prst="cloud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The queen lives in the ____ palace</a:t>
            </a: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05" name="TextBox 1104"/>
          <p:cNvSpPr txBox="1"/>
          <p:nvPr/>
        </p:nvSpPr>
        <p:spPr>
          <a:xfrm>
            <a:off x="1422450" y="3246438"/>
            <a:ext cx="391933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u</a:t>
            </a:r>
            <a:endParaRPr lang="ru-RU" dirty="0">
              <a:latin typeface="+mn-lt"/>
              <a:cs typeface="+mn-cs"/>
            </a:endParaRPr>
          </a:p>
        </p:txBody>
      </p:sp>
      <p:sp>
        <p:nvSpPr>
          <p:cNvPr id="1106" name="TextBox 1105"/>
          <p:cNvSpPr txBox="1"/>
          <p:nvPr/>
        </p:nvSpPr>
        <p:spPr>
          <a:xfrm>
            <a:off x="1854498" y="3273965"/>
            <a:ext cx="406184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c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107" name="TextBox 1106"/>
          <p:cNvSpPr txBox="1"/>
          <p:nvPr/>
        </p:nvSpPr>
        <p:spPr>
          <a:xfrm>
            <a:off x="2300797" y="3273965"/>
            <a:ext cx="369291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k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108" name="TextBox 1107"/>
          <p:cNvSpPr txBox="1"/>
          <p:nvPr/>
        </p:nvSpPr>
        <p:spPr>
          <a:xfrm>
            <a:off x="3221303" y="3233206"/>
            <a:ext cx="392355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n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109" name="TextBox 1108"/>
          <p:cNvSpPr txBox="1"/>
          <p:nvPr/>
        </p:nvSpPr>
        <p:spPr>
          <a:xfrm>
            <a:off x="3636400" y="3251885"/>
            <a:ext cx="432530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g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110" name="TextBox 1109"/>
          <p:cNvSpPr txBox="1"/>
          <p:nvPr/>
        </p:nvSpPr>
        <p:spPr>
          <a:xfrm>
            <a:off x="4108748" y="3273965"/>
            <a:ext cx="456625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h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111" name="TextBox 1110"/>
          <p:cNvSpPr txBox="1"/>
          <p:nvPr/>
        </p:nvSpPr>
        <p:spPr>
          <a:xfrm>
            <a:off x="4571206" y="3273965"/>
            <a:ext cx="450850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a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112" name="TextBox 1111"/>
          <p:cNvSpPr txBox="1"/>
          <p:nvPr/>
        </p:nvSpPr>
        <p:spPr>
          <a:xfrm>
            <a:off x="5022056" y="3265739"/>
            <a:ext cx="445017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m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113" name="Выноска-облако 1112"/>
          <p:cNvSpPr/>
          <p:nvPr/>
        </p:nvSpPr>
        <p:spPr>
          <a:xfrm flipH="1">
            <a:off x="4139952" y="836712"/>
            <a:ext cx="3963987" cy="1604962"/>
          </a:xfrm>
          <a:prstGeom prst="cloud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The capital of the UK</a:t>
            </a: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15" name="TextBox 1114"/>
          <p:cNvSpPr txBox="1"/>
          <p:nvPr/>
        </p:nvSpPr>
        <p:spPr>
          <a:xfrm>
            <a:off x="3207048" y="4585756"/>
            <a:ext cx="392355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o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117" name="TextBox 1116"/>
          <p:cNvSpPr txBox="1"/>
          <p:nvPr/>
        </p:nvSpPr>
        <p:spPr>
          <a:xfrm>
            <a:off x="3663673" y="4592007"/>
            <a:ext cx="450850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n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119" name="TextBox 1118"/>
          <p:cNvSpPr txBox="1"/>
          <p:nvPr/>
        </p:nvSpPr>
        <p:spPr>
          <a:xfrm>
            <a:off x="4114523" y="4632766"/>
            <a:ext cx="371647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d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120" name="TextBox 1119"/>
          <p:cNvSpPr txBox="1"/>
          <p:nvPr/>
        </p:nvSpPr>
        <p:spPr>
          <a:xfrm>
            <a:off x="4999278" y="4571704"/>
            <a:ext cx="416961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n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121" name="Выноска-облако 1120"/>
          <p:cNvSpPr/>
          <p:nvPr/>
        </p:nvSpPr>
        <p:spPr>
          <a:xfrm flipH="1">
            <a:off x="4499992" y="764704"/>
            <a:ext cx="3287713" cy="1584325"/>
          </a:xfrm>
          <a:prstGeom prst="cloud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A big river in London</a:t>
            </a: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2" name="TextBox 1121"/>
          <p:cNvSpPr txBox="1"/>
          <p:nvPr/>
        </p:nvSpPr>
        <p:spPr>
          <a:xfrm>
            <a:off x="3657898" y="5546483"/>
            <a:ext cx="456625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T</a:t>
            </a:r>
            <a:endParaRPr lang="ru-RU" dirty="0">
              <a:latin typeface="+mn-lt"/>
              <a:cs typeface="+mn-cs"/>
            </a:endParaRPr>
          </a:p>
        </p:txBody>
      </p:sp>
      <p:sp>
        <p:nvSpPr>
          <p:cNvPr id="1123" name="TextBox 1122"/>
          <p:cNvSpPr txBox="1"/>
          <p:nvPr/>
        </p:nvSpPr>
        <p:spPr>
          <a:xfrm>
            <a:off x="4114523" y="5546483"/>
            <a:ext cx="462516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h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124" name="TextBox 1123"/>
          <p:cNvSpPr txBox="1"/>
          <p:nvPr/>
        </p:nvSpPr>
        <p:spPr>
          <a:xfrm>
            <a:off x="5022056" y="5546483"/>
            <a:ext cx="411128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m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125" name="TextBox 1124"/>
          <p:cNvSpPr txBox="1"/>
          <p:nvPr/>
        </p:nvSpPr>
        <p:spPr>
          <a:xfrm>
            <a:off x="5433184" y="5546483"/>
            <a:ext cx="484739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e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126" name="TextBox 1125"/>
          <p:cNvSpPr txBox="1"/>
          <p:nvPr/>
        </p:nvSpPr>
        <p:spPr>
          <a:xfrm>
            <a:off x="5931554" y="5546483"/>
            <a:ext cx="437219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s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0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1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1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"/>
                            </p:stCondLst>
                            <p:childTnLst>
                              <p:par>
                                <p:cTn id="9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1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500"/>
                            </p:stCondLst>
                            <p:childTnLst>
                              <p:par>
                                <p:cTn id="9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1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2000"/>
                            </p:stCondLst>
                            <p:childTnLst>
                              <p:par>
                                <p:cTn id="9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500"/>
                                        <p:tgtEl>
                                          <p:spTgt spid="1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2500"/>
                            </p:stCondLst>
                            <p:childTnLst>
                              <p:par>
                                <p:cTn id="10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1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3000"/>
                            </p:stCondLst>
                            <p:childTnLst>
                              <p:par>
                                <p:cTn id="10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8" dur="500"/>
                                        <p:tgtEl>
                                          <p:spTgt spid="1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" dur="1000"/>
                                        <p:tgtEl>
                                          <p:spTgt spid="10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/>
                                        <p:tgtEl>
                                          <p:spTgt spid="1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/>
                                        <p:tgtEl>
                                          <p:spTgt spid="1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10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10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10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7" dur="500"/>
                                        <p:tgtEl>
                                          <p:spTgt spid="1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500"/>
                            </p:stCondLst>
                            <p:childTnLst>
                              <p:par>
                                <p:cTn id="1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1" dur="500"/>
                                        <p:tgtEl>
                                          <p:spTgt spid="1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5" dur="500"/>
                                        <p:tgtEl>
                                          <p:spTgt spid="1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500"/>
                            </p:stCondLst>
                            <p:childTnLst>
                              <p:par>
                                <p:cTn id="1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9" dur="500"/>
                                        <p:tgtEl>
                                          <p:spTgt spid="1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2000"/>
                            </p:stCondLst>
                            <p:childTnLst>
                              <p:par>
                                <p:cTn id="1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3" dur="500"/>
                                        <p:tgtEl>
                                          <p:spTgt spid="1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2500"/>
                            </p:stCondLst>
                            <p:childTnLst>
                              <p:par>
                                <p:cTn id="14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7" dur="500"/>
                                        <p:tgtEl>
                                          <p:spTgt spid="1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" dur="1000"/>
                                        <p:tgtEl>
                                          <p:spTgt spid="10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/>
                                        <p:tgtEl>
                                          <p:spTgt spid="10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/>
                                        <p:tgtEl>
                                          <p:spTgt spid="10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1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1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1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6" dur="500"/>
                                        <p:tgtEl>
                                          <p:spTgt spid="1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500"/>
                            </p:stCondLst>
                            <p:childTnLst>
                              <p:par>
                                <p:cTn id="16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0" dur="500"/>
                                        <p:tgtEl>
                                          <p:spTgt spid="1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1000"/>
                            </p:stCondLst>
                            <p:childTnLst>
                              <p:par>
                                <p:cTn id="17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4" dur="500"/>
                                        <p:tgtEl>
                                          <p:spTgt spid="1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1500"/>
                            </p:stCondLst>
                            <p:childTnLst>
                              <p:par>
                                <p:cTn id="17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8" dur="500"/>
                                        <p:tgtEl>
                                          <p:spTgt spid="1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2000"/>
                            </p:stCondLst>
                            <p:childTnLst>
                              <p:par>
                                <p:cTn id="18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2" dur="500"/>
                                        <p:tgtEl>
                                          <p:spTgt spid="1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" dur="1000"/>
                                        <p:tgtEl>
                                          <p:spTgt spid="1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7" dur="1000"/>
                                        <p:tgtEl>
                                          <p:spTgt spid="1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/>
                                        <p:tgtEl>
                                          <p:spTgt spid="1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>
                      <p:stCondLst>
                        <p:cond delay="indefinite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4" dur="500"/>
                                        <p:tgtEl>
                                          <p:spTgt spid="1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9" dur="500"/>
                                        <p:tgtEl>
                                          <p:spTgt spid="1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" fill="hold">
                            <p:stCondLst>
                              <p:cond delay="500"/>
                            </p:stCondLst>
                            <p:childTnLst>
                              <p:par>
                                <p:cTn id="20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3" dur="500"/>
                                        <p:tgtEl>
                                          <p:spTgt spid="1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" fill="hold">
                            <p:stCondLst>
                              <p:cond delay="1000"/>
                            </p:stCondLst>
                            <p:childTnLst>
                              <p:par>
                                <p:cTn id="20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7" dur="500"/>
                                        <p:tgtEl>
                                          <p:spTgt spid="1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>
                            <p:stCondLst>
                              <p:cond delay="1500"/>
                            </p:stCondLst>
                            <p:childTnLst>
                              <p:par>
                                <p:cTn id="20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1" dur="500"/>
                                        <p:tgtEl>
                                          <p:spTgt spid="1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" fill="hold">
                            <p:stCondLst>
                              <p:cond delay="2000"/>
                            </p:stCondLst>
                            <p:childTnLst>
                              <p:par>
                                <p:cTn id="2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5" dur="500"/>
                                        <p:tgtEl>
                                          <p:spTgt spid="1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" fill="hold">
                            <p:stCondLst>
                              <p:cond delay="2500"/>
                            </p:stCondLst>
                            <p:childTnLst>
                              <p:par>
                                <p:cTn id="2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9" dur="500"/>
                                        <p:tgtEl>
                                          <p:spTgt spid="1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3" dur="500"/>
                                        <p:tgtEl>
                                          <p:spTgt spid="1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7" dur="500"/>
                                        <p:tgtEl>
                                          <p:spTgt spid="1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8" fill="hold">
                      <p:stCondLst>
                        <p:cond delay="indefinite"/>
                      </p:stCondLst>
                      <p:childTnLst>
                        <p:par>
                          <p:cTn id="229" fill="hold">
                            <p:stCondLst>
                              <p:cond delay="0"/>
                            </p:stCondLst>
                            <p:childTnLst>
                              <p:par>
                                <p:cTn id="230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1" dur="1000"/>
                                        <p:tgtEl>
                                          <p:spTgt spid="1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2" dur="1000"/>
                                        <p:tgtEl>
                                          <p:spTgt spid="1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1000"/>
                                        <p:tgtEl>
                                          <p:spTgt spid="1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5" fill="hold">
                      <p:stCondLst>
                        <p:cond delay="indefinite"/>
                      </p:stCondLst>
                      <p:childTnLst>
                        <p:par>
                          <p:cTn id="236" fill="hold">
                            <p:stCondLst>
                              <p:cond delay="0"/>
                            </p:stCondLst>
                            <p:childTnLst>
                              <p:par>
                                <p:cTn id="2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9" dur="1000"/>
                                        <p:tgtEl>
                                          <p:spTgt spid="1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0" dur="1000" fill="hold"/>
                                        <p:tgtEl>
                                          <p:spTgt spid="1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1000" fill="hold"/>
                                        <p:tgtEl>
                                          <p:spTgt spid="1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2" fill="hold">
                      <p:stCondLst>
                        <p:cond delay="indefinite"/>
                      </p:stCondLst>
                      <p:childTnLst>
                        <p:par>
                          <p:cTn id="243" fill="hold">
                            <p:stCondLst>
                              <p:cond delay="0"/>
                            </p:stCondLst>
                            <p:childTnLst>
                              <p:par>
                                <p:cTn id="24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6" dur="500"/>
                                        <p:tgtEl>
                                          <p:spTgt spid="1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9" dur="500"/>
                                        <p:tgtEl>
                                          <p:spTgt spid="1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0" fill="hold">
                            <p:stCondLst>
                              <p:cond delay="500"/>
                            </p:stCondLst>
                            <p:childTnLst>
                              <p:par>
                                <p:cTn id="2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3" dur="500"/>
                                        <p:tgtEl>
                                          <p:spTgt spid="1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7" dur="500"/>
                                        <p:tgtEl>
                                          <p:spTgt spid="1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8" fill="hold">
                      <p:stCondLst>
                        <p:cond delay="indefinite"/>
                      </p:stCondLst>
                      <p:childTnLst>
                        <p:par>
                          <p:cTn id="259" fill="hold">
                            <p:stCondLst>
                              <p:cond delay="0"/>
                            </p:stCondLst>
                            <p:childTnLst>
                              <p:par>
                                <p:cTn id="26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1" dur="500"/>
                                        <p:tgtEl>
                                          <p:spTgt spid="11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3" fill="hold">
                      <p:stCondLst>
                        <p:cond delay="indefinite"/>
                      </p:stCondLst>
                      <p:childTnLst>
                        <p:par>
                          <p:cTn id="264" fill="hold">
                            <p:stCondLst>
                              <p:cond delay="0"/>
                            </p:stCondLst>
                            <p:childTnLst>
                              <p:par>
                                <p:cTn id="2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7" dur="1000"/>
                                        <p:tgtEl>
                                          <p:spTgt spid="1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8" dur="1000" fill="hold"/>
                                        <p:tgtEl>
                                          <p:spTgt spid="1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9" dur="1000" fill="hold"/>
                                        <p:tgtEl>
                                          <p:spTgt spid="1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0" fill="hold">
                      <p:stCondLst>
                        <p:cond delay="indefinite"/>
                      </p:stCondLst>
                      <p:childTnLst>
                        <p:par>
                          <p:cTn id="271" fill="hold">
                            <p:stCondLst>
                              <p:cond delay="0"/>
                            </p:stCondLst>
                            <p:childTnLst>
                              <p:par>
                                <p:cTn id="27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4" dur="500"/>
                                        <p:tgtEl>
                                          <p:spTgt spid="1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5" fill="hold">
                            <p:stCondLst>
                              <p:cond delay="500"/>
                            </p:stCondLst>
                            <p:childTnLst>
                              <p:par>
                                <p:cTn id="27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8" dur="500"/>
                                        <p:tgtEl>
                                          <p:spTgt spid="1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1000"/>
                            </p:stCondLst>
                            <p:childTnLst>
                              <p:par>
                                <p:cTn id="28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2" dur="500"/>
                                        <p:tgtEl>
                                          <p:spTgt spid="1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3" fill="hold">
                            <p:stCondLst>
                              <p:cond delay="1500"/>
                            </p:stCondLst>
                            <p:childTnLst>
                              <p:par>
                                <p:cTn id="28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6" dur="500"/>
                                        <p:tgtEl>
                                          <p:spTgt spid="1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0" dur="500"/>
                                        <p:tgtEl>
                                          <p:spTgt spid="1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1" fill="hold">
                      <p:stCondLst>
                        <p:cond delay="indefinite"/>
                      </p:stCondLst>
                      <p:childTnLst>
                        <p:par>
                          <p:cTn id="292" fill="hold">
                            <p:stCondLst>
                              <p:cond delay="0"/>
                            </p:stCondLst>
                            <p:childTnLst>
                              <p:par>
                                <p:cTn id="293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4" dur="1000"/>
                                        <p:tgtEl>
                                          <p:spTgt spid="1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5" dur="1000"/>
                                        <p:tgtEl>
                                          <p:spTgt spid="1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6" dur="1000"/>
                                        <p:tgtEl>
                                          <p:spTgt spid="1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7" grpId="0" animBg="1"/>
      <p:bldP spid="1081" grpId="0" animBg="1"/>
      <p:bldP spid="1081" grpId="1" animBg="1"/>
      <p:bldP spid="1089" grpId="0" animBg="1"/>
      <p:bldP spid="1089" grpId="1" animBg="1"/>
      <p:bldP spid="1102" grpId="0" animBg="1"/>
      <p:bldP spid="1102" grpId="1" animBg="1"/>
      <p:bldP spid="1104" grpId="0" animBg="1"/>
      <p:bldP spid="1104" grpId="1" animBg="1"/>
      <p:bldP spid="1113" grpId="0" animBg="1"/>
      <p:bldP spid="1113" grpId="1" animBg="1"/>
      <p:bldP spid="1121" grpId="0" animBg="1"/>
      <p:bldP spid="1121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Интернет-источники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indent="-274320" fontAlgn="auto">
              <a:spcAft>
                <a:spcPts val="0"/>
              </a:spcAft>
              <a:defRPr/>
            </a:pPr>
            <a:r>
              <a:rPr lang="ru-RU" dirty="0" smtClean="0"/>
              <a:t>Википедия </a:t>
            </a:r>
          </a:p>
          <a:p>
            <a:pPr marL="68580" indent="0" fontAlgn="auto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en-US" dirty="0"/>
              <a:t>https://ru.wikipedia.org/wiki/%D0%92%D0%B5%D0%BB%D0%B8%D0%BA%D0%BE%D0%B1%D1%80%D0%B8%D1%82%D0%B0%D0%BD%D0%B8%D1%8F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256</TotalTime>
  <Words>138</Words>
  <Application>Microsoft Office PowerPoint</Application>
  <PresentationFormat>Экран (4:3)</PresentationFormat>
  <Paragraphs>74</Paragraphs>
  <Slides>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Остин</vt:lpstr>
      <vt:lpstr>Слайд 1</vt:lpstr>
      <vt:lpstr>Слайд 2</vt:lpstr>
      <vt:lpstr>Слайд 3</vt:lpstr>
      <vt:lpstr>Интернет-источники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Пользователь</cp:lastModifiedBy>
  <cp:revision>21</cp:revision>
  <dcterms:created xsi:type="dcterms:W3CDTF">2017-12-06T13:54:33Z</dcterms:created>
  <dcterms:modified xsi:type="dcterms:W3CDTF">2017-12-18T19:49:51Z</dcterms:modified>
</cp:coreProperties>
</file>