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73" r:id="rId3"/>
    <p:sldId id="271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84" r:id="rId13"/>
    <p:sldId id="285" r:id="rId14"/>
    <p:sldId id="286" r:id="rId15"/>
    <p:sldId id="287" r:id="rId16"/>
    <p:sldId id="288" r:id="rId17"/>
    <p:sldId id="289" r:id="rId18"/>
    <p:sldId id="290" r:id="rId19"/>
    <p:sldId id="291" r:id="rId20"/>
    <p:sldId id="260" r:id="rId21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50000" saltData="AYymcJ7lKUib/tqRqG4s9A==" hashData="c0T00KwXWFexj4h+vcateGie59Q=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0DB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101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1" d="100"/>
          <a:sy n="51" d="100"/>
        </p:scale>
        <p:origin x="-2688" y="-102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38B68D-73CA-4B7F-AED4-CBBB66FE7F93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82DDBA-07F9-4C8D-BF0E-08F31235216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82DDBA-07F9-4C8D-BF0E-08F312352160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12/19/2017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/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audio" Target="../media/audio9.wav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3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0.wav"/><Relationship Id="rId5" Type="http://schemas.openxmlformats.org/officeDocument/2006/relationships/image" Target="../media/image2.png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slide" Target="slide14.xml"/><Relationship Id="rId3" Type="http://schemas.openxmlformats.org/officeDocument/2006/relationships/slide" Target="slide19.xml"/><Relationship Id="rId7" Type="http://schemas.openxmlformats.org/officeDocument/2006/relationships/slide" Target="slide17.xml"/><Relationship Id="rId12" Type="http://schemas.openxmlformats.org/officeDocument/2006/relationships/image" Target="../media/image9.jpeg"/><Relationship Id="rId2" Type="http://schemas.openxmlformats.org/officeDocument/2006/relationships/image" Target="../media/image1.jpeg"/><Relationship Id="rId16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11" Type="http://schemas.openxmlformats.org/officeDocument/2006/relationships/slide" Target="slide15.xml"/><Relationship Id="rId5" Type="http://schemas.openxmlformats.org/officeDocument/2006/relationships/slide" Target="slide18.xml"/><Relationship Id="rId15" Type="http://schemas.openxmlformats.org/officeDocument/2006/relationships/slide" Target="slide13.xml"/><Relationship Id="rId10" Type="http://schemas.openxmlformats.org/officeDocument/2006/relationships/image" Target="../media/image8.jpeg"/><Relationship Id="rId4" Type="http://schemas.openxmlformats.org/officeDocument/2006/relationships/image" Target="../media/image5.jpeg"/><Relationship Id="rId9" Type="http://schemas.openxmlformats.org/officeDocument/2006/relationships/slide" Target="slide16.xml"/><Relationship Id="rId1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13" Type="http://schemas.openxmlformats.org/officeDocument/2006/relationships/image" Target="../media/image5.jpeg"/><Relationship Id="rId18" Type="http://schemas.openxmlformats.org/officeDocument/2006/relationships/slide" Target="slide3.xml"/><Relationship Id="rId3" Type="http://schemas.openxmlformats.org/officeDocument/2006/relationships/image" Target="../media/image12.jpeg"/><Relationship Id="rId7" Type="http://schemas.openxmlformats.org/officeDocument/2006/relationships/image" Target="../media/image9.jpeg"/><Relationship Id="rId12" Type="http://schemas.openxmlformats.org/officeDocument/2006/relationships/slide" Target="slide19.xml"/><Relationship Id="rId17" Type="http://schemas.openxmlformats.org/officeDocument/2006/relationships/image" Target="../media/image7.jpeg"/><Relationship Id="rId2" Type="http://schemas.openxmlformats.org/officeDocument/2006/relationships/image" Target="../media/image1.jpeg"/><Relationship Id="rId16" Type="http://schemas.openxmlformats.org/officeDocument/2006/relationships/slide" Target="slide1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5.xml"/><Relationship Id="rId11" Type="http://schemas.openxmlformats.org/officeDocument/2006/relationships/image" Target="../media/image11.jpeg"/><Relationship Id="rId5" Type="http://schemas.openxmlformats.org/officeDocument/2006/relationships/image" Target="../media/image8.jpeg"/><Relationship Id="rId15" Type="http://schemas.openxmlformats.org/officeDocument/2006/relationships/image" Target="../media/image6.jpeg"/><Relationship Id="rId10" Type="http://schemas.openxmlformats.org/officeDocument/2006/relationships/slide" Target="slide13.xml"/><Relationship Id="rId4" Type="http://schemas.openxmlformats.org/officeDocument/2006/relationships/slide" Target="slide16.xml"/><Relationship Id="rId9" Type="http://schemas.openxmlformats.org/officeDocument/2006/relationships/image" Target="../media/image10.jpeg"/><Relationship Id="rId14" Type="http://schemas.openxmlformats.org/officeDocument/2006/relationships/slide" Target="slide18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13" Type="http://schemas.openxmlformats.org/officeDocument/2006/relationships/slide" Target="slide18.xml"/><Relationship Id="rId3" Type="http://schemas.openxmlformats.org/officeDocument/2006/relationships/image" Target="../media/image10.jpeg"/><Relationship Id="rId7" Type="http://schemas.openxmlformats.org/officeDocument/2006/relationships/image" Target="../media/image9.jpeg"/><Relationship Id="rId12" Type="http://schemas.openxmlformats.org/officeDocument/2006/relationships/image" Target="../media/image5.jpeg"/><Relationship Id="rId2" Type="http://schemas.openxmlformats.org/officeDocument/2006/relationships/image" Target="../media/image1.jpeg"/><Relationship Id="rId16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15.xml"/><Relationship Id="rId11" Type="http://schemas.openxmlformats.org/officeDocument/2006/relationships/slide" Target="slide19.xml"/><Relationship Id="rId5" Type="http://schemas.openxmlformats.org/officeDocument/2006/relationships/image" Target="../media/image8.jpeg"/><Relationship Id="rId15" Type="http://schemas.openxmlformats.org/officeDocument/2006/relationships/slide" Target="slide17.xml"/><Relationship Id="rId10" Type="http://schemas.openxmlformats.org/officeDocument/2006/relationships/image" Target="../media/image11.jpeg"/><Relationship Id="rId4" Type="http://schemas.openxmlformats.org/officeDocument/2006/relationships/slide" Target="slide16.xml"/><Relationship Id="rId9" Type="http://schemas.openxmlformats.org/officeDocument/2006/relationships/slide" Target="slide13.xml"/><Relationship Id="rId14" Type="http://schemas.openxmlformats.org/officeDocument/2006/relationships/image" Target="../media/image6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13" Type="http://schemas.openxmlformats.org/officeDocument/2006/relationships/slide" Target="slide18.xml"/><Relationship Id="rId3" Type="http://schemas.openxmlformats.org/officeDocument/2006/relationships/image" Target="../media/image9.jpeg"/><Relationship Id="rId7" Type="http://schemas.openxmlformats.org/officeDocument/2006/relationships/slide" Target="slide14.xml"/><Relationship Id="rId12" Type="http://schemas.openxmlformats.org/officeDocument/2006/relationships/image" Target="../media/image5.jpeg"/><Relationship Id="rId2" Type="http://schemas.openxmlformats.org/officeDocument/2006/relationships/image" Target="../media/image1.jpeg"/><Relationship Id="rId16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15.xml"/><Relationship Id="rId11" Type="http://schemas.openxmlformats.org/officeDocument/2006/relationships/slide" Target="slide19.xml"/><Relationship Id="rId5" Type="http://schemas.openxmlformats.org/officeDocument/2006/relationships/image" Target="../media/image8.jpeg"/><Relationship Id="rId15" Type="http://schemas.openxmlformats.org/officeDocument/2006/relationships/slide" Target="slide17.xml"/><Relationship Id="rId10" Type="http://schemas.openxmlformats.org/officeDocument/2006/relationships/image" Target="../media/image11.jpeg"/><Relationship Id="rId4" Type="http://schemas.openxmlformats.org/officeDocument/2006/relationships/slide" Target="slide16.xml"/><Relationship Id="rId9" Type="http://schemas.openxmlformats.org/officeDocument/2006/relationships/slide" Target="slide13.xml"/><Relationship Id="rId14" Type="http://schemas.openxmlformats.org/officeDocument/2006/relationships/image" Target="../media/image6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13" Type="http://schemas.openxmlformats.org/officeDocument/2006/relationships/slide" Target="slide18.xml"/><Relationship Id="rId3" Type="http://schemas.openxmlformats.org/officeDocument/2006/relationships/image" Target="../media/image8.jpeg"/><Relationship Id="rId7" Type="http://schemas.openxmlformats.org/officeDocument/2006/relationships/slide" Target="slide14.xml"/><Relationship Id="rId12" Type="http://schemas.openxmlformats.org/officeDocument/2006/relationships/image" Target="../media/image5.jpeg"/><Relationship Id="rId2" Type="http://schemas.openxmlformats.org/officeDocument/2006/relationships/image" Target="../media/image1.jpeg"/><Relationship Id="rId16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11" Type="http://schemas.openxmlformats.org/officeDocument/2006/relationships/slide" Target="slide19.xml"/><Relationship Id="rId5" Type="http://schemas.openxmlformats.org/officeDocument/2006/relationships/slide" Target="slide15.xml"/><Relationship Id="rId15" Type="http://schemas.openxmlformats.org/officeDocument/2006/relationships/slide" Target="slide17.xml"/><Relationship Id="rId10" Type="http://schemas.openxmlformats.org/officeDocument/2006/relationships/image" Target="../media/image11.jpeg"/><Relationship Id="rId4" Type="http://schemas.openxmlformats.org/officeDocument/2006/relationships/slide" Target="slide16.xml"/><Relationship Id="rId9" Type="http://schemas.openxmlformats.org/officeDocument/2006/relationships/slide" Target="slide13.xml"/><Relationship Id="rId14" Type="http://schemas.openxmlformats.org/officeDocument/2006/relationships/image" Target="../media/image6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13" Type="http://schemas.openxmlformats.org/officeDocument/2006/relationships/image" Target="../media/image5.jpeg"/><Relationship Id="rId3" Type="http://schemas.openxmlformats.org/officeDocument/2006/relationships/image" Target="../media/image7.jpeg"/><Relationship Id="rId7" Type="http://schemas.openxmlformats.org/officeDocument/2006/relationships/image" Target="../media/image9.jpeg"/><Relationship Id="rId12" Type="http://schemas.openxmlformats.org/officeDocument/2006/relationships/slide" Target="slide19.xml"/><Relationship Id="rId2" Type="http://schemas.openxmlformats.org/officeDocument/2006/relationships/image" Target="../media/image1.jpeg"/><Relationship Id="rId16" Type="http://schemas.openxmlformats.org/officeDocument/2006/relationships/slide" Target="slide1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5.xml"/><Relationship Id="rId11" Type="http://schemas.openxmlformats.org/officeDocument/2006/relationships/image" Target="../media/image11.jpeg"/><Relationship Id="rId5" Type="http://schemas.openxmlformats.org/officeDocument/2006/relationships/image" Target="../media/image8.jpeg"/><Relationship Id="rId15" Type="http://schemas.openxmlformats.org/officeDocument/2006/relationships/image" Target="../media/image6.jpeg"/><Relationship Id="rId10" Type="http://schemas.openxmlformats.org/officeDocument/2006/relationships/slide" Target="slide13.xml"/><Relationship Id="rId4" Type="http://schemas.openxmlformats.org/officeDocument/2006/relationships/slide" Target="slide16.xml"/><Relationship Id="rId9" Type="http://schemas.openxmlformats.org/officeDocument/2006/relationships/image" Target="../media/image10.jpeg"/><Relationship Id="rId14" Type="http://schemas.openxmlformats.org/officeDocument/2006/relationships/slide" Target="slide18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13" Type="http://schemas.openxmlformats.org/officeDocument/2006/relationships/image" Target="../media/image5.jpeg"/><Relationship Id="rId3" Type="http://schemas.openxmlformats.org/officeDocument/2006/relationships/image" Target="../media/image13.jpeg"/><Relationship Id="rId7" Type="http://schemas.openxmlformats.org/officeDocument/2006/relationships/image" Target="../media/image9.jpeg"/><Relationship Id="rId12" Type="http://schemas.openxmlformats.org/officeDocument/2006/relationships/slide" Target="slide19.xml"/><Relationship Id="rId17" Type="http://schemas.openxmlformats.org/officeDocument/2006/relationships/image" Target="../media/image7.jpeg"/><Relationship Id="rId2" Type="http://schemas.openxmlformats.org/officeDocument/2006/relationships/image" Target="../media/image1.jpeg"/><Relationship Id="rId16" Type="http://schemas.openxmlformats.org/officeDocument/2006/relationships/slide" Target="slide1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5.xml"/><Relationship Id="rId11" Type="http://schemas.openxmlformats.org/officeDocument/2006/relationships/image" Target="../media/image11.jpeg"/><Relationship Id="rId5" Type="http://schemas.openxmlformats.org/officeDocument/2006/relationships/image" Target="../media/image8.jpeg"/><Relationship Id="rId15" Type="http://schemas.openxmlformats.org/officeDocument/2006/relationships/image" Target="../media/image6.jpeg"/><Relationship Id="rId10" Type="http://schemas.openxmlformats.org/officeDocument/2006/relationships/slide" Target="slide13.xml"/><Relationship Id="rId4" Type="http://schemas.openxmlformats.org/officeDocument/2006/relationships/slide" Target="slide16.xml"/><Relationship Id="rId9" Type="http://schemas.openxmlformats.org/officeDocument/2006/relationships/image" Target="../media/image10.jpeg"/><Relationship Id="rId14" Type="http://schemas.openxmlformats.org/officeDocument/2006/relationships/slide" Target="slide1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13" Type="http://schemas.openxmlformats.org/officeDocument/2006/relationships/image" Target="../media/image5.jpeg"/><Relationship Id="rId18" Type="http://schemas.openxmlformats.org/officeDocument/2006/relationships/slide" Target="slide3.xml"/><Relationship Id="rId3" Type="http://schemas.openxmlformats.org/officeDocument/2006/relationships/image" Target="../media/image14.jpeg"/><Relationship Id="rId7" Type="http://schemas.openxmlformats.org/officeDocument/2006/relationships/image" Target="../media/image9.jpeg"/><Relationship Id="rId12" Type="http://schemas.openxmlformats.org/officeDocument/2006/relationships/slide" Target="slide19.xml"/><Relationship Id="rId17" Type="http://schemas.openxmlformats.org/officeDocument/2006/relationships/image" Target="../media/image7.jpeg"/><Relationship Id="rId2" Type="http://schemas.openxmlformats.org/officeDocument/2006/relationships/image" Target="../media/image1.jpeg"/><Relationship Id="rId16" Type="http://schemas.openxmlformats.org/officeDocument/2006/relationships/slide" Target="slide1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5.xml"/><Relationship Id="rId11" Type="http://schemas.openxmlformats.org/officeDocument/2006/relationships/image" Target="../media/image11.jpeg"/><Relationship Id="rId5" Type="http://schemas.openxmlformats.org/officeDocument/2006/relationships/image" Target="../media/image8.jpeg"/><Relationship Id="rId15" Type="http://schemas.openxmlformats.org/officeDocument/2006/relationships/image" Target="../media/image6.jpeg"/><Relationship Id="rId10" Type="http://schemas.openxmlformats.org/officeDocument/2006/relationships/slide" Target="slide13.xml"/><Relationship Id="rId4" Type="http://schemas.openxmlformats.org/officeDocument/2006/relationships/slide" Target="slide16.xml"/><Relationship Id="rId9" Type="http://schemas.openxmlformats.org/officeDocument/2006/relationships/image" Target="../media/image10.jpeg"/><Relationship Id="rId14" Type="http://schemas.openxmlformats.org/officeDocument/2006/relationships/slide" Target="slide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shoppingator.ru/pict/tovar/evropharm.ru/Storage/termometr-litl-doktor-ld-300-elektronnyj.jpg" TargetMode="External"/><Relationship Id="rId3" Type="http://schemas.openxmlformats.org/officeDocument/2006/relationships/hyperlink" Target="http://dutsadok.com.ua/clipart/ljudi/f57abbed003d.png" TargetMode="External"/><Relationship Id="rId7" Type="http://schemas.openxmlformats.org/officeDocument/2006/relationships/hyperlink" Target="https://www.clipartsgram.com/image....329.jpg" TargetMode="External"/><Relationship Id="rId12" Type="http://schemas.openxmlformats.org/officeDocument/2006/relationships/hyperlink" Target="https://zdorovman.ru/wp-content/uploads/2017/06/108438005_5352719_get_img.jpg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more-cliparts.net/images/AcbrALbni.jpg" TargetMode="External"/><Relationship Id="rId11" Type="http://schemas.openxmlformats.org/officeDocument/2006/relationships/hyperlink" Target="http://gasoilmoney.ru/upload/content/videoklipi-o-magii-deneg.jpg" TargetMode="External"/><Relationship Id="rId5" Type="http://schemas.openxmlformats.org/officeDocument/2006/relationships/hyperlink" Target="http://otdelka-msk.net/wp-content/uploads/2016/03/house-no-background-a6gkv80rq.png" TargetMode="External"/><Relationship Id="rId10" Type="http://schemas.openxmlformats.org/officeDocument/2006/relationships/hyperlink" Target="http://img.lenagold.ru/m/mimoz/mimoz20.png" TargetMode="External"/><Relationship Id="rId4" Type="http://schemas.openxmlformats.org/officeDocument/2006/relationships/hyperlink" Target="http://7oom.ru/powerpoint/besplatnye-fony-dlya-presentacii-powerpoint-1.jpg?ver\u003d3.0" TargetMode="External"/><Relationship Id="rId9" Type="http://schemas.openxmlformats.org/officeDocument/2006/relationships/hyperlink" Target="http://uniform-met.ru/upload/images/articles/image018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audio" Target="../media/audio3.wav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audio" Target="../media/audio4.wav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audio" Target="../media/audio5.wav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audio" Target="../media/audio6.wav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audio" Target="../media/audio7.wav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audio" Target="../media/audio8.wav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00400" y="1905000"/>
            <a:ext cx="6400800" cy="17526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solidFill>
                  <a:schemeClr val="accent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</a:rPr>
              <a:t>Интерактивная игра</a:t>
            </a:r>
          </a:p>
          <a:p>
            <a:r>
              <a:rPr lang="ru-RU" b="1" dirty="0" smtClean="0">
                <a:ln w="11430"/>
                <a:solidFill>
                  <a:schemeClr val="accent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</a:rPr>
              <a:t>по стихам</a:t>
            </a:r>
          </a:p>
          <a:p>
            <a:r>
              <a:rPr lang="ru-RU" b="1" dirty="0" smtClean="0">
                <a:ln w="11430"/>
                <a:solidFill>
                  <a:schemeClr val="accent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itchFamily="34" charset="0"/>
              </a:rPr>
              <a:t> Сергея Михалкова</a:t>
            </a:r>
            <a:endParaRPr lang="ru-RU" b="1" dirty="0">
              <a:ln w="11430"/>
              <a:solidFill>
                <a:schemeClr val="accent2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Verdana" pitchFamily="34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0" y="1752600"/>
            <a:ext cx="4800600" cy="5287433"/>
            <a:chOff x="0" y="1752600"/>
            <a:chExt cx="4800600" cy="5287433"/>
          </a:xfrm>
        </p:grpSpPr>
        <p:pic>
          <p:nvPicPr>
            <p:cNvPr id="5" name="Picture 2" descr="Картинки по запросу многоэтажный дом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1752600"/>
              <a:ext cx="3429000" cy="2286000"/>
            </a:xfrm>
            <a:prstGeom prst="rect">
              <a:avLst/>
            </a:prstGeom>
            <a:noFill/>
          </p:spPr>
        </p:pic>
        <p:pic>
          <p:nvPicPr>
            <p:cNvPr id="4" name="Содержимое 5" descr="3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14400" y="2514600"/>
              <a:ext cx="3886200" cy="4525433"/>
            </a:xfrm>
            <a:prstGeom prst="rect">
              <a:avLst/>
            </a:prstGeom>
          </p:spPr>
        </p:pic>
      </p:grpSp>
      <p:sp>
        <p:nvSpPr>
          <p:cNvPr id="6" name="TextBox 5"/>
          <p:cNvSpPr txBox="1"/>
          <p:nvPr/>
        </p:nvSpPr>
        <p:spPr>
          <a:xfrm>
            <a:off x="5532944" y="4953000"/>
            <a:ext cx="3108801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Автор:</a:t>
            </a:r>
          </a:p>
          <a:p>
            <a:pPr algn="ctr"/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Малышенкова Л.Б,</a:t>
            </a:r>
          </a:p>
          <a:p>
            <a:pPr algn="ctr"/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педагог – библиотекарь</a:t>
            </a:r>
          </a:p>
          <a:p>
            <a:pPr algn="ctr"/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МОУ «Новоорловская СОШ»,</a:t>
            </a:r>
            <a:endParaRPr lang="en-US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Забайкальский край</a:t>
            </a:r>
          </a:p>
          <a:p>
            <a:pPr algn="ctr"/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27" name="Picture 3" descr="C:\Documents and Settings\261186-\Рабочий стол\4+)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66800" y="609600"/>
            <a:ext cx="7620000" cy="1143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Кто эта ОНА?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257800" y="2057400"/>
            <a:ext cx="3581400" cy="863600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Карта</a:t>
            </a:r>
            <a:endParaRPr lang="ru-RU" sz="40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257800" y="3429000"/>
            <a:ext cx="3581400" cy="965200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Переводчица</a:t>
            </a:r>
            <a:endParaRPr lang="ru-RU" sz="4000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257800" y="5029200"/>
            <a:ext cx="3581400" cy="838200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Книга</a:t>
            </a:r>
            <a:endParaRPr lang="ru-RU" sz="4000" dirty="0"/>
          </a:p>
        </p:txBody>
      </p:sp>
      <p:sp>
        <p:nvSpPr>
          <p:cNvPr id="11" name="Стрелка вправо 10">
            <a:hlinkClick r:id="" action="ppaction://hlinkshowjump?jump=nextslide"/>
          </p:cNvPr>
          <p:cNvSpPr/>
          <p:nvPr/>
        </p:nvSpPr>
        <p:spPr>
          <a:xfrm>
            <a:off x="7924800" y="6273800"/>
            <a:ext cx="609600" cy="406400"/>
          </a:xfrm>
          <a:prstGeom prst="rightArrow">
            <a:avLst/>
          </a:prstGeom>
          <a:solidFill>
            <a:srgbClr val="92D05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Picture 2" descr="Картинки по запросу многоэтажный дом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752600"/>
            <a:ext cx="3429000" cy="2286000"/>
          </a:xfrm>
          <a:prstGeom prst="rect">
            <a:avLst/>
          </a:prstGeom>
          <a:noFill/>
        </p:spPr>
      </p:pic>
      <p:pic>
        <p:nvPicPr>
          <p:cNvPr id="17" name="Содержимое 5" descr="3.png">
            <a:hlinkClick r:id="" action="ppaction://noaction">
              <a:snd r:embed="rId5" name="книга.wav"/>
            </a:hlinkClick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14400" y="2514600"/>
            <a:ext cx="3886200" cy="4525433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Назови птицу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257800" y="1981200"/>
            <a:ext cx="3581400" cy="939800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Скворец</a:t>
            </a:r>
            <a:endParaRPr lang="ru-RU" sz="40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257800" y="3505200"/>
            <a:ext cx="3581400" cy="889000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Свирель</a:t>
            </a:r>
            <a:endParaRPr lang="ru-RU" sz="4000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257800" y="4876800"/>
            <a:ext cx="3581400" cy="990600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Снегирь</a:t>
            </a:r>
            <a:endParaRPr lang="ru-RU" sz="4000" dirty="0"/>
          </a:p>
        </p:txBody>
      </p:sp>
      <p:sp>
        <p:nvSpPr>
          <p:cNvPr id="13" name="Стрелка вправо 12">
            <a:hlinkClick r:id="rId4" action="ppaction://hlinksldjump"/>
          </p:cNvPr>
          <p:cNvSpPr/>
          <p:nvPr/>
        </p:nvSpPr>
        <p:spPr>
          <a:xfrm>
            <a:off x="7924800" y="6273800"/>
            <a:ext cx="609600" cy="406400"/>
          </a:xfrm>
          <a:prstGeom prst="rightArrow">
            <a:avLst/>
          </a:prstGeom>
          <a:solidFill>
            <a:srgbClr val="92D05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Picture 2" descr="Картинки по запросу многоэтажный дом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752600"/>
            <a:ext cx="3429000" cy="2286000"/>
          </a:xfrm>
          <a:prstGeom prst="rect">
            <a:avLst/>
          </a:prstGeom>
          <a:noFill/>
        </p:spPr>
      </p:pic>
      <p:pic>
        <p:nvPicPr>
          <p:cNvPr id="17" name="Содержимое 5" descr="3.png">
            <a:hlinkClick r:id="" action="ppaction://noaction">
              <a:snd r:embed="rId6" name="скворец.wav"/>
            </a:hlinkClick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914400" y="2514600"/>
            <a:ext cx="3886200" cy="4525433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762000" y="533400"/>
            <a:ext cx="6019800" cy="4572000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hlinkClick r:id="rId3" action="ppaction://hlinksldjump"/>
          </p:cNvPr>
          <p:cNvSpPr/>
          <p:nvPr/>
        </p:nvSpPr>
        <p:spPr>
          <a:xfrm>
            <a:off x="7010400" y="533400"/>
            <a:ext cx="1981200" cy="13716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Прямоугольник 13">
            <a:hlinkClick r:id="rId5" action="ppaction://hlinksldjump"/>
          </p:cNvPr>
          <p:cNvSpPr/>
          <p:nvPr/>
        </p:nvSpPr>
        <p:spPr>
          <a:xfrm>
            <a:off x="7010400" y="2108200"/>
            <a:ext cx="1981200" cy="13716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>
            <a:hlinkClick r:id="rId7" action="ppaction://hlinksldjump"/>
          </p:cNvPr>
          <p:cNvSpPr/>
          <p:nvPr/>
        </p:nvSpPr>
        <p:spPr>
          <a:xfrm>
            <a:off x="7010400" y="3683000"/>
            <a:ext cx="1981200" cy="137160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>
            <a:hlinkClick r:id="rId9" action="ppaction://hlinksldjump"/>
          </p:cNvPr>
          <p:cNvSpPr/>
          <p:nvPr/>
        </p:nvSpPr>
        <p:spPr>
          <a:xfrm>
            <a:off x="7010400" y="5257800"/>
            <a:ext cx="1981200" cy="137160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>
            <a:hlinkClick r:id="rId11" action="ppaction://hlinksldjump"/>
          </p:cNvPr>
          <p:cNvSpPr/>
          <p:nvPr/>
        </p:nvSpPr>
        <p:spPr>
          <a:xfrm>
            <a:off x="4699000" y="5257800"/>
            <a:ext cx="1981200" cy="1371600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>
            <a:hlinkClick r:id="rId13" action="ppaction://hlinksldjump"/>
          </p:cNvPr>
          <p:cNvSpPr/>
          <p:nvPr/>
        </p:nvSpPr>
        <p:spPr>
          <a:xfrm>
            <a:off x="2463800" y="5257800"/>
            <a:ext cx="1981200" cy="1371600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>
            <a:hlinkClick r:id="rId15" action="ppaction://hlinksldjump"/>
          </p:cNvPr>
          <p:cNvSpPr/>
          <p:nvPr/>
        </p:nvSpPr>
        <p:spPr>
          <a:xfrm>
            <a:off x="228600" y="5257800"/>
            <a:ext cx="1981200" cy="1371600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Умножение 19">
            <a:hlinkClick r:id="" action="ppaction://hlinkshowjump?jump=endshow"/>
          </p:cNvPr>
          <p:cNvSpPr/>
          <p:nvPr/>
        </p:nvSpPr>
        <p:spPr>
          <a:xfrm>
            <a:off x="0" y="0"/>
            <a:ext cx="609600" cy="60960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2133600" y="0"/>
            <a:ext cx="56515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Угадай из какого произведения предмет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762000" y="533400"/>
            <a:ext cx="6019800" cy="45720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>
            <a:hlinkClick r:id="rId4" action="ppaction://hlinksldjump"/>
          </p:cNvPr>
          <p:cNvSpPr/>
          <p:nvPr/>
        </p:nvSpPr>
        <p:spPr>
          <a:xfrm>
            <a:off x="7010400" y="5257800"/>
            <a:ext cx="1981200" cy="13716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hlinkClick r:id="rId6" action="ppaction://hlinksldjump"/>
          </p:cNvPr>
          <p:cNvSpPr/>
          <p:nvPr/>
        </p:nvSpPr>
        <p:spPr>
          <a:xfrm>
            <a:off x="4699000" y="5257800"/>
            <a:ext cx="1981200" cy="13716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hlinkClick r:id="rId8" action="ppaction://hlinksldjump"/>
          </p:cNvPr>
          <p:cNvSpPr/>
          <p:nvPr/>
        </p:nvSpPr>
        <p:spPr>
          <a:xfrm>
            <a:off x="2463800" y="5257800"/>
            <a:ext cx="1981200" cy="137160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hlinkClick r:id="rId10" action="ppaction://hlinksldjump"/>
          </p:cNvPr>
          <p:cNvSpPr/>
          <p:nvPr/>
        </p:nvSpPr>
        <p:spPr>
          <a:xfrm>
            <a:off x="228600" y="5257800"/>
            <a:ext cx="1981200" cy="1371600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hlinkClick r:id="rId12" action="ppaction://hlinksldjump"/>
          </p:cNvPr>
          <p:cNvSpPr/>
          <p:nvPr/>
        </p:nvSpPr>
        <p:spPr>
          <a:xfrm>
            <a:off x="7010400" y="533400"/>
            <a:ext cx="1981200" cy="1371600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>
            <a:hlinkClick r:id="rId14" action="ppaction://hlinksldjump"/>
          </p:cNvPr>
          <p:cNvSpPr/>
          <p:nvPr/>
        </p:nvSpPr>
        <p:spPr>
          <a:xfrm>
            <a:off x="7010400" y="2108200"/>
            <a:ext cx="1981200" cy="1371600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hlinkClick r:id="rId16" action="ppaction://hlinksldjump"/>
          </p:cNvPr>
          <p:cNvSpPr/>
          <p:nvPr/>
        </p:nvSpPr>
        <p:spPr>
          <a:xfrm>
            <a:off x="7010400" y="3683000"/>
            <a:ext cx="1981200" cy="1371600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множение 10">
            <a:hlinkClick r:id="" action="ppaction://hlinkshowjump?jump=endshow"/>
          </p:cNvPr>
          <p:cNvSpPr/>
          <p:nvPr/>
        </p:nvSpPr>
        <p:spPr>
          <a:xfrm>
            <a:off x="0" y="0"/>
            <a:ext cx="609600" cy="60960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762000" y="4724400"/>
            <a:ext cx="6019800" cy="3810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«Прививка»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3" name="Управляющая кнопка: возврат 12">
            <a:hlinkClick r:id="rId18" action="ppaction://hlinksldjump" highlightClick="1"/>
          </p:cNvPr>
          <p:cNvSpPr/>
          <p:nvPr/>
        </p:nvSpPr>
        <p:spPr>
          <a:xfrm>
            <a:off x="0" y="762000"/>
            <a:ext cx="685800" cy="53340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762000" y="533400"/>
            <a:ext cx="6019800" cy="45720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>
            <a:hlinkClick r:id="rId4" action="ppaction://hlinksldjump"/>
          </p:cNvPr>
          <p:cNvSpPr/>
          <p:nvPr/>
        </p:nvSpPr>
        <p:spPr>
          <a:xfrm>
            <a:off x="7010400" y="5257800"/>
            <a:ext cx="1981200" cy="13716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hlinkClick r:id="rId6" action="ppaction://hlinksldjump"/>
          </p:cNvPr>
          <p:cNvSpPr/>
          <p:nvPr/>
        </p:nvSpPr>
        <p:spPr>
          <a:xfrm>
            <a:off x="4699000" y="5257800"/>
            <a:ext cx="1981200" cy="13716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hlinkClick r:id="rId8" action="ppaction://hlinksldjump"/>
          </p:cNvPr>
          <p:cNvSpPr/>
          <p:nvPr/>
        </p:nvSpPr>
        <p:spPr>
          <a:xfrm>
            <a:off x="2463800" y="5257800"/>
            <a:ext cx="1981200" cy="13716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hlinkClick r:id="rId9" action="ppaction://hlinksldjump"/>
          </p:cNvPr>
          <p:cNvSpPr/>
          <p:nvPr/>
        </p:nvSpPr>
        <p:spPr>
          <a:xfrm>
            <a:off x="228600" y="5257800"/>
            <a:ext cx="1981200" cy="137160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hlinkClick r:id="rId11" action="ppaction://hlinksldjump"/>
          </p:cNvPr>
          <p:cNvSpPr/>
          <p:nvPr/>
        </p:nvSpPr>
        <p:spPr>
          <a:xfrm>
            <a:off x="7010400" y="533400"/>
            <a:ext cx="1981200" cy="1371600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>
            <a:hlinkClick r:id="rId13" action="ppaction://hlinksldjump"/>
          </p:cNvPr>
          <p:cNvSpPr/>
          <p:nvPr/>
        </p:nvSpPr>
        <p:spPr>
          <a:xfrm>
            <a:off x="7010400" y="2108200"/>
            <a:ext cx="1981200" cy="1371600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hlinkClick r:id="rId15" action="ppaction://hlinksldjump"/>
          </p:cNvPr>
          <p:cNvSpPr/>
          <p:nvPr/>
        </p:nvSpPr>
        <p:spPr>
          <a:xfrm>
            <a:off x="7010400" y="3683000"/>
            <a:ext cx="1981200" cy="1371600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множение 10">
            <a:hlinkClick r:id="" action="ppaction://hlinkshowjump?jump=endshow"/>
          </p:cNvPr>
          <p:cNvSpPr/>
          <p:nvPr/>
        </p:nvSpPr>
        <p:spPr>
          <a:xfrm>
            <a:off x="0" y="0"/>
            <a:ext cx="609600" cy="60960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762000" y="4724400"/>
            <a:ext cx="6019800" cy="3810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«Как старик корову продавал»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762000" y="533400"/>
            <a:ext cx="6019800" cy="45720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>
            <a:hlinkClick r:id="rId4" action="ppaction://hlinksldjump"/>
          </p:cNvPr>
          <p:cNvSpPr/>
          <p:nvPr/>
        </p:nvSpPr>
        <p:spPr>
          <a:xfrm>
            <a:off x="7010400" y="5257800"/>
            <a:ext cx="1981200" cy="13716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hlinkClick r:id="rId6" action="ppaction://hlinksldjump"/>
          </p:cNvPr>
          <p:cNvSpPr/>
          <p:nvPr/>
        </p:nvSpPr>
        <p:spPr>
          <a:xfrm>
            <a:off x="4699000" y="5257800"/>
            <a:ext cx="1981200" cy="13716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hlinkClick r:id="rId7" action="ppaction://hlinksldjump"/>
          </p:cNvPr>
          <p:cNvSpPr/>
          <p:nvPr/>
        </p:nvSpPr>
        <p:spPr>
          <a:xfrm>
            <a:off x="2463800" y="5257800"/>
            <a:ext cx="1981200" cy="137160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hlinkClick r:id="rId9" action="ppaction://hlinksldjump"/>
          </p:cNvPr>
          <p:cNvSpPr/>
          <p:nvPr/>
        </p:nvSpPr>
        <p:spPr>
          <a:xfrm>
            <a:off x="228600" y="5257800"/>
            <a:ext cx="1981200" cy="137160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hlinkClick r:id="rId11" action="ppaction://hlinksldjump"/>
          </p:cNvPr>
          <p:cNvSpPr/>
          <p:nvPr/>
        </p:nvSpPr>
        <p:spPr>
          <a:xfrm>
            <a:off x="7010400" y="533400"/>
            <a:ext cx="1981200" cy="1371600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>
            <a:hlinkClick r:id="rId13" action="ppaction://hlinksldjump"/>
          </p:cNvPr>
          <p:cNvSpPr/>
          <p:nvPr/>
        </p:nvSpPr>
        <p:spPr>
          <a:xfrm>
            <a:off x="7010400" y="2108200"/>
            <a:ext cx="1981200" cy="1371600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hlinkClick r:id="rId15" action="ppaction://hlinksldjump"/>
          </p:cNvPr>
          <p:cNvSpPr/>
          <p:nvPr/>
        </p:nvSpPr>
        <p:spPr>
          <a:xfrm>
            <a:off x="7010400" y="3683000"/>
            <a:ext cx="1981200" cy="1371600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множение 10">
            <a:hlinkClick r:id="" action="ppaction://hlinkshowjump?jump=endshow"/>
          </p:cNvPr>
          <p:cNvSpPr/>
          <p:nvPr/>
        </p:nvSpPr>
        <p:spPr>
          <a:xfrm>
            <a:off x="0" y="0"/>
            <a:ext cx="609600" cy="60960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762000" y="4724400"/>
            <a:ext cx="6019800" cy="3810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«Тридцать шесть и пять»</a:t>
            </a:r>
            <a:endParaRPr lang="ru-RU" sz="24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762000" y="533400"/>
            <a:ext cx="6019800" cy="45720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>
            <a:hlinkClick r:id="rId4" action="ppaction://hlinksldjump"/>
          </p:cNvPr>
          <p:cNvSpPr/>
          <p:nvPr/>
        </p:nvSpPr>
        <p:spPr>
          <a:xfrm>
            <a:off x="7010400" y="5257800"/>
            <a:ext cx="1981200" cy="13716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hlinkClick r:id="rId5" action="ppaction://hlinksldjump"/>
          </p:cNvPr>
          <p:cNvSpPr/>
          <p:nvPr/>
        </p:nvSpPr>
        <p:spPr>
          <a:xfrm>
            <a:off x="4699000" y="5257800"/>
            <a:ext cx="1981200" cy="13716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hlinkClick r:id="rId7" action="ppaction://hlinksldjump"/>
          </p:cNvPr>
          <p:cNvSpPr/>
          <p:nvPr/>
        </p:nvSpPr>
        <p:spPr>
          <a:xfrm>
            <a:off x="2463800" y="5257800"/>
            <a:ext cx="1981200" cy="137160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hlinkClick r:id="rId9" action="ppaction://hlinksldjump"/>
          </p:cNvPr>
          <p:cNvSpPr/>
          <p:nvPr/>
        </p:nvSpPr>
        <p:spPr>
          <a:xfrm>
            <a:off x="228600" y="5257800"/>
            <a:ext cx="1981200" cy="137160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hlinkClick r:id="rId11" action="ppaction://hlinksldjump"/>
          </p:cNvPr>
          <p:cNvSpPr/>
          <p:nvPr/>
        </p:nvSpPr>
        <p:spPr>
          <a:xfrm>
            <a:off x="7010400" y="533400"/>
            <a:ext cx="1981200" cy="1371600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>
            <a:hlinkClick r:id="rId13" action="ppaction://hlinksldjump"/>
          </p:cNvPr>
          <p:cNvSpPr/>
          <p:nvPr/>
        </p:nvSpPr>
        <p:spPr>
          <a:xfrm>
            <a:off x="7010400" y="2108200"/>
            <a:ext cx="1981200" cy="1371600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hlinkClick r:id="rId15" action="ppaction://hlinksldjump"/>
          </p:cNvPr>
          <p:cNvSpPr/>
          <p:nvPr/>
        </p:nvSpPr>
        <p:spPr>
          <a:xfrm>
            <a:off x="7010400" y="3683000"/>
            <a:ext cx="1981200" cy="1371600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множение 10">
            <a:hlinkClick r:id="" action="ppaction://hlinkshowjump?jump=endshow"/>
          </p:cNvPr>
          <p:cNvSpPr/>
          <p:nvPr/>
        </p:nvSpPr>
        <p:spPr>
          <a:xfrm>
            <a:off x="0" y="0"/>
            <a:ext cx="609600" cy="60960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762000" y="4724400"/>
            <a:ext cx="6019800" cy="3810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«Чудесные таблетки»</a:t>
            </a:r>
            <a:endParaRPr lang="ru-RU" sz="2400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762000" y="533400"/>
            <a:ext cx="6019800" cy="45720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>
            <a:hlinkClick r:id="rId4" action="ppaction://hlinksldjump"/>
          </p:cNvPr>
          <p:cNvSpPr/>
          <p:nvPr/>
        </p:nvSpPr>
        <p:spPr>
          <a:xfrm>
            <a:off x="7010400" y="5257800"/>
            <a:ext cx="1981200" cy="13716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hlinkClick r:id="rId6" action="ppaction://hlinksldjump"/>
          </p:cNvPr>
          <p:cNvSpPr/>
          <p:nvPr/>
        </p:nvSpPr>
        <p:spPr>
          <a:xfrm>
            <a:off x="4699000" y="5257800"/>
            <a:ext cx="1981200" cy="13716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hlinkClick r:id="rId8" action="ppaction://hlinksldjump"/>
          </p:cNvPr>
          <p:cNvSpPr/>
          <p:nvPr/>
        </p:nvSpPr>
        <p:spPr>
          <a:xfrm>
            <a:off x="2463800" y="5257800"/>
            <a:ext cx="1981200" cy="137160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hlinkClick r:id="rId10" action="ppaction://hlinksldjump"/>
          </p:cNvPr>
          <p:cNvSpPr/>
          <p:nvPr/>
        </p:nvSpPr>
        <p:spPr>
          <a:xfrm>
            <a:off x="228600" y="5257800"/>
            <a:ext cx="1981200" cy="1371600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hlinkClick r:id="rId12" action="ppaction://hlinksldjump"/>
          </p:cNvPr>
          <p:cNvSpPr/>
          <p:nvPr/>
        </p:nvSpPr>
        <p:spPr>
          <a:xfrm>
            <a:off x="7010400" y="533400"/>
            <a:ext cx="1981200" cy="1371600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>
            <a:hlinkClick r:id="rId14" action="ppaction://hlinksldjump"/>
          </p:cNvPr>
          <p:cNvSpPr/>
          <p:nvPr/>
        </p:nvSpPr>
        <p:spPr>
          <a:xfrm>
            <a:off x="7010400" y="2108200"/>
            <a:ext cx="1981200" cy="1371600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hlinkClick r:id="rId16" action="ppaction://hlinksldjump"/>
          </p:cNvPr>
          <p:cNvSpPr/>
          <p:nvPr/>
        </p:nvSpPr>
        <p:spPr>
          <a:xfrm>
            <a:off x="7010400" y="3683000"/>
            <a:ext cx="1981200" cy="13716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множение 10">
            <a:hlinkClick r:id="" action="ppaction://hlinkshowjump?jump=endshow"/>
          </p:cNvPr>
          <p:cNvSpPr/>
          <p:nvPr/>
        </p:nvSpPr>
        <p:spPr>
          <a:xfrm>
            <a:off x="0" y="0"/>
            <a:ext cx="609600" cy="60960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762000" y="4724400"/>
            <a:ext cx="6019800" cy="3810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«А что у вас?»</a:t>
            </a:r>
            <a:endParaRPr lang="ru-RU" sz="24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762000" y="533400"/>
            <a:ext cx="6019800" cy="45720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>
            <a:hlinkClick r:id="rId4" action="ppaction://hlinksldjump"/>
          </p:cNvPr>
          <p:cNvSpPr/>
          <p:nvPr/>
        </p:nvSpPr>
        <p:spPr>
          <a:xfrm>
            <a:off x="7010400" y="5257800"/>
            <a:ext cx="1981200" cy="13716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hlinkClick r:id="rId6" action="ppaction://hlinksldjump"/>
          </p:cNvPr>
          <p:cNvSpPr/>
          <p:nvPr/>
        </p:nvSpPr>
        <p:spPr>
          <a:xfrm>
            <a:off x="4699000" y="5257800"/>
            <a:ext cx="1981200" cy="13716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hlinkClick r:id="rId8" action="ppaction://hlinksldjump"/>
          </p:cNvPr>
          <p:cNvSpPr/>
          <p:nvPr/>
        </p:nvSpPr>
        <p:spPr>
          <a:xfrm>
            <a:off x="2463800" y="5257800"/>
            <a:ext cx="1981200" cy="137160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hlinkClick r:id="rId10" action="ppaction://hlinksldjump"/>
          </p:cNvPr>
          <p:cNvSpPr/>
          <p:nvPr/>
        </p:nvSpPr>
        <p:spPr>
          <a:xfrm>
            <a:off x="228600" y="5257800"/>
            <a:ext cx="1981200" cy="1371600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hlinkClick r:id="rId12" action="ppaction://hlinksldjump"/>
          </p:cNvPr>
          <p:cNvSpPr/>
          <p:nvPr/>
        </p:nvSpPr>
        <p:spPr>
          <a:xfrm>
            <a:off x="7010400" y="533400"/>
            <a:ext cx="1981200" cy="1371600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>
            <a:hlinkClick r:id="rId14" action="ppaction://hlinksldjump"/>
          </p:cNvPr>
          <p:cNvSpPr/>
          <p:nvPr/>
        </p:nvSpPr>
        <p:spPr>
          <a:xfrm>
            <a:off x="7010400" y="2108200"/>
            <a:ext cx="1981200" cy="1371600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hlinkClick r:id="rId16" action="ppaction://hlinksldjump"/>
          </p:cNvPr>
          <p:cNvSpPr/>
          <p:nvPr/>
        </p:nvSpPr>
        <p:spPr>
          <a:xfrm>
            <a:off x="7010400" y="3683000"/>
            <a:ext cx="1981200" cy="1371600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множение 10">
            <a:hlinkClick r:id="" action="ppaction://hlinkshowjump?jump=endshow"/>
          </p:cNvPr>
          <p:cNvSpPr/>
          <p:nvPr/>
        </p:nvSpPr>
        <p:spPr>
          <a:xfrm>
            <a:off x="0" y="0"/>
            <a:ext cx="609600" cy="60960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762000" y="4724400"/>
            <a:ext cx="6019800" cy="3810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«Про мимозу»</a:t>
            </a:r>
            <a:endParaRPr lang="ru-RU" sz="24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762000" y="533400"/>
            <a:ext cx="6019800" cy="45720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>
            <a:hlinkClick r:id="rId4" action="ppaction://hlinksldjump"/>
          </p:cNvPr>
          <p:cNvSpPr/>
          <p:nvPr/>
        </p:nvSpPr>
        <p:spPr>
          <a:xfrm>
            <a:off x="7010400" y="5257800"/>
            <a:ext cx="1981200" cy="13716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>
            <a:hlinkClick r:id="rId6" action="ppaction://hlinksldjump"/>
          </p:cNvPr>
          <p:cNvSpPr/>
          <p:nvPr/>
        </p:nvSpPr>
        <p:spPr>
          <a:xfrm>
            <a:off x="4699000" y="5257800"/>
            <a:ext cx="1981200" cy="13716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>
            <a:hlinkClick r:id="rId8" action="ppaction://hlinksldjump"/>
          </p:cNvPr>
          <p:cNvSpPr/>
          <p:nvPr/>
        </p:nvSpPr>
        <p:spPr>
          <a:xfrm>
            <a:off x="2463800" y="5257800"/>
            <a:ext cx="1981200" cy="137160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>
            <a:hlinkClick r:id="rId10" action="ppaction://hlinksldjump"/>
          </p:cNvPr>
          <p:cNvSpPr/>
          <p:nvPr/>
        </p:nvSpPr>
        <p:spPr>
          <a:xfrm>
            <a:off x="228600" y="5257800"/>
            <a:ext cx="1981200" cy="1371600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>
            <a:hlinkClick r:id="rId12" action="ppaction://hlinksldjump"/>
          </p:cNvPr>
          <p:cNvSpPr/>
          <p:nvPr/>
        </p:nvSpPr>
        <p:spPr>
          <a:xfrm>
            <a:off x="7010400" y="533400"/>
            <a:ext cx="1981200" cy="1371600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Прямоугольник 16">
            <a:hlinkClick r:id="rId14" action="ppaction://hlinksldjump"/>
          </p:cNvPr>
          <p:cNvSpPr/>
          <p:nvPr/>
        </p:nvSpPr>
        <p:spPr>
          <a:xfrm>
            <a:off x="7010400" y="2108200"/>
            <a:ext cx="1981200" cy="1371600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>
            <a:hlinkClick r:id="rId16" action="ppaction://hlinksldjump"/>
          </p:cNvPr>
          <p:cNvSpPr/>
          <p:nvPr/>
        </p:nvSpPr>
        <p:spPr>
          <a:xfrm>
            <a:off x="7010400" y="3683000"/>
            <a:ext cx="1981200" cy="1371600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Умножение 19">
            <a:hlinkClick r:id="" action="ppaction://hlinkshowjump?jump=endshow"/>
          </p:cNvPr>
          <p:cNvSpPr/>
          <p:nvPr/>
        </p:nvSpPr>
        <p:spPr>
          <a:xfrm>
            <a:off x="0" y="0"/>
            <a:ext cx="609600" cy="60960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762000" y="4724400"/>
            <a:ext cx="6019800" cy="3810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«Находка»</a:t>
            </a:r>
            <a:endParaRPr lang="ru-RU" sz="2400" dirty="0"/>
          </a:p>
        </p:txBody>
      </p:sp>
      <p:sp>
        <p:nvSpPr>
          <p:cNvPr id="22" name="Управляющая кнопка: возврат 21">
            <a:hlinkClick r:id="rId18" action="ppaction://hlinksldjump" highlightClick="1"/>
          </p:cNvPr>
          <p:cNvSpPr/>
          <p:nvPr/>
        </p:nvSpPr>
        <p:spPr>
          <a:xfrm>
            <a:off x="0" y="685800"/>
            <a:ext cx="685800" cy="53340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5" descr="3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38600" y="2209800"/>
            <a:ext cx="830473" cy="790398"/>
          </a:xfrm>
          <a:prstGeom prst="rect">
            <a:avLst/>
          </a:prstGeom>
        </p:spPr>
      </p:pic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609600" y="0"/>
            <a:ext cx="7772400" cy="1470025"/>
          </a:xfrm>
        </p:spPr>
        <p:txBody>
          <a:bodyPr/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Дорогие ребята!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Стрелка вправо 7">
            <a:hlinkClick r:id="" action="ppaction://hlinkshowjump?jump=nextslide"/>
          </p:cNvPr>
          <p:cNvSpPr/>
          <p:nvPr/>
        </p:nvSpPr>
        <p:spPr>
          <a:xfrm>
            <a:off x="7924800" y="6273800"/>
            <a:ext cx="609600" cy="406400"/>
          </a:xfrm>
          <a:prstGeom prst="rightArrow">
            <a:avLst/>
          </a:prstGeom>
          <a:solidFill>
            <a:srgbClr val="92D05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сведения 8">
            <a:hlinkClick r:id="" action="ppaction://hlinkshowjump?jump=lastslide" highlightClick="1"/>
          </p:cNvPr>
          <p:cNvSpPr/>
          <p:nvPr/>
        </p:nvSpPr>
        <p:spPr>
          <a:xfrm>
            <a:off x="228600" y="304800"/>
            <a:ext cx="609600" cy="609600"/>
          </a:xfrm>
          <a:prstGeom prst="actionButtonInformation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457200" y="1371600"/>
            <a:ext cx="8458200" cy="1905000"/>
          </a:xfrm>
          <a:ln>
            <a:noFill/>
          </a:ln>
        </p:spPr>
        <p:txBody>
          <a:bodyPr>
            <a:noAutofit/>
          </a:bodyPr>
          <a:lstStyle/>
          <a:p>
            <a:pPr algn="just"/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Игра состоит из двух частей. В разделе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«Угадайка» 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сначала нужно кликнуть на изображение детей         и прослушать  отрывок из стихотворения, а затем ответить на вопрос, выбрав правильный вариант из трех предложенных. В разделе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«Предмет»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нужно назвать стихотворение.  Кликнув  на маленькую картинку, вы увидите, как она увеличится, и появится название произведения.                 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Удачи!</a:t>
            </a:r>
          </a:p>
          <a:p>
            <a:pPr algn="l"/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Источники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800" dirty="0" smtClean="0">
                <a:hlinkClick r:id="rId3"/>
              </a:rPr>
              <a:t>Дети на скамейке</a:t>
            </a:r>
            <a:r>
              <a:rPr lang="ru-RU" sz="1800" dirty="0" smtClean="0"/>
              <a:t> </a:t>
            </a:r>
            <a:r>
              <a:rPr lang="en-US" sz="1800" dirty="0" smtClean="0"/>
              <a:t>+ </a:t>
            </a:r>
            <a:r>
              <a:rPr lang="ru-RU" sz="1800" dirty="0" smtClean="0"/>
              <a:t>обработка в программе </a:t>
            </a:r>
            <a:r>
              <a:rPr lang="en-US" sz="1800" dirty="0" smtClean="0"/>
              <a:t>Paint. NET</a:t>
            </a:r>
            <a:endParaRPr lang="ru-RU" sz="1800" dirty="0" smtClean="0"/>
          </a:p>
          <a:p>
            <a:r>
              <a:rPr lang="ru-RU" sz="1800" dirty="0" smtClean="0">
                <a:hlinkClick r:id="rId4"/>
              </a:rPr>
              <a:t>фон </a:t>
            </a:r>
            <a:r>
              <a:rPr lang="en-US" sz="1800" dirty="0" smtClean="0">
                <a:hlinkClick r:id="rId4"/>
              </a:rPr>
              <a:t>c</a:t>
            </a:r>
            <a:r>
              <a:rPr lang="ru-RU" sz="1800" dirty="0" smtClean="0">
                <a:hlinkClick r:id="rId4"/>
              </a:rPr>
              <a:t>лайда</a:t>
            </a:r>
            <a:endParaRPr lang="ru-RU" sz="1800" dirty="0" smtClean="0"/>
          </a:p>
          <a:p>
            <a:r>
              <a:rPr lang="ru-RU" sz="1800" dirty="0" smtClean="0">
                <a:hlinkClick r:id="rId5"/>
              </a:rPr>
              <a:t>Дом</a:t>
            </a:r>
            <a:endParaRPr lang="ru-RU" sz="1800" dirty="0" smtClean="0"/>
          </a:p>
          <a:p>
            <a:r>
              <a:rPr lang="ru-RU" sz="1800" dirty="0" smtClean="0">
                <a:hlinkClick r:id="rId6"/>
              </a:rPr>
              <a:t>Шприц</a:t>
            </a:r>
            <a:endParaRPr lang="ru-RU" sz="1800" dirty="0" smtClean="0"/>
          </a:p>
          <a:p>
            <a:r>
              <a:rPr lang="ru-RU" sz="1800" dirty="0" smtClean="0">
                <a:hlinkClick r:id="rId7"/>
              </a:rPr>
              <a:t>Корова</a:t>
            </a:r>
            <a:endParaRPr lang="ru-RU" sz="1800" dirty="0" smtClean="0"/>
          </a:p>
          <a:p>
            <a:r>
              <a:rPr lang="ru-RU" sz="1800" dirty="0" smtClean="0">
                <a:hlinkClick r:id="rId8"/>
              </a:rPr>
              <a:t>Градусник</a:t>
            </a:r>
            <a:endParaRPr lang="ru-RU" sz="1800" dirty="0" smtClean="0"/>
          </a:p>
          <a:p>
            <a:r>
              <a:rPr lang="ru-RU" sz="1800" dirty="0" smtClean="0">
                <a:hlinkClick r:id="rId9"/>
              </a:rPr>
              <a:t>Гвоздь</a:t>
            </a:r>
            <a:endParaRPr lang="en-US" sz="1800" dirty="0" smtClean="0"/>
          </a:p>
          <a:p>
            <a:r>
              <a:rPr lang="ru-RU" sz="1800" dirty="0" smtClean="0">
                <a:hlinkClick r:id="rId10"/>
              </a:rPr>
              <a:t>Мимоза</a:t>
            </a:r>
            <a:endParaRPr lang="ru-RU" sz="1800" dirty="0" smtClean="0"/>
          </a:p>
          <a:p>
            <a:r>
              <a:rPr lang="ru-RU" sz="1800" dirty="0" smtClean="0">
                <a:hlinkClick r:id="rId11"/>
              </a:rPr>
              <a:t>Кошелек</a:t>
            </a:r>
            <a:endParaRPr lang="ru-RU" sz="1800" dirty="0" smtClean="0"/>
          </a:p>
          <a:p>
            <a:r>
              <a:rPr lang="ru-RU" sz="1800" dirty="0" smtClean="0">
                <a:hlinkClick r:id="rId12"/>
              </a:rPr>
              <a:t>Таблетки</a:t>
            </a:r>
            <a:endParaRPr lang="en-US" sz="1800" dirty="0" smtClean="0"/>
          </a:p>
          <a:p>
            <a:r>
              <a:rPr lang="ru-RU" sz="1800" dirty="0" smtClean="0"/>
              <a:t>Вопросы викторины авторские</a:t>
            </a:r>
          </a:p>
        </p:txBody>
      </p:sp>
      <p:sp>
        <p:nvSpPr>
          <p:cNvPr id="4" name="Управляющая кнопка: домой 3">
            <a:hlinkClick r:id="" action="ppaction://hlinkshowjump?jump=firstslide" highlightClick="1"/>
          </p:cNvPr>
          <p:cNvSpPr/>
          <p:nvPr/>
        </p:nvSpPr>
        <p:spPr>
          <a:xfrm>
            <a:off x="8229600" y="6324600"/>
            <a:ext cx="609600" cy="533400"/>
          </a:xfrm>
          <a:prstGeom prst="actionButtonHom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множение 4">
            <a:hlinkClick r:id="" action="ppaction://hlinkshowjump?jump=endshow"/>
          </p:cNvPr>
          <p:cNvSpPr/>
          <p:nvPr/>
        </p:nvSpPr>
        <p:spPr>
          <a:xfrm>
            <a:off x="152400" y="152400"/>
            <a:ext cx="609600" cy="60960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hlinkClick r:id="" action="ppaction://hlinkshowjump?jump=nextslide"/>
          </p:cNvPr>
          <p:cNvSpPr/>
          <p:nvPr/>
        </p:nvSpPr>
        <p:spPr>
          <a:xfrm>
            <a:off x="4953000" y="2438400"/>
            <a:ext cx="2590800" cy="111760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Угадайка</a:t>
            </a:r>
            <a:endParaRPr lang="ru-RU" sz="4000" dirty="0"/>
          </a:p>
        </p:txBody>
      </p:sp>
      <p:sp>
        <p:nvSpPr>
          <p:cNvPr id="11" name="Прямоугольник 10">
            <a:hlinkClick r:id="rId3" action="ppaction://hlinksldjump"/>
          </p:cNvPr>
          <p:cNvSpPr/>
          <p:nvPr/>
        </p:nvSpPr>
        <p:spPr>
          <a:xfrm>
            <a:off x="4953000" y="3962400"/>
            <a:ext cx="2590800" cy="111760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Предмет</a:t>
            </a:r>
            <a:endParaRPr lang="ru-RU" sz="4000" dirty="0"/>
          </a:p>
        </p:txBody>
      </p:sp>
      <p:sp>
        <p:nvSpPr>
          <p:cNvPr id="7" name="Выноска-облако 6">
            <a:hlinkClick r:id="" action="ppaction://noaction">
              <a:snd r:embed="rId4" name="игра.wav"/>
            </a:hlinkClick>
          </p:cNvPr>
          <p:cNvSpPr/>
          <p:nvPr/>
        </p:nvSpPr>
        <p:spPr>
          <a:xfrm rot="20944671">
            <a:off x="2662637" y="322039"/>
            <a:ext cx="3581400" cy="1905000"/>
          </a:xfrm>
          <a:prstGeom prst="cloudCallout">
            <a:avLst>
              <a:gd name="adj1" fmla="val -57515"/>
              <a:gd name="adj2" fmla="val 127531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Ребята!</a:t>
            </a:r>
          </a:p>
          <a:p>
            <a:pPr algn="ctr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Приглашаем вас  на игру</a:t>
            </a:r>
            <a:endParaRPr lang="ru-RU" sz="28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9" name="Умножение 8">
            <a:hlinkClick r:id="" action="ppaction://hlinkshowjump?jump=endshow"/>
          </p:cNvPr>
          <p:cNvSpPr/>
          <p:nvPr/>
        </p:nvSpPr>
        <p:spPr>
          <a:xfrm>
            <a:off x="228600" y="228600"/>
            <a:ext cx="609600" cy="60960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Picture 2" descr="Картинки по запросу многоэтажный дом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752600"/>
            <a:ext cx="3429000" cy="2286000"/>
          </a:xfrm>
          <a:prstGeom prst="rect">
            <a:avLst/>
          </a:prstGeom>
          <a:noFill/>
        </p:spPr>
      </p:pic>
      <p:pic>
        <p:nvPicPr>
          <p:cNvPr id="16" name="Содержимое 5" descr="3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14400" y="2514600"/>
            <a:ext cx="3886200" cy="4525433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Как звали щенка?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257800" y="1981200"/>
            <a:ext cx="3581400" cy="939800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Трезор</a:t>
            </a:r>
            <a:endParaRPr lang="ru-RU" sz="40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257800" y="3505200"/>
            <a:ext cx="3581400" cy="889000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Шарик</a:t>
            </a:r>
            <a:endParaRPr lang="ru-RU" sz="4000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257800" y="4953000"/>
            <a:ext cx="3581400" cy="914400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Барбос</a:t>
            </a:r>
            <a:endParaRPr lang="ru-RU" sz="4000" dirty="0"/>
          </a:p>
        </p:txBody>
      </p:sp>
      <p:sp>
        <p:nvSpPr>
          <p:cNvPr id="12" name="Стрелка вправо 11">
            <a:hlinkClick r:id="" action="ppaction://hlinkshowjump?jump=nextslide"/>
          </p:cNvPr>
          <p:cNvSpPr/>
          <p:nvPr/>
        </p:nvSpPr>
        <p:spPr>
          <a:xfrm>
            <a:off x="7924800" y="6273800"/>
            <a:ext cx="609600" cy="406400"/>
          </a:xfrm>
          <a:prstGeom prst="rightArrow">
            <a:avLst/>
          </a:prstGeom>
          <a:solidFill>
            <a:srgbClr val="92D05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Picture 2" descr="Картинки по запросу многоэтажный дом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752600"/>
            <a:ext cx="3429000" cy="2286000"/>
          </a:xfrm>
          <a:prstGeom prst="rect">
            <a:avLst/>
          </a:prstGeom>
          <a:noFill/>
        </p:spPr>
      </p:pic>
      <p:pic>
        <p:nvPicPr>
          <p:cNvPr id="17" name="Содержимое 5" descr="3.png">
            <a:hlinkClick r:id="" action="ppaction://noaction">
              <a:snd r:embed="rId5" name="1а.wav"/>
            </a:hlinkClick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14400" y="2514600"/>
            <a:ext cx="3886200" cy="4525433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О каком лекарстве идет речь?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257800" y="1828800"/>
            <a:ext cx="3581400" cy="838200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От жадности</a:t>
            </a:r>
            <a:endParaRPr lang="ru-RU" sz="40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257800" y="3352800"/>
            <a:ext cx="3581400" cy="914400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От страха</a:t>
            </a:r>
            <a:endParaRPr lang="ru-RU" sz="4000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257800" y="4800600"/>
            <a:ext cx="3581400" cy="838200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От лени</a:t>
            </a:r>
            <a:endParaRPr lang="ru-RU" sz="4000" dirty="0"/>
          </a:p>
        </p:txBody>
      </p:sp>
      <p:sp>
        <p:nvSpPr>
          <p:cNvPr id="11" name="Стрелка вправо 10">
            <a:hlinkClick r:id="" action="ppaction://hlinkshowjump?jump=nextslide"/>
          </p:cNvPr>
          <p:cNvSpPr/>
          <p:nvPr/>
        </p:nvSpPr>
        <p:spPr>
          <a:xfrm>
            <a:off x="7924800" y="6273800"/>
            <a:ext cx="609600" cy="406400"/>
          </a:xfrm>
          <a:prstGeom prst="rightArrow">
            <a:avLst/>
          </a:prstGeom>
          <a:solidFill>
            <a:srgbClr val="92D05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Picture 2" descr="Картинки по запросу многоэтажный дом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752600"/>
            <a:ext cx="3429000" cy="2286000"/>
          </a:xfrm>
          <a:prstGeom prst="rect">
            <a:avLst/>
          </a:prstGeom>
          <a:noFill/>
        </p:spPr>
      </p:pic>
      <p:pic>
        <p:nvPicPr>
          <p:cNvPr id="17" name="Содержимое 5" descr="3.png">
            <a:hlinkClick r:id="" action="ppaction://noaction">
              <a:snd r:embed="rId5" name="2а.wav"/>
            </a:hlinkClick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14400" y="2514600"/>
            <a:ext cx="3886200" cy="4525433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Как звали мальчика?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257800" y="2057400"/>
            <a:ext cx="3581400" cy="863600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Витя</a:t>
            </a:r>
            <a:endParaRPr lang="ru-RU" sz="40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257800" y="3505200"/>
            <a:ext cx="3581400" cy="889000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Гриша</a:t>
            </a:r>
            <a:endParaRPr lang="ru-RU" sz="4000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257800" y="4953000"/>
            <a:ext cx="3581400" cy="914400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Вова</a:t>
            </a:r>
            <a:endParaRPr lang="ru-RU" sz="4000" dirty="0"/>
          </a:p>
        </p:txBody>
      </p:sp>
      <p:sp>
        <p:nvSpPr>
          <p:cNvPr id="11" name="Стрелка вправо 10">
            <a:hlinkClick r:id="" action="ppaction://hlinkshowjump?jump=nextslide"/>
          </p:cNvPr>
          <p:cNvSpPr/>
          <p:nvPr/>
        </p:nvSpPr>
        <p:spPr>
          <a:xfrm>
            <a:off x="7924800" y="6273800"/>
            <a:ext cx="609600" cy="406400"/>
          </a:xfrm>
          <a:prstGeom prst="rightArrow">
            <a:avLst/>
          </a:prstGeom>
          <a:solidFill>
            <a:srgbClr val="92D05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Picture 2" descr="Картинки по запросу многоэтажный дом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752600"/>
            <a:ext cx="3429000" cy="2286000"/>
          </a:xfrm>
          <a:prstGeom prst="rect">
            <a:avLst/>
          </a:prstGeom>
          <a:noFill/>
        </p:spPr>
      </p:pic>
      <p:pic>
        <p:nvPicPr>
          <p:cNvPr id="17" name="Содержимое 5" descr="3.png">
            <a:hlinkClick r:id="" action="ppaction://noaction">
              <a:snd r:embed="rId5" name="3а.wav"/>
            </a:hlinkClick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14400" y="2514600"/>
            <a:ext cx="3886200" cy="4525433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Что коллекционируют подружки?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257800" y="1981200"/>
            <a:ext cx="3581400" cy="939800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Марки</a:t>
            </a:r>
            <a:endParaRPr lang="ru-RU" sz="40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257800" y="3505200"/>
            <a:ext cx="3581400" cy="889000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Автографы</a:t>
            </a:r>
            <a:endParaRPr lang="ru-RU" sz="4000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257800" y="5029200"/>
            <a:ext cx="3581400" cy="838200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Фантики</a:t>
            </a:r>
            <a:endParaRPr lang="ru-RU" sz="4000" dirty="0"/>
          </a:p>
        </p:txBody>
      </p:sp>
      <p:sp>
        <p:nvSpPr>
          <p:cNvPr id="11" name="Стрелка вправо 10">
            <a:hlinkClick r:id="" action="ppaction://hlinkshowjump?jump=nextslide"/>
          </p:cNvPr>
          <p:cNvSpPr/>
          <p:nvPr/>
        </p:nvSpPr>
        <p:spPr>
          <a:xfrm>
            <a:off x="7924800" y="6273800"/>
            <a:ext cx="609600" cy="406400"/>
          </a:xfrm>
          <a:prstGeom prst="rightArrow">
            <a:avLst/>
          </a:prstGeom>
          <a:solidFill>
            <a:srgbClr val="92D05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Picture 2" descr="Картинки по запросу многоэтажный дом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752600"/>
            <a:ext cx="3429000" cy="2286000"/>
          </a:xfrm>
          <a:prstGeom prst="rect">
            <a:avLst/>
          </a:prstGeom>
          <a:noFill/>
        </p:spPr>
      </p:pic>
      <p:pic>
        <p:nvPicPr>
          <p:cNvPr id="17" name="Содержимое 5" descr="3.png">
            <a:hlinkClick r:id="" action="ppaction://noaction">
              <a:snd r:embed="rId5" name="автограф.wav"/>
            </a:hlinkClick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14400" y="2514600"/>
            <a:ext cx="3886200" cy="4525433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Как зовут упрямца?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257800" y="2057400"/>
            <a:ext cx="3581400" cy="863600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Егор</a:t>
            </a:r>
            <a:endParaRPr lang="ru-RU" sz="40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257800" y="3505200"/>
            <a:ext cx="3581400" cy="889000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Федор</a:t>
            </a:r>
            <a:endParaRPr lang="ru-RU" sz="4000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257800" y="4953000"/>
            <a:ext cx="3581400" cy="914400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Фома</a:t>
            </a:r>
            <a:endParaRPr lang="ru-RU" sz="4000" dirty="0"/>
          </a:p>
        </p:txBody>
      </p:sp>
      <p:sp>
        <p:nvSpPr>
          <p:cNvPr id="11" name="Стрелка вправо 10">
            <a:hlinkClick r:id="" action="ppaction://hlinkshowjump?jump=nextslide"/>
          </p:cNvPr>
          <p:cNvSpPr/>
          <p:nvPr/>
        </p:nvSpPr>
        <p:spPr>
          <a:xfrm>
            <a:off x="7924800" y="6273800"/>
            <a:ext cx="609600" cy="406400"/>
          </a:xfrm>
          <a:prstGeom prst="rightArrow">
            <a:avLst/>
          </a:prstGeom>
          <a:solidFill>
            <a:srgbClr val="92D05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Picture 2" descr="Картинки по запросу многоэтажный дом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752600"/>
            <a:ext cx="3429000" cy="2286000"/>
          </a:xfrm>
          <a:prstGeom prst="rect">
            <a:avLst/>
          </a:prstGeom>
          <a:noFill/>
        </p:spPr>
      </p:pic>
      <p:pic>
        <p:nvPicPr>
          <p:cNvPr id="17" name="Содержимое 5" descr="3.png">
            <a:hlinkClick r:id="" action="ppaction://noaction">
              <a:snd r:embed="rId5" name="фома.wav"/>
            </a:hlinkClick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14400" y="2514600"/>
            <a:ext cx="3886200" cy="4525433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Чего боялся мальчик?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257800" y="1981200"/>
            <a:ext cx="3581400" cy="939800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Контрольной</a:t>
            </a:r>
            <a:endParaRPr lang="ru-RU" sz="40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257800" y="3429000"/>
            <a:ext cx="3581400" cy="965200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Прививки</a:t>
            </a:r>
            <a:endParaRPr lang="ru-RU" sz="4000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257800" y="4876800"/>
            <a:ext cx="3581400" cy="990600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Директора</a:t>
            </a:r>
            <a:endParaRPr lang="ru-RU" sz="4000" dirty="0"/>
          </a:p>
        </p:txBody>
      </p:sp>
      <p:sp>
        <p:nvSpPr>
          <p:cNvPr id="11" name="Стрелка вправо 10">
            <a:hlinkClick r:id="" action="ppaction://hlinkshowjump?jump=nextslide"/>
          </p:cNvPr>
          <p:cNvSpPr/>
          <p:nvPr/>
        </p:nvSpPr>
        <p:spPr>
          <a:xfrm>
            <a:off x="7924800" y="6273800"/>
            <a:ext cx="609600" cy="406400"/>
          </a:xfrm>
          <a:prstGeom prst="rightArrow">
            <a:avLst/>
          </a:prstGeom>
          <a:solidFill>
            <a:srgbClr val="92D05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Picture 2" descr="Картинки по запросу многоэтажный дом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752600"/>
            <a:ext cx="3429000" cy="2286000"/>
          </a:xfrm>
          <a:prstGeom prst="rect">
            <a:avLst/>
          </a:prstGeom>
          <a:noFill/>
        </p:spPr>
      </p:pic>
      <p:pic>
        <p:nvPicPr>
          <p:cNvPr id="17" name="Содержимое 5" descr="3.png">
            <a:hlinkClick r:id="" action="ppaction://noaction">
              <a:snd r:embed="rId5" name="прививка.wav"/>
            </a:hlinkClick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14400" y="2514600"/>
            <a:ext cx="3886200" cy="4525433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906</TotalTime>
  <Words>220</Words>
  <Application>Microsoft Office PowerPoint</Application>
  <PresentationFormat>Экран (4:3)</PresentationFormat>
  <Paragraphs>67</Paragraphs>
  <Slides>20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Office Theme</vt:lpstr>
      <vt:lpstr>Слайд 1</vt:lpstr>
      <vt:lpstr>Дорогие ребята!</vt:lpstr>
      <vt:lpstr>Слайд 3</vt:lpstr>
      <vt:lpstr>Как звали щенка?</vt:lpstr>
      <vt:lpstr>О каком лекарстве идет речь?</vt:lpstr>
      <vt:lpstr>Как звали мальчика?</vt:lpstr>
      <vt:lpstr>Что коллекционируют подружки?</vt:lpstr>
      <vt:lpstr>Как зовут упрямца?</vt:lpstr>
      <vt:lpstr>Чего боялся мальчик?</vt:lpstr>
      <vt:lpstr>Кто эта ОНА?</vt:lpstr>
      <vt:lpstr>Назови птицу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Источники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261186-</cp:lastModifiedBy>
  <cp:revision>111</cp:revision>
  <dcterms:modified xsi:type="dcterms:W3CDTF">2017-12-19T11:28:29Z</dcterms:modified>
</cp:coreProperties>
</file>