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4" r:id="rId16"/>
    <p:sldId id="272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663300"/>
    <a:srgbClr val="993300"/>
    <a:srgbClr val="0E0397"/>
    <a:srgbClr val="FF7C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798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 userDrawn="1"/>
        </p:nvSpPr>
        <p:spPr>
          <a:xfrm>
            <a:off x="609600" y="6629400"/>
            <a:ext cx="1188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aseline="0" dirty="0" smtClean="0"/>
              <a:t>Малышенкова Л.Б</a:t>
            </a:r>
            <a:endParaRPr lang="ru-RU" sz="10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316" name="AutoShape 4" descr="Картинки по запросу дядя степа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8" name="AutoShape 6" descr="Картинки по запросу дядя степа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0" name="AutoShape 8" descr="Картинки по запросу дядя степа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2" name="AutoShape 10" descr="Картинки по запросу дядя степа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4" name="AutoShape 12" descr="Картинки по запросу дядя степа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Блок-схема: альтернативный процесс 14"/>
          <p:cNvSpPr/>
          <p:nvPr userDrawn="1"/>
        </p:nvSpPr>
        <p:spPr>
          <a:xfrm>
            <a:off x="304800" y="304800"/>
            <a:ext cx="8534400" cy="6324600"/>
          </a:xfrm>
          <a:prstGeom prst="flowChartAlternateProcess">
            <a:avLst/>
          </a:prstGeom>
          <a:solidFill>
            <a:schemeClr val="bg1"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0.wav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1.wav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2.wav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3.wav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4.wav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5.wav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funkyimg.com/u2/1702/289/732779Djadja_Stepa_03.png" TargetMode="External"/><Relationship Id="rId2" Type="http://schemas.openxmlformats.org/officeDocument/2006/relationships/hyperlink" Target="http://1.bp.blogspot.com/-6NxW1GSUyws/UUCSg1qvbhI/AAAAAAAADvA/O7FzzinIa80/s1600/%D0%94%D1%8F%D0%B4%D1%8F+%D0%A1%D1%82%D1%91%D0%BF%D0%B0+1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3.wav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5.wav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6.wav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7.wav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8.wav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9.wav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  <a:latin typeface="Book Antiqua" pitchFamily="18" charset="0"/>
              </a:rPr>
              <a:t>С.Михалков</a:t>
            </a:r>
            <a:br>
              <a:rPr lang="ru-RU" sz="7200" b="1" dirty="0" smtClean="0">
                <a:solidFill>
                  <a:srgbClr val="C00000"/>
                </a:solidFill>
                <a:latin typeface="Book Antiqua" pitchFamily="18" charset="0"/>
              </a:rPr>
            </a:br>
            <a:r>
              <a:rPr lang="ru-RU" sz="7200" b="1" dirty="0" smtClean="0">
                <a:solidFill>
                  <a:srgbClr val="C00000"/>
                </a:solidFill>
                <a:latin typeface="Book Antiqua" pitchFamily="18" charset="0"/>
                <a:cs typeface="Gautami" pitchFamily="2"/>
              </a:rPr>
              <a:t>«Дядя Степа»</a:t>
            </a:r>
            <a:endParaRPr lang="ru-RU" sz="7200" b="1" dirty="0">
              <a:solidFill>
                <a:srgbClr val="C00000"/>
              </a:solidFill>
              <a:latin typeface="Book Antiqua" pitchFamily="18" charset="0"/>
              <a:cs typeface="Gautami" pitchFamily="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4038600"/>
            <a:ext cx="6400800" cy="17526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Интерактивная викторина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5105400"/>
            <a:ext cx="304948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660033"/>
                </a:solidFill>
              </a:rPr>
              <a:t>Автор:</a:t>
            </a:r>
          </a:p>
          <a:p>
            <a:pPr algn="ctr"/>
            <a:r>
              <a:rPr lang="ru-RU" b="1" dirty="0" smtClean="0">
                <a:solidFill>
                  <a:srgbClr val="660033"/>
                </a:solidFill>
              </a:rPr>
              <a:t>Малышенкова Л.Б, </a:t>
            </a:r>
          </a:p>
          <a:p>
            <a:pPr algn="ctr"/>
            <a:r>
              <a:rPr lang="ru-RU" b="1" dirty="0" smtClean="0">
                <a:solidFill>
                  <a:srgbClr val="660033"/>
                </a:solidFill>
              </a:rPr>
              <a:t>педагог – библиотекарь</a:t>
            </a:r>
          </a:p>
          <a:p>
            <a:pPr algn="ctr"/>
            <a:r>
              <a:rPr lang="ru-RU" b="1" dirty="0" smtClean="0">
                <a:solidFill>
                  <a:srgbClr val="660033"/>
                </a:solidFill>
              </a:rPr>
              <a:t>МОУ «Новоорловская СОШ</a:t>
            </a:r>
            <a:r>
              <a:rPr lang="ru-RU" b="1" dirty="0" smtClean="0">
                <a:solidFill>
                  <a:srgbClr val="660033"/>
                </a:solidFill>
              </a:rPr>
              <a:t>»</a:t>
            </a:r>
          </a:p>
          <a:p>
            <a:pPr algn="ctr"/>
            <a:r>
              <a:rPr lang="ru-RU" b="1" dirty="0" smtClean="0">
                <a:solidFill>
                  <a:srgbClr val="660033"/>
                </a:solidFill>
              </a:rPr>
              <a:t>Забайкальский край</a:t>
            </a:r>
            <a:endParaRPr lang="ru-RU" b="1" dirty="0" smtClean="0">
              <a:solidFill>
                <a:srgbClr val="66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На каком флоте служил 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Степан </a:t>
            </a:r>
            <a:r>
              <a:rPr lang="ru-RU" b="1" dirty="0" smtClean="0">
                <a:solidFill>
                  <a:srgbClr val="C00000"/>
                </a:solidFill>
              </a:rPr>
              <a:t>Степанов?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57400" y="18288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На Балтийском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57400" y="30734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На Черноморском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7400" y="43180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На Северном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57400" y="55626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На Тихоокеанском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6386" name="AutoShape 2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Картинки по запросу обложка дядя степ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724400"/>
            <a:ext cx="1239727" cy="1661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Управляющая кнопка: звук 13">
            <a:hlinkClick r:id="" action="ppaction://noaction" highlightClick="1">
              <a:snd r:embed="rId5" name="8.wav"/>
            </a:hlinkClick>
          </p:cNvPr>
          <p:cNvSpPr/>
          <p:nvPr/>
        </p:nvSpPr>
        <p:spPr>
          <a:xfrm>
            <a:off x="7391400" y="4114800"/>
            <a:ext cx="685800" cy="585216"/>
          </a:xfrm>
          <a:prstGeom prst="actionButtonSou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153400" y="6248400"/>
            <a:ext cx="978408" cy="48463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Каким видом спорта занимался дядя Стёпа?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57400" y="18288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Лыжным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57400" y="30734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Конькобежным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7400" y="43180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Легкой атлетикой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57400" y="55626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Плаванием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6386" name="AutoShape 2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Картинки по запросу обложка дядя степ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724400"/>
            <a:ext cx="1239727" cy="1661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Управляющая кнопка: звук 13">
            <a:hlinkClick r:id="" action="ppaction://noaction" highlightClick="1">
              <a:snd r:embed="rId5" name="9.wav"/>
            </a:hlinkClick>
          </p:cNvPr>
          <p:cNvSpPr/>
          <p:nvPr/>
        </p:nvSpPr>
        <p:spPr>
          <a:xfrm>
            <a:off x="7391400" y="4114800"/>
            <a:ext cx="685800" cy="585216"/>
          </a:xfrm>
          <a:prstGeom prst="actionButtonSou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165592" y="6172200"/>
            <a:ext cx="978408" cy="48463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Как звали сына дяди Стёпы?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57400" y="18288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Никита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57400" y="30734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Петр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7400" y="43180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Егор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57400" y="55626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Андрей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6386" name="AutoShape 2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Картинки по запросу обложка дядя степ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724400"/>
            <a:ext cx="1239727" cy="1661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Управляющая кнопка: звук 13">
            <a:hlinkClick r:id="" action="ppaction://noaction" highlightClick="1">
              <a:snd r:embed="rId5" name="10.wav"/>
            </a:hlinkClick>
          </p:cNvPr>
          <p:cNvSpPr/>
          <p:nvPr/>
        </p:nvSpPr>
        <p:spPr>
          <a:xfrm>
            <a:off x="7391400" y="4114800"/>
            <a:ext cx="685800" cy="585216"/>
          </a:xfrm>
          <a:prstGeom prst="actionButtonSou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153400" y="6248400"/>
            <a:ext cx="978408" cy="48463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Сын дяди Стёпы Егор стал Олимпийским чемпионом. Он ...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57400" y="18288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Боксер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57400" y="30734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Футболист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7400" y="43180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Штангист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57400" y="55626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Пловец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6386" name="AutoShape 2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Картинки по запросу обложка дядя степ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724400"/>
            <a:ext cx="1239727" cy="1661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Управляющая кнопка: звук 13">
            <a:hlinkClick r:id="" action="ppaction://noaction" highlightClick="1">
              <a:snd r:embed="rId5" name="11.wav"/>
            </a:hlinkClick>
          </p:cNvPr>
          <p:cNvSpPr/>
          <p:nvPr/>
        </p:nvSpPr>
        <p:spPr>
          <a:xfrm>
            <a:off x="7391400" y="4114800"/>
            <a:ext cx="685800" cy="585216"/>
          </a:xfrm>
          <a:prstGeom prst="actionButtonSou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153400" y="6248400"/>
            <a:ext cx="978408" cy="48463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Какую профессию выбрал сын</a:t>
            </a:r>
            <a:r>
              <a:rPr lang="en-US" b="1" dirty="0" smtClean="0">
                <a:solidFill>
                  <a:srgbClr val="C00000"/>
                </a:solidFill>
              </a:rPr>
              <a:t/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дяди Стёпы – Егор?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57400" y="18288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Летчик - космонавт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57400" y="30734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Военный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7400" y="43180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Писатель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57400" y="55626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Строитель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6386" name="AutoShape 2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Картинки по запросу обложка дядя степ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724400"/>
            <a:ext cx="1239727" cy="1661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Управляющая кнопка: звук 13">
            <a:hlinkClick r:id="" action="ppaction://noaction" highlightClick="1">
              <a:snd r:embed="rId5" name="12.wav"/>
            </a:hlinkClick>
          </p:cNvPr>
          <p:cNvSpPr/>
          <p:nvPr/>
        </p:nvSpPr>
        <p:spPr>
          <a:xfrm>
            <a:off x="7391400" y="4114800"/>
            <a:ext cx="685800" cy="585216"/>
          </a:xfrm>
          <a:prstGeom prst="actionButtonSou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153400" y="6248400"/>
            <a:ext cx="978408" cy="48463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Куда летал пенсионер дядя Стёпа?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57400" y="18288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Нью-Йорк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57400" y="30734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Лондон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7400" y="43180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Париж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57400" y="55626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Берлин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6386" name="AutoShape 2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Картинки по запросу обложка дядя степ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724400"/>
            <a:ext cx="1239727" cy="1661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Управляющая кнопка: звук 13">
            <a:hlinkClick r:id="" action="ppaction://noaction" highlightClick="1">
              <a:snd r:embed="rId5" name="13.wav"/>
            </a:hlinkClick>
          </p:cNvPr>
          <p:cNvSpPr/>
          <p:nvPr/>
        </p:nvSpPr>
        <p:spPr>
          <a:xfrm>
            <a:off x="7391400" y="4114800"/>
            <a:ext cx="685800" cy="585216"/>
          </a:xfrm>
          <a:prstGeom prst="actionButtonSou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153400" y="6248400"/>
            <a:ext cx="978408" cy="48463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905000"/>
            <a:ext cx="7239000" cy="3840163"/>
          </a:xfrm>
        </p:spPr>
        <p:txBody>
          <a:bodyPr>
            <a:prstTxWarp prst="textChevro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</a:t>
            </a:r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Управляющая кнопка: возврат 3">
            <a:hlinkClick r:id="" action="ppaction://hlinkshowjump?jump=endshow" highlightClick="1"/>
          </p:cNvPr>
          <p:cNvSpPr/>
          <p:nvPr/>
        </p:nvSpPr>
        <p:spPr>
          <a:xfrm>
            <a:off x="8077200" y="5943600"/>
            <a:ext cx="762000" cy="661416"/>
          </a:xfrm>
          <a:prstGeom prst="actionButtonRetur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Источники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hlinkClick r:id="rId2"/>
              </a:rPr>
              <a:t>Обложка книги</a:t>
            </a:r>
            <a:endParaRPr lang="ru-RU" dirty="0" smtClean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  <a:hlinkClick r:id="rId3"/>
              </a:rPr>
              <a:t>Фоновая картинка</a:t>
            </a:r>
            <a:endParaRPr lang="ru-RU" dirty="0" smtClean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</a:rPr>
              <a:t>Вопросы и шаблон автора</a:t>
            </a: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077200" y="5943600"/>
            <a:ext cx="838200" cy="661416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990600"/>
            <a:ext cx="8382000" cy="518160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Ребята!</a:t>
            </a:r>
          </a:p>
          <a:p>
            <a:pPr>
              <a:buNone/>
            </a:pPr>
            <a:r>
              <a:rPr lang="ru-RU" sz="3800" dirty="0" smtClean="0">
                <a:solidFill>
                  <a:srgbClr val="002060"/>
                </a:solidFill>
              </a:rPr>
              <a:t>     Вы внимательно читали поэму С.Михалкова «Дядя Степа</a:t>
            </a:r>
            <a:r>
              <a:rPr lang="ru-RU" sz="3800" dirty="0" smtClean="0">
                <a:solidFill>
                  <a:srgbClr val="002060"/>
                </a:solidFill>
              </a:rPr>
              <a:t>»? </a:t>
            </a:r>
            <a:r>
              <a:rPr lang="ru-RU" sz="3800" dirty="0" smtClean="0">
                <a:solidFill>
                  <a:srgbClr val="002060"/>
                </a:solidFill>
              </a:rPr>
              <a:t>Тогда предлагаю вам проверить свои знания, ответив на вопросы викторины. Перед вами вопрос и четыре варианта ответа. Если вы отвечаете   правильно, то переходите к следующему вопросу, если ответ </a:t>
            </a:r>
            <a:r>
              <a:rPr lang="ru-RU" sz="3800" dirty="0" smtClean="0">
                <a:solidFill>
                  <a:srgbClr val="002060"/>
                </a:solidFill>
              </a:rPr>
              <a:t>неправильный - </a:t>
            </a:r>
            <a:r>
              <a:rPr lang="ru-RU" sz="3800" dirty="0" smtClean="0">
                <a:solidFill>
                  <a:srgbClr val="002060"/>
                </a:solidFill>
              </a:rPr>
              <a:t>то перехода не будет .  Если вы кликните мышью на       , то  услышите цитату из поэмы. Если вы готовы, тогда вперед!</a:t>
            </a:r>
          </a:p>
          <a:p>
            <a:endParaRPr lang="ru-RU" sz="3800" dirty="0"/>
          </a:p>
        </p:txBody>
      </p:sp>
      <p:sp>
        <p:nvSpPr>
          <p:cNvPr id="6" name="Управляющая кнопка: звук 5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2743200" y="5029200"/>
            <a:ext cx="533400" cy="432816"/>
          </a:xfrm>
          <a:prstGeom prst="actionButtonSou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153400" y="6248400"/>
            <a:ext cx="978408" cy="48463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ведения 6">
            <a:hlinkClick r:id="" action="ppaction://hlinkshowjump?jump=lastslide" highlightClick="1"/>
          </p:cNvPr>
          <p:cNvSpPr/>
          <p:nvPr/>
        </p:nvSpPr>
        <p:spPr>
          <a:xfrm>
            <a:off x="533400" y="6019800"/>
            <a:ext cx="762000" cy="609600"/>
          </a:xfrm>
          <a:prstGeom prst="actionButtonInformati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Какой части   нет в поэме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«Дядя </a:t>
            </a:r>
            <a:r>
              <a:rPr lang="ru-RU" b="1" dirty="0" smtClean="0">
                <a:solidFill>
                  <a:srgbClr val="C00000"/>
                </a:solidFill>
              </a:rPr>
              <a:t>Стёпа</a:t>
            </a:r>
            <a:r>
              <a:rPr lang="ru-RU" b="1" dirty="0" smtClean="0">
                <a:solidFill>
                  <a:srgbClr val="C00000"/>
                </a:solidFill>
              </a:rPr>
              <a:t>»?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>
            <a:hlinkClick r:id="" action="ppaction://noaction">
              <a:snd r:embed="rId2" name="whoosh.wav"/>
            </a:hlinkClick>
          </p:cNvPr>
          <p:cNvSpPr/>
          <p:nvPr/>
        </p:nvSpPr>
        <p:spPr>
          <a:xfrm>
            <a:off x="2057400" y="1828800"/>
            <a:ext cx="4648200" cy="1066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«Дядя Степа – милиционер»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1" name="Скругленный прямоугольник 10">
            <a:hlinkClick r:id="" action="ppaction://noaction">
              <a:snd r:embed="rId2" name="whoosh.wav"/>
            </a:hlinkClick>
          </p:cNvPr>
          <p:cNvSpPr/>
          <p:nvPr/>
        </p:nvSpPr>
        <p:spPr>
          <a:xfrm>
            <a:off x="2057400" y="3048000"/>
            <a:ext cx="4648200" cy="1041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«Дядя Степа и Егор»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2" name="Скругленный прямоугольник 11">
            <a:hlinkClick r:id="" action="ppaction://noaction">
              <a:snd r:embed="rId2" name="whoosh.wav"/>
            </a:hlinkClick>
          </p:cNvPr>
          <p:cNvSpPr/>
          <p:nvPr/>
        </p:nvSpPr>
        <p:spPr>
          <a:xfrm>
            <a:off x="2057400" y="4267200"/>
            <a:ext cx="4648200" cy="1066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«Дядя Степа – ветеран»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3" name="Скругленный прямоугольник 12">
            <a:hlinkClick r:id="" action="ppaction://noaction">
              <a:snd r:embed="rId3" name="applause.wav"/>
            </a:hlinkClick>
          </p:cNvPr>
          <p:cNvSpPr/>
          <p:nvPr/>
        </p:nvSpPr>
        <p:spPr>
          <a:xfrm>
            <a:off x="2057400" y="5486400"/>
            <a:ext cx="4648200" cy="1066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«Дядя Степа – великан»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6386" name="AutoShape 2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Картинки по запросу обложка дядя степ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724400"/>
            <a:ext cx="1239727" cy="1661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Управляющая кнопка: звук 14">
            <a:hlinkClick r:id="" action="ppaction://noaction" highlightClick="1">
              <a:snd r:embed="rId5" name="1.wav"/>
            </a:hlinkClick>
          </p:cNvPr>
          <p:cNvSpPr/>
          <p:nvPr/>
        </p:nvSpPr>
        <p:spPr>
          <a:xfrm>
            <a:off x="7391400" y="4114800"/>
            <a:ext cx="685800" cy="585216"/>
          </a:xfrm>
          <a:prstGeom prst="actionButtonSou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001000" y="6373368"/>
            <a:ext cx="978408" cy="48463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Назовите фамилию дяди Стёпы?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57400" y="18288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accent1"/>
                </a:solidFill>
              </a:rPr>
              <a:t>Семенов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accent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57400" y="30734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accent1"/>
                </a:solidFill>
              </a:rPr>
              <a:t>Степанов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accent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7400" y="43180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accent1"/>
                </a:solidFill>
              </a:rPr>
              <a:t>Иванов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accent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57400" y="55626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accent1"/>
                </a:solidFill>
              </a:rPr>
              <a:t>Михалков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accent1"/>
              </a:solidFill>
            </a:endParaRPr>
          </a:p>
        </p:txBody>
      </p:sp>
      <p:sp>
        <p:nvSpPr>
          <p:cNvPr id="16386" name="AutoShape 2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Картинки по запросу обложка дядя степ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724400"/>
            <a:ext cx="1239727" cy="1661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Управляющая кнопка: звук 13">
            <a:hlinkClick r:id="" action="ppaction://noaction" highlightClick="1">
              <a:snd r:embed="rId5" name="2.wav"/>
            </a:hlinkClick>
          </p:cNvPr>
          <p:cNvSpPr/>
          <p:nvPr/>
        </p:nvSpPr>
        <p:spPr>
          <a:xfrm>
            <a:off x="7391400" y="4114800"/>
            <a:ext cx="685800" cy="585216"/>
          </a:xfrm>
          <a:prstGeom prst="actionButtonSou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153400" y="6248400"/>
            <a:ext cx="978408" cy="48463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Сапоги какого размера носил </a:t>
            </a:r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дядя </a:t>
            </a:r>
            <a:r>
              <a:rPr lang="ru-RU" sz="4000" b="1" dirty="0" smtClean="0">
                <a:solidFill>
                  <a:srgbClr val="C00000"/>
                </a:solidFill>
              </a:rPr>
              <a:t>Стёпа?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57400" y="18288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46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57400" y="30734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45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7400" y="43180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44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57400" y="55626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43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6386" name="AutoShape 2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Картинки по запросу обложка дядя степ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724400"/>
            <a:ext cx="1239727" cy="1661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Управляющая кнопка: звук 13">
            <a:hlinkClick r:id="" action="ppaction://noaction" highlightClick="1">
              <a:snd r:embed="rId5" name="3.wav"/>
            </a:hlinkClick>
          </p:cNvPr>
          <p:cNvSpPr/>
          <p:nvPr/>
        </p:nvSpPr>
        <p:spPr>
          <a:xfrm>
            <a:off x="7391400" y="4114800"/>
            <a:ext cx="685800" cy="585216"/>
          </a:xfrm>
          <a:prstGeom prst="actionButtonSou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153400" y="6248400"/>
            <a:ext cx="978408" cy="48463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Куда дядя Стёпа проходил бесплатно?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57400" y="18288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В метро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57400" y="30734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В театр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7400" y="43180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На стадион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57400" y="55626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В кино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6386" name="AutoShape 2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Картинки по запросу обложка дядя степ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724400"/>
            <a:ext cx="1239727" cy="1661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Управляющая кнопка: звук 13">
            <a:hlinkClick r:id="" action="ppaction://noaction" highlightClick="1">
              <a:snd r:embed="rId5" name="4.wav"/>
            </a:hlinkClick>
          </p:cNvPr>
          <p:cNvSpPr/>
          <p:nvPr/>
        </p:nvSpPr>
        <p:spPr>
          <a:xfrm>
            <a:off x="7391400" y="4114800"/>
            <a:ext cx="685800" cy="585216"/>
          </a:xfrm>
          <a:prstGeom prst="actionButtonSou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153400" y="6248400"/>
            <a:ext cx="978408" cy="48463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r>
              <a:rPr lang="ru-RU" b="1" dirty="0" smtClean="0">
                <a:solidFill>
                  <a:srgbClr val="C00000"/>
                </a:solidFill>
              </a:rPr>
              <a:t>На что  клал ноги  дядя Стёпа, когда   спал?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57400" y="18288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На скамеечку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57400" y="30734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На табурет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7400" y="43180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На пол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57400" y="55626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На диван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6386" name="AutoShape 2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Картинки по запросу обложка дядя степ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724400"/>
            <a:ext cx="1239727" cy="1661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Управляющая кнопка: звук 13">
            <a:hlinkClick r:id="" action="ppaction://noaction" highlightClick="1">
              <a:snd r:embed="rId5" name="5.wav"/>
            </a:hlinkClick>
          </p:cNvPr>
          <p:cNvSpPr/>
          <p:nvPr/>
        </p:nvSpPr>
        <p:spPr>
          <a:xfrm>
            <a:off x="7391400" y="4114800"/>
            <a:ext cx="685800" cy="585216"/>
          </a:xfrm>
          <a:prstGeom prst="actionButtonSou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153400" y="6248400"/>
            <a:ext cx="978408" cy="48463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На каком животном посоветовали ездить дяде Стёпе? 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57400" y="18288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На жирафе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57400" y="30734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На  слоне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7400" y="43180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На верблюде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57400" y="55626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На  коне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6386" name="AutoShape 2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Картинки по запросу обложка дядя степ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724400"/>
            <a:ext cx="1239727" cy="1661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Управляющая кнопка: звук 13">
            <a:hlinkClick r:id="" action="ppaction://noaction" highlightClick="1">
              <a:snd r:embed="rId5" name="6.wav"/>
            </a:hlinkClick>
          </p:cNvPr>
          <p:cNvSpPr/>
          <p:nvPr/>
        </p:nvSpPr>
        <p:spPr>
          <a:xfrm>
            <a:off x="7391400" y="4114800"/>
            <a:ext cx="685800" cy="585216"/>
          </a:xfrm>
          <a:prstGeom prst="actionButtonSou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153400" y="6248400"/>
            <a:ext cx="978408" cy="48463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Как звали спасённого ученика?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57400" y="18288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Иван Бровкин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57400" y="30480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Вася Бородин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7400" y="42672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Вова Перестукин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57400" y="5486400"/>
            <a:ext cx="4648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Витя Малеев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6386" name="AutoShape 2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Картинки по запросу дядя степ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Картинки по запросу обложка дядя степ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724400"/>
            <a:ext cx="1239727" cy="1661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Управляющая кнопка: звук 13">
            <a:hlinkClick r:id="" action="ppaction://noaction" highlightClick="1">
              <a:snd r:embed="rId5" name="7.wav"/>
            </a:hlinkClick>
          </p:cNvPr>
          <p:cNvSpPr/>
          <p:nvPr/>
        </p:nvSpPr>
        <p:spPr>
          <a:xfrm>
            <a:off x="7391400" y="4114800"/>
            <a:ext cx="685800" cy="585216"/>
          </a:xfrm>
          <a:prstGeom prst="actionButtonSou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153400" y="6248400"/>
            <a:ext cx="978408" cy="48463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Другая 17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4617B"/>
      </a:accent2>
      <a:accent3>
        <a:srgbClr val="0BD0D9"/>
      </a:accent3>
      <a:accent4>
        <a:srgbClr val="10CF9B"/>
      </a:accent4>
      <a:accent5>
        <a:srgbClr val="54A838"/>
      </a:accent5>
      <a:accent6>
        <a:srgbClr val="A5C249"/>
      </a:accent6>
      <a:hlink>
        <a:srgbClr val="04617B"/>
      </a:hlink>
      <a:folHlink>
        <a:srgbClr val="04617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703</TotalTime>
  <Words>258</Words>
  <Application>Microsoft Office PowerPoint</Application>
  <PresentationFormat>Экран (4:3)</PresentationFormat>
  <Paragraphs>79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С.Михалков «Дядя Степа»</vt:lpstr>
      <vt:lpstr>Слайд 2</vt:lpstr>
      <vt:lpstr>Какой части   нет в поэме   «Дядя Стёпа»?</vt:lpstr>
      <vt:lpstr>Назовите фамилию дяди Стёпы?</vt:lpstr>
      <vt:lpstr>Сапоги какого размера носил  дядя Стёпа?</vt:lpstr>
      <vt:lpstr>Куда дядя Стёпа проходил бесплатно?</vt:lpstr>
      <vt:lpstr> На что  клал ноги  дядя Стёпа, когда   спал?</vt:lpstr>
      <vt:lpstr>На каком животном посоветовали ездить дяде Стёпе? </vt:lpstr>
      <vt:lpstr>Как звали спасённого ученика?</vt:lpstr>
      <vt:lpstr>На каком флоте служил  Степан Степанов?</vt:lpstr>
      <vt:lpstr>Каким видом спорта занимался дядя Стёпа?</vt:lpstr>
      <vt:lpstr>Как звали сына дяди Стёпы?</vt:lpstr>
      <vt:lpstr>Сын дяди Стёпы Егор стал Олимпийским чемпионом. Он ...</vt:lpstr>
      <vt:lpstr>Какую профессию выбрал сын  дяди Стёпы – Егор?</vt:lpstr>
      <vt:lpstr>Куда летал пенсионер дядя Стёпа?</vt:lpstr>
      <vt:lpstr>Слайд 16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261186-</cp:lastModifiedBy>
  <cp:revision>75</cp:revision>
  <dcterms:modified xsi:type="dcterms:W3CDTF">2017-12-12T06:20:24Z</dcterms:modified>
</cp:coreProperties>
</file>