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65" r:id="rId2"/>
    <p:sldId id="264" r:id="rId3"/>
    <p:sldId id="256" r:id="rId4"/>
    <p:sldId id="257" r:id="rId5"/>
    <p:sldId id="259" r:id="rId6"/>
    <p:sldId id="260" r:id="rId7"/>
    <p:sldId id="261" r:id="rId8"/>
    <p:sldId id="267" r:id="rId9"/>
    <p:sldId id="262" r:id="rId10"/>
    <p:sldId id="266" r:id="rId11"/>
    <p:sldId id="268" r:id="rId12"/>
    <p:sldId id="271" r:id="rId13"/>
    <p:sldId id="272" r:id="rId14"/>
    <p:sldId id="273" r:id="rId15"/>
    <p:sldId id="274" r:id="rId16"/>
    <p:sldId id="269" r:id="rId17"/>
    <p:sldId id="275" r:id="rId18"/>
    <p:sldId id="276" r:id="rId19"/>
    <p:sldId id="270" r:id="rId20"/>
    <p:sldId id="278" r:id="rId21"/>
    <p:sldId id="279" r:id="rId22"/>
    <p:sldId id="277" r:id="rId23"/>
    <p:sldId id="258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1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863E8-725B-4361-858D-B2EEF1535404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AC6C7-0319-4687-ADCD-B0E369E28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AC6C7-0319-4687-ADCD-B0E369E2829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547825-7F5C-47D0-80BF-DF4281A6CF28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A68508-9D0E-4181-956D-53EE3C4E1A1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simage&amp;lr=21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4.bp.blogspot.com/-S5QD3Su87bQ/Ujv6PLLNKEI/AAAAAAAADBU/GoFJdFrLssI/s1600/%D1%83%D1%81.+%D0%BA%D0%BE%D0%B2%D0%B0%D0%BB.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Сетевой проект</a:t>
            </a:r>
            <a:br>
              <a:rPr lang="ru-RU" dirty="0" smtClean="0"/>
            </a:br>
            <a:r>
              <a:rPr lang="ru-RU" dirty="0" smtClean="0"/>
              <a:t>«Занимательная математика»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44824"/>
            <a:ext cx="8352928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Вологодская область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село 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Верховаажье</a:t>
            </a:r>
            <a:endParaRPr lang="ru-RU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МБОУ "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Верховажская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средняя школа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имени Я. Я. 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Кремлева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"</a:t>
            </a:r>
          </a:p>
          <a:p>
            <a:pPr algn="ctr"/>
            <a:r>
              <a:rPr lang="ru-RU" sz="4400" dirty="0" smtClean="0">
                <a:solidFill>
                  <a:srgbClr val="0070C0"/>
                </a:solidFill>
                <a:latin typeface="Comic Sans MS" pitchFamily="66" charset="0"/>
              </a:rPr>
              <a:t>Команда "Светлячки«</a:t>
            </a:r>
          </a:p>
          <a:p>
            <a:pPr algn="ctr"/>
            <a:r>
              <a:rPr lang="ru-RU" sz="2500" dirty="0" smtClean="0">
                <a:solidFill>
                  <a:srgbClr val="0070C0"/>
                </a:solidFill>
                <a:latin typeface="Comic Sans MS" pitchFamily="66" charset="0"/>
              </a:rPr>
              <a:t> 4 Д класс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Девиз: "Светить всегда, светить везде и другу помогать в беде!"</a:t>
            </a:r>
          </a:p>
          <a:p>
            <a:pPr algn="ctr"/>
            <a:r>
              <a:rPr lang="ru-RU" u="sng" dirty="0" smtClean="0">
                <a:solidFill>
                  <a:srgbClr val="0070C0"/>
                </a:solidFill>
                <a:latin typeface="Comic Sans MS" pitchFamily="66" charset="0"/>
              </a:rPr>
              <a:t>Участники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: </a:t>
            </a: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Юрина Арина, Резан Анна, Соболев Евгений, Рудакова Екатерина, Белов Антон, Деревянчук Елизавета, Житнухина Галина </a:t>
            </a:r>
          </a:p>
          <a:p>
            <a:pPr algn="ctr"/>
            <a:r>
              <a:rPr lang="ru-RU" u="sng" dirty="0" smtClean="0">
                <a:solidFill>
                  <a:srgbClr val="0070C0"/>
                </a:solidFill>
                <a:latin typeface="Comic Sans MS" pitchFamily="66" charset="0"/>
              </a:rPr>
              <a:t>Руководитель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: </a:t>
            </a:r>
            <a:r>
              <a:rPr lang="ru-RU" sz="2400" dirty="0" err="1" smtClean="0">
                <a:solidFill>
                  <a:srgbClr val="0070C0"/>
                </a:solidFill>
                <a:latin typeface="Comic Sans MS" pitchFamily="66" charset="0"/>
              </a:rPr>
              <a:t>Остапенко</a:t>
            </a: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 Алёна Анатольевна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335699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Comic Sans MS" pitchFamily="66" charset="0"/>
              </a:rPr>
              <a:t>Ответ:  Нужно налить до верху 4-х литровый бидон и перелить воду из него в 5-тилитровый бидон. Потом еще раз наполнить 4-х литровый бидон и долить из него в пятилитровый бидон до краев воды. Тогда в 4-х литровом бидоне останется 3 л воды.</a:t>
            </a:r>
            <a:endParaRPr lang="ru-RU" sz="2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83671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А так же мы любим практические задания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484784"/>
            <a:ext cx="6102424" cy="646331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Используя пятилитровый и четырехлитровый бидоны, набери из водопроводного крана 3 л воды.</a:t>
            </a:r>
          </a:p>
        </p:txBody>
      </p:sp>
      <p:pic>
        <p:nvPicPr>
          <p:cNvPr id="5122" name="Picture 2" descr="http://www.hoztovar.ru/upload/resize_cache/iblock/493/900_600_12f3b8f9c261ed4db22af279d8284a08c/493a489d054d8913cfc487bb439cb62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852936"/>
            <a:ext cx="316835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305800" cy="2736304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Comic Sans MS" pitchFamily="66" charset="0"/>
              </a:rPr>
              <a:t>3 этап</a:t>
            </a:r>
            <a:br>
              <a:rPr lang="ru-RU" sz="8000" dirty="0" smtClean="0">
                <a:latin typeface="Comic Sans MS" pitchFamily="66" charset="0"/>
              </a:rPr>
            </a:br>
            <a:r>
              <a:rPr lang="ru-RU" sz="8000" b="1" dirty="0" smtClean="0">
                <a:latin typeface="Comic Sans MS" pitchFamily="66" charset="0"/>
              </a:rPr>
              <a:t>Литературный</a:t>
            </a:r>
            <a:endParaRPr lang="ru-RU" sz="8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b="1" dirty="0" smtClean="0">
                <a:latin typeface="Comic Sans MS" pitchFamily="66" charset="0"/>
              </a:rPr>
              <a:t>Без ЧЕТЫРЕХ углов изба не рубится</a:t>
            </a:r>
            <a:r>
              <a:rPr lang="ru-RU" sz="3500" dirty="0" smtClean="0">
                <a:latin typeface="Comic Sans MS" pitchFamily="66" charset="0"/>
              </a:rPr>
              <a:t>.</a:t>
            </a:r>
            <a:endParaRPr lang="ru-RU" sz="3500" dirty="0">
              <a:latin typeface="Comic Sans MS" pitchFamily="66" charset="0"/>
            </a:endParaRPr>
          </a:p>
        </p:txBody>
      </p:sp>
      <p:pic>
        <p:nvPicPr>
          <p:cNvPr id="1026" name="Picture 2" descr="C:\Users\остапенко\Desktop\Проект сетевой\IMG_20171027_1354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1619672" y="2060848"/>
            <a:ext cx="5976664" cy="40144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6165304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Рисунок  выполнила – Деревянчук Елизавета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088"/>
            <a:ext cx="8568952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Конь о ЧЕТЫРЕХ ногах - и тот спотыкается.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2050" name="Picture 2" descr="C:\Users\остапенко\Desktop\Проект сетевой\IMG_20171027_1404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640" y="2348880"/>
            <a:ext cx="5976664" cy="367137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6093296"/>
            <a:ext cx="5620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Рисунок  выполнила -  Рудакова Екатерина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04088"/>
            <a:ext cx="8784976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atin typeface="Comic Sans MS" pitchFamily="66" charset="0"/>
              </a:rPr>
              <a:t>Клади по ОДНОЙ ягодке - наберешь кузовок.</a:t>
            </a:r>
            <a:endParaRPr lang="ru-RU" sz="3000" b="1" dirty="0">
              <a:latin typeface="Comic Sans MS" pitchFamily="66" charset="0"/>
            </a:endParaRPr>
          </a:p>
        </p:txBody>
      </p:sp>
      <p:pic>
        <p:nvPicPr>
          <p:cNvPr id="3074" name="Picture 2" descr="C:\Users\остапенко\Desktop\Проект сетевой\IMG_20171027_1401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2663789" y="872715"/>
            <a:ext cx="3528392" cy="633670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51720" y="5877272"/>
            <a:ext cx="4265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Рисунок  выполнила – Юрина Арина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Comic Sans MS" pitchFamily="66" charset="0"/>
              </a:rPr>
              <a:t>ДВА сапога ПАРА.</a:t>
            </a:r>
            <a:endParaRPr lang="ru-RU" sz="4400" dirty="0"/>
          </a:p>
        </p:txBody>
      </p:sp>
      <p:pic>
        <p:nvPicPr>
          <p:cNvPr id="4098" name="Picture 2" descr="C:\Users\остапенко\Desktop\Проект сетевой\IMG_20171027_1403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2060848"/>
            <a:ext cx="5365104" cy="40238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83768" y="6165304"/>
            <a:ext cx="3934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Рисунок  выполнила - Резан Анна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305800" cy="2736304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Comic Sans MS" pitchFamily="66" charset="0"/>
              </a:rPr>
              <a:t>4 этап</a:t>
            </a:r>
            <a:br>
              <a:rPr lang="ru-RU" sz="8000" dirty="0" smtClean="0">
                <a:latin typeface="Comic Sans MS" pitchFamily="66" charset="0"/>
              </a:rPr>
            </a:br>
            <a:r>
              <a:rPr lang="ru-RU" sz="8000" b="1" dirty="0" smtClean="0">
                <a:latin typeface="Comic Sans MS" pitchFamily="66" charset="0"/>
              </a:rPr>
              <a:t>Биологический</a:t>
            </a:r>
            <a:endParaRPr lang="ru-RU" sz="8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3610744" cy="65033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Фиалка </a:t>
            </a:r>
            <a:r>
              <a:rPr lang="ru-RU" sz="2400" dirty="0" err="1" smtClean="0">
                <a:latin typeface="Comic Sans MS" pitchFamily="66" charset="0"/>
              </a:rPr>
              <a:t>ТРЁХцветная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429000"/>
            <a:ext cx="3932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ПЕРВОцвет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весенний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404664"/>
            <a:ext cx="32015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Крапива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ДВУдомная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1746" name="Picture 2" descr="https://www.syl.ru/misc/i/ai/154853/5141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268760"/>
            <a:ext cx="2880319" cy="1913355"/>
          </a:xfrm>
          <a:prstGeom prst="rect">
            <a:avLst/>
          </a:prstGeom>
          <a:noFill/>
        </p:spPr>
      </p:pic>
      <p:pic>
        <p:nvPicPr>
          <p:cNvPr id="31748" name="Picture 4" descr="https://nashzeleniymir.ru/wp-content/uploads/2015/07/%D0%9A%D1%80%D0%B0%D0%BF%D0%B8%D0%B2%D0%B0-%D0%B4%D0%B2%D1%83%D0%B4%D0%BE%D0%BC%D0%BD%D0%B0%D1%8F-%D1%84%D0%BE%D1%82%D0%B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8104" y="908720"/>
            <a:ext cx="1603814" cy="2520280"/>
          </a:xfrm>
          <a:prstGeom prst="rect">
            <a:avLst/>
          </a:prstGeom>
          <a:noFill/>
        </p:spPr>
      </p:pic>
      <p:pic>
        <p:nvPicPr>
          <p:cNvPr id="31750" name="Picture 6" descr="https://im0-tub-ru.yandex.net/i?id=9b24bfa82caea1529cd7ec59dc192a86&amp;n=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71600" y="3933056"/>
            <a:ext cx="1869671" cy="2492896"/>
          </a:xfrm>
          <a:prstGeom prst="rect">
            <a:avLst/>
          </a:prstGeom>
          <a:noFill/>
        </p:spPr>
      </p:pic>
      <p:pic>
        <p:nvPicPr>
          <p:cNvPr id="8" name="Picture 2" descr="http://gidbaby.ru/wp-content/uploads/2013/05/%D0%9B%D0%B5%D1%87%D0%B5%D0%B1%D0%BD%D1%8B%D0%B5-%D1%81%D0%B2%D0%BE%D0%B9%D1%81%D1%82%D0%B2%D0%B0-%D0%B2%D0%B0%D1%85%D1%82%D1%8B-%D1%82%D1%80%D0%B5%D1%85%D0%BB%D0%B8%D1%81%D1%82%D0%BD%D0%BE%D0%B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60032" y="4437112"/>
            <a:ext cx="3261962" cy="20821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932040" y="3501008"/>
            <a:ext cx="3167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Вахта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ТРЁХлистная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(ТРИЛИСТНИК)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620688"/>
            <a:ext cx="2088232" cy="7223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Майник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ДВУлистный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072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6093296"/>
            <a:ext cx="3058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Любка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ДВУлистная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6165304"/>
            <a:ext cx="1949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СЕДМичник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24" name="Picture 4" descr="http://poleznaya-trava.ru/uploads/posts/2016-10/1476842422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60648"/>
            <a:ext cx="4156551" cy="2822080"/>
          </a:xfrm>
          <a:prstGeom prst="rect">
            <a:avLst/>
          </a:prstGeom>
          <a:noFill/>
        </p:spPr>
      </p:pic>
      <p:sp>
        <p:nvSpPr>
          <p:cNvPr id="30726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0" name="Picture 10" descr="http://s51.radikal.ru/i131/1107/94/436c7a9b2bc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3356992"/>
            <a:ext cx="3562233" cy="2520280"/>
          </a:xfrm>
          <a:prstGeom prst="rect">
            <a:avLst/>
          </a:prstGeom>
          <a:noFill/>
        </p:spPr>
      </p:pic>
      <p:pic>
        <p:nvPicPr>
          <p:cNvPr id="30732" name="Picture 12" descr="http://fitoapteka.org/images/foto/120/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2204864"/>
            <a:ext cx="2808312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305800" cy="2736304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Comic Sans MS" pitchFamily="66" charset="0"/>
              </a:rPr>
              <a:t>5 этап</a:t>
            </a:r>
            <a:br>
              <a:rPr lang="ru-RU" sz="8000" dirty="0" smtClean="0">
                <a:latin typeface="Comic Sans MS" pitchFamily="66" charset="0"/>
              </a:rPr>
            </a:br>
            <a:r>
              <a:rPr lang="ru-RU" sz="8000" b="1" dirty="0" smtClean="0">
                <a:latin typeface="Comic Sans MS" pitchFamily="66" charset="0"/>
              </a:rPr>
              <a:t>Творческий</a:t>
            </a:r>
            <a:endParaRPr lang="ru-RU" sz="8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305800" cy="2736304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Comic Sans MS" pitchFamily="66" charset="0"/>
              </a:rPr>
              <a:t>1 этап</a:t>
            </a:r>
            <a:br>
              <a:rPr lang="ru-RU" sz="8000" dirty="0" smtClean="0">
                <a:latin typeface="Comic Sans MS" pitchFamily="66" charset="0"/>
              </a:rPr>
            </a:br>
            <a:r>
              <a:rPr lang="ru-RU" sz="8000" b="1" dirty="0" smtClean="0">
                <a:latin typeface="Comic Sans MS" pitchFamily="66" charset="0"/>
              </a:rPr>
              <a:t>Исторический</a:t>
            </a:r>
            <a:endParaRPr lang="ru-RU" sz="8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Наше геометрическое творчество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122" name="Picture 2" descr="C:\Users\остапенко\Desktop\Проект сетевой\IMG_20171027_1357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785579" y="1310765"/>
            <a:ext cx="2340260" cy="3120347"/>
          </a:xfrm>
          <a:prstGeom prst="rect">
            <a:avLst/>
          </a:prstGeom>
          <a:noFill/>
        </p:spPr>
      </p:pic>
      <p:pic>
        <p:nvPicPr>
          <p:cNvPr id="5123" name="Picture 3" descr="C:\Users\остапенко\Desktop\Проект сетевой\IMG_20171027_1357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0112" y="1700808"/>
            <a:ext cx="2846434" cy="4032448"/>
          </a:xfrm>
          <a:prstGeom prst="rect">
            <a:avLst/>
          </a:prstGeom>
          <a:noFill/>
        </p:spPr>
      </p:pic>
      <p:pic>
        <p:nvPicPr>
          <p:cNvPr id="5" name="Picture 8" descr="C:\Users\остапенко\Desktop\Проект сетевой\IMG_20171027_1359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4591928"/>
            <a:ext cx="2952328" cy="18599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4077072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«В Африке» Соболев Евгений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5733256"/>
            <a:ext cx="27526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«На лесной полянке» 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Деревянчук Елизавета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88668"/>
            <a:ext cx="4423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«Букет для мамы» Житнухина Галина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6336704" cy="15144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Наше геометрическое творчество</a:t>
            </a:r>
            <a:endParaRPr lang="ru-RU" dirty="0"/>
          </a:p>
        </p:txBody>
      </p:sp>
      <p:pic>
        <p:nvPicPr>
          <p:cNvPr id="6146" name="Picture 2" descr="C:\Users\остапенко\Desktop\Проект сетевой\IMG_20171027_1358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1880" y="4005064"/>
            <a:ext cx="2808312" cy="2106234"/>
          </a:xfrm>
          <a:prstGeom prst="rect">
            <a:avLst/>
          </a:prstGeom>
          <a:noFill/>
        </p:spPr>
      </p:pic>
      <p:pic>
        <p:nvPicPr>
          <p:cNvPr id="6148" name="Picture 4" descr="C:\Users\остапенко\Desktop\Проект сетевой\IMG_20171027_1358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1196752"/>
            <a:ext cx="2976331" cy="2232248"/>
          </a:xfrm>
          <a:prstGeom prst="rect">
            <a:avLst/>
          </a:prstGeom>
          <a:noFill/>
        </p:spPr>
      </p:pic>
      <p:pic>
        <p:nvPicPr>
          <p:cNvPr id="6149" name="Picture 5" descr="C:\Users\остапенко\Desktop\Проект сетевой\IMG_20171027_1358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44497" y="2915943"/>
            <a:ext cx="2808312" cy="210623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3528" y="5445224"/>
            <a:ext cx="2366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«Цветок в ночи» 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Рудакова Екатерина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3501008"/>
            <a:ext cx="4285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«Морской пейзаж» Соболев Евгений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6093296"/>
            <a:ext cx="3852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«На морском дне» Юрина Арина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6624736" cy="14424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Наше геометрическое творчество</a:t>
            </a:r>
            <a:endParaRPr lang="ru-RU" dirty="0"/>
          </a:p>
        </p:txBody>
      </p:sp>
      <p:pic>
        <p:nvPicPr>
          <p:cNvPr id="3" name="Picture 9" descr="C:\Users\остапенко\Desktop\Проект сетевой\IMG_20171027_1359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104" y="1196752"/>
            <a:ext cx="3168352" cy="2353633"/>
          </a:xfrm>
          <a:prstGeom prst="rect">
            <a:avLst/>
          </a:prstGeom>
          <a:noFill/>
        </p:spPr>
      </p:pic>
      <p:pic>
        <p:nvPicPr>
          <p:cNvPr id="4" name="Picture 7" descr="C:\Users\остапенко\Desktop\Проект сетевой\IMG_20171027_1358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4005064"/>
            <a:ext cx="3168352" cy="2065695"/>
          </a:xfrm>
          <a:prstGeom prst="rect">
            <a:avLst/>
          </a:prstGeom>
          <a:noFill/>
        </p:spPr>
      </p:pic>
      <p:pic>
        <p:nvPicPr>
          <p:cNvPr id="5" name="Picture 6" descr="C:\Users\остапенко\Desktop\Проект сетевой\IMG_20171027_13584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1772816"/>
            <a:ext cx="3240360" cy="24302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4149080"/>
            <a:ext cx="2694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«Хомячок» Резан Анна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3573016"/>
            <a:ext cx="3374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«Алые паруса» Белов Антон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6165304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«Динозавр» Юрина Арина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495928" cy="7205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Источники:</a:t>
            </a:r>
          </a:p>
          <a:p>
            <a:r>
              <a:rPr lang="ru-RU" sz="950" dirty="0" smtClean="0"/>
              <a:t>1.Подкова - </a:t>
            </a:r>
            <a:r>
              <a:rPr lang="en-US" sz="950" dirty="0" smtClean="0"/>
              <a:t>https://yandex.ru/images/search?text=%D0%BF%D0%BE%D0%B4%D0%BA%D0%BE%D0%B2%D0%B0%20%D0%BA%D0%B0%D1%80%D1%82%D0%B8%D0%BD%D0%BA%D0%B0&amp;noreask=1&amp;img_url=https%3A%2F%2Frfclipart.com%2Fimage%2Fbig%2F42-28-d2%2Flucky-golden-horseshoe-Download-Royalty-free-Vector-File-EPS-13408.jpg&amp;pos=3&amp;rpt=simage&amp;lr=21</a:t>
            </a:r>
            <a:r>
              <a:rPr lang="ru-RU" sz="950" dirty="0" smtClean="0"/>
              <a:t> </a:t>
            </a:r>
          </a:p>
          <a:p>
            <a:r>
              <a:rPr lang="ru-RU" sz="950" dirty="0" smtClean="0"/>
              <a:t>2.Лев -</a:t>
            </a:r>
            <a:r>
              <a:rPr lang="en-US" sz="950" dirty="0" smtClean="0"/>
              <a:t>https://yandex.ru/images/search?text=%D0%BB%D0%B5%D0%B2%20%D0%BA%D0%B0%D1%80%D1%82%D0%B8%D0%BD%D0%BA%D0%B0%20%D1%80%D0%B8%D1%81%D1%83%D0%BD%D0%BE%D0%BA&amp;img_url=https%3A%2F%2Ffreeclipartspot.com%2Fstorage%2Fupload%2Flion-clipart%2Flion-clipart-8.gif&amp;pos=15&amp;rpt=simage&amp;lr=21</a:t>
            </a:r>
            <a:endParaRPr lang="ru-RU" sz="950" dirty="0" smtClean="0"/>
          </a:p>
          <a:p>
            <a:r>
              <a:rPr lang="ru-RU" sz="950" dirty="0" smtClean="0"/>
              <a:t>3.Скат -</a:t>
            </a:r>
            <a:r>
              <a:rPr lang="en-US" sz="950" dirty="0" smtClean="0"/>
              <a:t>https://yandex.ru/images/search?p=2&amp;text=%D1%81%D0%BA%D0%B0%D1%82%20%D0%BA%D0%B0%D1%80%D1%82%D0%B8%D0%BD%D0%BA%D0%B0%20%D1%80%D0%B8%D1%81%D1%83%D0%BD%D0%BE%D0%BA&amp;img_url=http%3A%2F%2Fstatic0.bigstockphoto.com%2Fthumbs%2F9%2F1%2F1%2Fsmall2%2F119837570.jpg&amp;pos=62&amp;rpt=simage&amp;lr=21</a:t>
            </a:r>
            <a:endParaRPr lang="ru-RU" sz="950" dirty="0" smtClean="0"/>
          </a:p>
          <a:p>
            <a:r>
              <a:rPr lang="ru-RU" sz="950" dirty="0" smtClean="0"/>
              <a:t>4.Ковалевская- </a:t>
            </a:r>
            <a:r>
              <a:rPr lang="en-US" sz="950" dirty="0" smtClean="0"/>
              <a:t>https://yandex.ru/images/search?source=wiz&amp;text=%D1%81%D0%BE%D1%84%D1%8C%D1%8F%20%D0%BA%D0%BE%D0%B2%D0%B0%D0%BB%D0%B5%D0%B2%D1%81%D0%BA%D0%B0%D1%8F%20%D0%BF%D0%BE%D1%80%D1%82%D1%80%D0%B5%D1%82&amp;noreask=1&amp;img_url=https%3A%2F%2Fotvet.imgsmail.ru%2Fdownload%2Fu_6911621afd3b094733a1a7f4104cb769_800.jpg&amp;pos=4&amp;rpt=</a:t>
            </a:r>
            <a:r>
              <a:rPr lang="en-US" sz="950" dirty="0" smtClean="0">
                <a:hlinkClick r:id="rId2" action="ppaction://hlinkfile"/>
              </a:rPr>
              <a:t>s</a:t>
            </a:r>
            <a:r>
              <a:rPr lang="en-US" sz="950" dirty="0" smtClean="0"/>
              <a:t>image&amp;lr=2</a:t>
            </a:r>
            <a:r>
              <a:rPr lang="en-US" sz="950" dirty="0" smtClean="0">
                <a:hlinkClick r:id="rId2" action="ppaction://hlinkfile"/>
              </a:rPr>
              <a:t>1</a:t>
            </a:r>
            <a:endParaRPr lang="ru-RU" sz="950" dirty="0" smtClean="0"/>
          </a:p>
          <a:p>
            <a:r>
              <a:rPr lang="ru-RU" sz="950" dirty="0" smtClean="0"/>
              <a:t>5.</a:t>
            </a:r>
            <a:r>
              <a:rPr lang="en-US" sz="950" dirty="0" smtClean="0"/>
              <a:t>http://4.bp.blogspot.com/-S5QD3Su87bQ/Ujv6PLLNKEI/AAAAAAAADBU/GoFJdFrLssI/s1600/%D1%83%D1%81.+%D0%BA%D0%BE%D0%B2%D0%B0%D0%BB..jpg</a:t>
            </a:r>
            <a:endParaRPr lang="ru-RU" sz="950" dirty="0" smtClean="0"/>
          </a:p>
          <a:p>
            <a:r>
              <a:rPr lang="ru-RU" sz="950" dirty="0" smtClean="0"/>
              <a:t>6.Ковалевская с мужем -</a:t>
            </a:r>
            <a:r>
              <a:rPr lang="en-US" sz="950" dirty="0" smtClean="0"/>
              <a:t>https://yandex.ru/images/search?source=wiz&amp;text=%D0%BC%D1%83%D0%B6%20%D1%81%D0%BE%D1%84%D1%8C%D0%B8%20%D0%BA%D0%BE%D0%B2%D0%B0%D0%BB%D0%B5%D0%B2%D1%81%D0%BA%D0%BE%D0%B9&amp;noreask=1&amp;img_url=http%3A%2F%2Fvivareit.ru%2Fwp-content%2Fuploads%2F2016%2F03%2Fkoval_mug.jpg&amp;pos=1&amp;rpt=simage&amp;lr=21</a:t>
            </a:r>
            <a:endParaRPr lang="ru-RU" sz="950" dirty="0" smtClean="0"/>
          </a:p>
          <a:p>
            <a:r>
              <a:rPr lang="ru-RU" sz="950" dirty="0" smtClean="0"/>
              <a:t>7.Волчок - </a:t>
            </a:r>
            <a:r>
              <a:rPr lang="en-US" sz="950" dirty="0" smtClean="0"/>
              <a:t>https://yandex.ru/images/search?p=2&amp;text=%D0%B2%D0%BE%D0%BB%D1%87%D0%BE%D0%BA&amp;img_url=https%3A%2F%2Fupload-be688d666958b7cd6723d5dd2fdd5f98.commondatastorage.googleapis.com%2Fresizer2%2F25%2Ffb3%2Ffb3380212ffbaa13088f934d4c9afeb6.jpg&amp;pos=70&amp;rpt=simage</a:t>
            </a:r>
            <a:endParaRPr lang="ru-RU" sz="950" dirty="0" smtClean="0"/>
          </a:p>
          <a:p>
            <a:r>
              <a:rPr lang="ru-RU" sz="950" dirty="0" smtClean="0"/>
              <a:t>8.Памятник -</a:t>
            </a:r>
            <a:r>
              <a:rPr lang="en-US" sz="950" dirty="0" smtClean="0"/>
              <a:t>https://yandex.ru/images/search?text=%D0%BF%D0%B0%D0%BC%D1%8F%D1%82%D0%BD%D0%B8%D0%BA%20%D0%A1%D0%BE%D1%84%D1%8C%D0%B5%20%D0%BA%D0%BE%D0%B2%D0%B0%D0%BB%D0%B5%D0%B2%D1%81%D0%BA%D0%BE%D0%B9&amp;img_url=https%3A%2F%2Fuk.pointerst.com%2Fimg%2Fkatalog%2F30%2F70%2F224292_2.jpg&amp;pos=23&amp;rpt=simage</a:t>
            </a:r>
            <a:endParaRPr lang="ru-RU" sz="950" dirty="0" smtClean="0"/>
          </a:p>
          <a:p>
            <a:r>
              <a:rPr lang="ru-RU" sz="950" dirty="0" smtClean="0"/>
              <a:t>9. Могила -</a:t>
            </a:r>
            <a:r>
              <a:rPr lang="en-US" sz="950" dirty="0" smtClean="0"/>
              <a:t>https://yandex.ru/images/search?text=%D0%BC%D0%BE%D0%B3%D0%B8%D0%BB%D0%B0%20%D0%A1%D0%BE%D1%84%D1%8C%D0%B8%20%D0%BA%D0%BE%D0%B2%D0%B0%D0%BB%D0%B5%D0%B2%D1%81%D0%BA%D0%BE%D0%B9&amp;img_url=https%3A%2F%2Fupload.wikimedia.org%2Fwikipedia%2Fcommons%2Fthumb%2F1%2F1c%2F%25D0%259C%25D0%25BE%25D0%25B3%25D0%25B8%25D0%25BB%25D0%25B0_%25D0%25A1%25D0%25BE%25D1%2584%25D1%258C%25D0%25B8_%25D0%2592%25D0%25B0%25D1%2581%25D0%25B8%25D0%25BB%25D1%258C%25D0%25B5%25D0%25B2%25D0%25BD%25D1%258B_%25D0%259A%25D0%25BE%25D0%25B2%25D0%25B0%25D0%25BB%25D0%25B5%25D0%25B2%25D1%2581%25D0%25BA%25D0%25BE%25D0%25B9_%25D0%25BD%25D0%25B0_%25D0%25A1%25D0%25B5%25D0%25B2%25D0%25B5%25D1%2580%25D0%25BD%25D0%25BE%25D0%25BC_%25D0%25BA%25D0%25BB%25D0%25B0%25D0%25B4%25D0%25B1%25D0%25B8%25D1%2589%25D0%25B5_%25D0%25B2_%25D0%25A1%25D1%2582%25D0%25BE%25D0%25BA%25D0%25B3%25D0%25BE%25D0%25BB%25D1%258C%25D0%25BC%25D0%25B5.jpg%2F440px-%25D0%259C%25D0%25BE%25D0%25B3%25D0%25B8%25D0%25BB%25D0%25B0_%25D0%25A1%25D0%25BE%25D1%2584%25D1%258C%25D0%25B8_%25D0%2592%25D0%25B0%25D1%2581%25D0%25B8%25D0%25BB%25D1%258C%25D0%25B5%25D0%25B2%25D0%25BD%25D1%258B_%25D0%259A%25D0%25BE%25D0%25B2%25D0%25B0%25D0%25BB%25D0%25B5%25D0%25B2%25D1%2581%25D0%25BA%25D0%25BE%25D0%25B9_%25D0%25BD%25D0%25B0_%25D0%25A1%25D0%25B5%25D0%25B2%25D0%25B5%25D1%2580%25D0%25BD%25D0%25BE%25D0%25BC_%25D0%25BA%25D0%25BB%25D0%25B0%25D0%25B4%25D0%25B1%25D0%25B8%25D1%2589%25D0%25B5_%25D0%25B2_%25D0%25A1%25D1%2582%25D0%25BE%25D0%25BA%25D0%25B3%25D0%25BE%25D0%25BB%25D1%258C%25D0%25BC%25D0%25B5.jpg&amp;pos=2&amp;rpt=simage</a:t>
            </a:r>
            <a:endParaRPr lang="ru-RU" sz="950" dirty="0" smtClean="0"/>
          </a:p>
          <a:p>
            <a:endParaRPr lang="ru-RU" sz="900" dirty="0" smtClean="0"/>
          </a:p>
          <a:p>
            <a:endParaRPr lang="ru-RU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84976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10.Овощи -</a:t>
            </a:r>
            <a:r>
              <a:rPr lang="en-US" sz="1000" dirty="0" smtClean="0"/>
              <a:t> https://yandex.ru/images/search?source=wiz&amp;text=%D0%BE%D0%B2%D0%BE%D1%89%D0%B8%20%D1%80%D0%B8%D1%81%D1%83%D0%BD%D0%BE%D0%BA&amp;noreask=1&amp;img_url=http%3A%2F%2Fds383samara.ru%2Fimages%2Fekologia%2F3.jpg&amp;pos=7&amp;rpt=simage&amp;lr=21</a:t>
            </a:r>
            <a:endParaRPr lang="ru-RU" sz="1000" dirty="0" smtClean="0"/>
          </a:p>
          <a:p>
            <a:r>
              <a:rPr lang="ru-RU" sz="1000" dirty="0" smtClean="0"/>
              <a:t>11.Бидоны- </a:t>
            </a:r>
            <a:r>
              <a:rPr lang="en-US" sz="1000" dirty="0" smtClean="0"/>
              <a:t>https://yandex.ru/images/search?text=%D0%A4%D0%B8%D0%B0%D0%BB%D0%BA%D0%B0%20%D1%82%D1%80%D1%91%D1%85%D1%86%D0%B2%D0%B5%D1%82%D0%BD%D0%B0%D1%8F&amp;img_url=https%3A%2F%2Fwww.syl.ru%2Fmisc%2Fi%2Fai%2F154853%2F514112.jpg&amp;pos=2&amp;rpt=simage</a:t>
            </a:r>
            <a:endParaRPr lang="ru-RU" sz="1000" dirty="0" smtClean="0"/>
          </a:p>
          <a:p>
            <a:r>
              <a:rPr lang="ru-RU" sz="1000" dirty="0" smtClean="0"/>
              <a:t>12.Фиалка -</a:t>
            </a:r>
            <a:r>
              <a:rPr lang="en-US" sz="1000" dirty="0" smtClean="0"/>
              <a:t>https://yandex.ru/images/search?text=%D0%A4%D0%B8%D0%B0%D0%BB%D0%BA%D0%B0%20%D1%82%D1%80%D1%91%D1%85%D1%86%D0%B2%D0%B5%D1%82%D0%BD%D0%B0%D1%8F&amp;img_url=https%3A%2F%2Fwww.syl.ru%2Fmisc%2Fi%2Fai%2F154853%2F514112.jpg&amp;pos=2&amp;rpt=simage</a:t>
            </a:r>
            <a:endParaRPr lang="ru-RU" sz="1000" dirty="0" smtClean="0"/>
          </a:p>
          <a:p>
            <a:r>
              <a:rPr lang="ru-RU" sz="1000" dirty="0" smtClean="0"/>
              <a:t>13. Крапива -</a:t>
            </a:r>
            <a:r>
              <a:rPr lang="en-US" sz="1000" dirty="0" smtClean="0"/>
              <a:t>https://yandex.ru/images/search?text=%D0%BA%D1%80%D0%B0%D0%BF%D0%B8%D0%B2%D0%B0%20%D0%B4%D0%B2%D1%83%D0%B4%D0%BE%D0%BC%D0%BD%D0%B0%D1%8F&amp;img_url=https%3A%2F%2Fnashzeleniymir.ru%2Fwp-content%2Fuploads%2F2015%2F07%2F%25D0%259A%25D1%2580%25D0%25B0%25D0%25BF%25D0%25B8%25D0%25B2%25D0%25B0-%25D0%25B4%25D0%25B2%25D1%2583%25D0%25B4%25D0%25BE%25D0%25BC%25D0%25BD%25D0%25B0%25D1%258F-%25D1%2584%25D0%25BE%25D1%2582%25D0%25BE.jpg&amp;pos=0&amp;rpt=simage</a:t>
            </a:r>
            <a:r>
              <a:rPr lang="ru-RU" sz="1000" dirty="0" smtClean="0"/>
              <a:t> </a:t>
            </a:r>
          </a:p>
          <a:p>
            <a:r>
              <a:rPr lang="ru-RU" sz="1000" dirty="0" smtClean="0"/>
              <a:t>14. Первоцвет -</a:t>
            </a:r>
            <a:r>
              <a:rPr lang="en-US" sz="1000" dirty="0" smtClean="0"/>
              <a:t>https://yandex.ru/images/search?text=%D0%BF%D0%B5%D1%80%D0%B2%D0%BE%D1%86%D0%B2%D0%B5%D1%82%20%D0%B2%D0%B5%D1%81%D0%B5%D0%BD%D0%BD%D0%B8%D0%B9&amp;img_url=https%3A%2F%2Furologia.msk.ru%2Fwp-content%2Fuploads%2F2016%2F12%2FPrimula_veris_001.jpg&amp;pos=1&amp;rpt=simage</a:t>
            </a:r>
            <a:endParaRPr lang="ru-RU" sz="1000" dirty="0" smtClean="0"/>
          </a:p>
          <a:p>
            <a:r>
              <a:rPr lang="ru-RU" sz="1000" dirty="0" smtClean="0"/>
              <a:t>15.Майник -</a:t>
            </a:r>
            <a:r>
              <a:rPr lang="en-US" sz="1000" dirty="0" smtClean="0"/>
              <a:t>https://yandex.ru/images/search?text=%D0%BC%D0%B0%D0%B9%D0%BD%D0%B8%D0%BA%20%D0%B4%D0%B2%D1%83%D0%BB%D0%B8%D1%81%D1%82%D0%BD%D1%8B%D0%B9&amp;img_url=https%3A%2F%2Fd2rhekw5qr4gcj.cloudfront.net%2Fuploads%2Fthings%2Fimages%2F26127535_140217_1454_06.jpg&amp;pos=6&amp;rpt=simage</a:t>
            </a:r>
            <a:endParaRPr lang="ru-RU" sz="1000" dirty="0" smtClean="0"/>
          </a:p>
          <a:p>
            <a:r>
              <a:rPr lang="ru-RU" sz="1000" dirty="0" smtClean="0"/>
              <a:t>16.Седмичник -</a:t>
            </a:r>
            <a:r>
              <a:rPr lang="en-US" sz="1000" dirty="0" smtClean="0"/>
              <a:t>https://yandex.ru/images/search?text=%D1%81%D0%B5%D0%B4%D0%BC%D0%B8%D1%87%D0%BD%D0%B8%D0%BA&amp;img_url=https%3A%2F%2Fupload.wikimedia.org%2Fwikipedia%2Fcommons%2Fthumb%2F5%2F5c%2FTrientalisEuropaea.jpg%2F1200px-TrientalisEuropaea.jpg&amp;pos=0&amp;rpt=simage</a:t>
            </a:r>
            <a:endParaRPr lang="ru-RU" sz="1000" dirty="0" smtClean="0"/>
          </a:p>
          <a:p>
            <a:r>
              <a:rPr lang="ru-RU" sz="1000" dirty="0" smtClean="0"/>
              <a:t>17.Любка -</a:t>
            </a:r>
            <a:r>
              <a:rPr lang="en-US" sz="1000" dirty="0" smtClean="0"/>
              <a:t>https://yandex.ru/images/search?text=%D0%BB%D1%8E%D0%B1%D0%BA%D0%B0%20%D0%B4%D0%B2%D1%83%D0%BB%D0%B8%D1%81%D1%82%D0%BD%D0%B0%D1%8F&amp;img_url=https%3A%2F%2Fmykrai.files.wordpress.com%2F2012%2F04%2Fd0bbd18ed0b1d0bad0b0-d0b4d0b2d0bed0bbd0b8d181d182d0b0.jpg&amp;pos=0&amp;rpt=simage</a:t>
            </a:r>
            <a:endParaRPr lang="ru-RU" sz="1000" dirty="0" smtClean="0"/>
          </a:p>
          <a:p>
            <a:r>
              <a:rPr lang="ru-RU" sz="1000" dirty="0" smtClean="0"/>
              <a:t>18.Вахта трёхлистная - </a:t>
            </a:r>
            <a:r>
              <a:rPr lang="en-US" sz="1000" dirty="0" smtClean="0"/>
              <a:t>https://yandex.ru/images/search?text=%D0%B2%D0%B0%D1%85%D1%82%D0%B0%20%D1%82%D1%80%D0%B5%D1%85%D0%BB%D0%B8%D1%81%D1%82%D0%BD%D0%B0%D1%8F&amp;img_url=https%3A%2F%2Fwww.cr-bel.ru%2Fimages%2Fb05ec2f4b5344a56fc988e54012854ca.jpg&amp;pos=8&amp;rpt=simage</a:t>
            </a:r>
            <a:endParaRPr lang="ru-RU" sz="1000" dirty="0" smtClean="0"/>
          </a:p>
          <a:p>
            <a:endParaRPr lang="ru-RU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66843"/>
            <a:ext cx="77768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Спасибо за внимание!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Для вас работали:</a:t>
            </a:r>
          </a:p>
          <a:p>
            <a:pPr algn="ctr"/>
            <a:r>
              <a:rPr lang="ru-RU" sz="3600" u="sng" dirty="0" smtClean="0">
                <a:solidFill>
                  <a:srgbClr val="0070C0"/>
                </a:solidFill>
                <a:latin typeface="Comic Sans MS" pitchFamily="66" charset="0"/>
              </a:rPr>
              <a:t>Команда "Светлячки»</a:t>
            </a:r>
            <a:endParaRPr lang="ru-RU" sz="2000" u="sng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Comic Sans MS" pitchFamily="66" charset="0"/>
              </a:rPr>
              <a:t>Юрина Арина, , Белов Антон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Comic Sans MS" pitchFamily="66" charset="0"/>
              </a:rPr>
              <a:t>Резан Анна, Соболев Евгений, Рудакова Екатерина, Деревянчук Елизавета, Житнухина Галина </a:t>
            </a:r>
          </a:p>
          <a:p>
            <a:pPr algn="ctr"/>
            <a:r>
              <a:rPr lang="ru-RU" sz="3600" u="sng" dirty="0" smtClean="0">
                <a:solidFill>
                  <a:srgbClr val="0070C0"/>
                </a:solidFill>
                <a:latin typeface="Comic Sans MS" pitchFamily="66" charset="0"/>
              </a:rPr>
              <a:t>Руководитель</a:t>
            </a:r>
            <a:r>
              <a:rPr lang="ru-RU" sz="3600" dirty="0" smtClean="0">
                <a:solidFill>
                  <a:srgbClr val="0070C0"/>
                </a:solidFill>
                <a:latin typeface="Comic Sans MS" pitchFamily="66" charset="0"/>
              </a:rPr>
              <a:t>: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Comic Sans MS" pitchFamily="66" charset="0"/>
              </a:rPr>
              <a:t>Остапенко</a:t>
            </a:r>
            <a:r>
              <a:rPr lang="ru-RU" sz="3600" dirty="0" smtClean="0">
                <a:solidFill>
                  <a:srgbClr val="0070C0"/>
                </a:solidFill>
                <a:latin typeface="Comic Sans MS" pitchFamily="66" charset="0"/>
              </a:rPr>
              <a:t> Алёна Анатольевна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Отгадай ребус и ты узнаешь имя женщины-математика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5602" name="Picture 2" descr="https://im0-tub-ru.yandex.net/i?id=1df78c4840da19b99e7eea92425d94dc&amp;n=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2996952"/>
            <a:ext cx="1224136" cy="1728192"/>
          </a:xfrm>
          <a:prstGeom prst="rect">
            <a:avLst/>
          </a:prstGeom>
          <a:noFill/>
        </p:spPr>
      </p:pic>
      <p:pic>
        <p:nvPicPr>
          <p:cNvPr id="25604" name="Picture 4" descr="https://im0-tub-ru.yandex.net/i?id=ded57d9443abb02ad7b3c08693c56caa&amp;n=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1840" y="3068960"/>
            <a:ext cx="1927042" cy="1751857"/>
          </a:xfrm>
          <a:prstGeom prst="rect">
            <a:avLst/>
          </a:prstGeom>
          <a:noFill/>
        </p:spPr>
      </p:pic>
      <p:pic>
        <p:nvPicPr>
          <p:cNvPr id="25606" name="Picture 6" descr="http://st2.depositphotos.com/1985863/8690/v/110/depositphotos_86908914-Stingray-fish-cartoon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056" y="3429000"/>
            <a:ext cx="2111749" cy="128624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11560" y="3105835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latin typeface="Times New Roman"/>
                <a:cs typeface="Times New Roman"/>
              </a:rPr>
              <a:t>ʽʽʽ                  Я    </a:t>
            </a:r>
            <a:endParaRPr lang="ru-RU" sz="9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157192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Ковалевская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12.fotocdn.net/s12/140/gallery_m/244/23358964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908720"/>
            <a:ext cx="4000500" cy="53625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932040" y="1052736"/>
            <a:ext cx="36724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Первая в мире  женщина – профессор математики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789040"/>
            <a:ext cx="8295456" cy="288032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Софья Ковалевская родилась 3 января 1850 г. в семье генерала в отставке. 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 Софьи Васильевны предки по материнской линии были учеными. Дед был членом Петербургской Академии наук. А прадед - известным астроном и математик. Так что удивляться тому, что Софья Васильевна стала знаменитым ученым не стоит.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До 18 летнего возраста, Софья жила в имении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Полибино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(рядом с г. Великие Луки). Ковалевская получила отличное домашнее образование.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     У Софьи, говорят, не сложились отношения с родителями. Она была вторым ребенком в семье, родители ждали мальчика, а родилась она. Поэтому, девочка недополучила тепла, ласки и хотела уйти из дома.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Picture 2" descr="http://4.bp.blogspot.com/-S5QD3Su87bQ/Ujv6PLLNKEI/AAAAAAAADBU/GoFJdFrLssI/s320/%D1%83%D1%81.+%D0%BA%D0%BE%D0%B2%D0%B0%D0%BB.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476672"/>
            <a:ext cx="3384376" cy="2676735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39552" y="2708920"/>
            <a:ext cx="259228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Усадьба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Arial" pitchFamily="34" charset="0"/>
              </a:rPr>
              <a:t>Полибино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6389" name="Picture 5" descr="http://maxpark.com/static/u/article_image/14/01/15/tmpg83lNG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260648"/>
            <a:ext cx="1501579" cy="2042148"/>
          </a:xfrm>
          <a:prstGeom prst="rect">
            <a:avLst/>
          </a:prstGeom>
          <a:noFill/>
        </p:spPr>
      </p:pic>
      <p:pic>
        <p:nvPicPr>
          <p:cNvPr id="16391" name="Picture 7" descr="http://thelib.ru/books/00/12/50/00125006/i_0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224" y="260648"/>
            <a:ext cx="1464616" cy="206999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95936" y="2276872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Родители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Софьи:Елизавета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Фёдоровна и Василий Васильевич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3487009"/>
            <a:ext cx="74888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Чтобы покинуть дом родителей, Софье нужно было выйти замуж. Так, в 18 лет она заключила брак с Владимиром Ковалевским.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В 1869 году Софья с мужем и сестрой Анной едет на учебу за границу , где  они прожили около пяти лет.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В 1874 году обучение Софьи Васильевны закончилось.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Геттинский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университет, в котором она училась, присвоил ей научную степень – доктора философии в области математических наук.  Вскоре она вернулась в Россию.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7" name="Picture 3" descr="http://www.chronoton.ru/sites/default/files/img/stat/2016/02/25/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260648"/>
            <a:ext cx="4464496" cy="313682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08104" y="1268761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Владимир и Софья Ковалевские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476672"/>
            <a:ext cx="3312368" cy="324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Софья Ковалевская внесла огромный вклад в развитие математики не только в России, но и во всем мире.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Главным же успехом Софьи Ковалевской в математике, ученые называют исследования, проведенные с задачей по вращению твердого тела, вокруг неподвижной точки. </a:t>
            </a:r>
          </a:p>
        </p:txBody>
      </p:sp>
      <p:pic>
        <p:nvPicPr>
          <p:cNvPr id="18434" name="Picture 2" descr="http://moya-detka.ru/images/static.dochkisinochki.ru/upload/_catalog/4b/84/88/GL000400020_002.jpg/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40352" y="1340768"/>
            <a:ext cx="1403648" cy="1627093"/>
          </a:xfrm>
          <a:prstGeom prst="rect">
            <a:avLst/>
          </a:prstGeom>
          <a:noFill/>
        </p:spPr>
      </p:pic>
      <p:pic>
        <p:nvPicPr>
          <p:cNvPr id="18436" name="Picture 4" descr="https://im0-tub-ru.yandex.net/i?id=668fe00b0c12584e2a0ab70b66b1b1a5-l&amp;n=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00" y="588038"/>
            <a:ext cx="4292476" cy="32235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077072"/>
            <a:ext cx="46085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Умерла Софья Васильевна  в феврале 1891 года. По дороге из Италии в Швецию, она серьезно простудилось. Простуда переросла в воспаление легких, которое закончилось летальным исходом.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8440" name="Picture 8" descr="https://otvet.imgsmail.ru/download/875a8375f91de049494d6073098e8a2f_fafa66c01df2e49a4eea026afd7fa1d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6096" y="3717032"/>
            <a:ext cx="2448272" cy="3003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305800" cy="2736304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Comic Sans MS" pitchFamily="66" charset="0"/>
              </a:rPr>
              <a:t>2 этап</a:t>
            </a:r>
            <a:br>
              <a:rPr lang="ru-RU" sz="8000" dirty="0" smtClean="0">
                <a:latin typeface="Comic Sans MS" pitchFamily="66" charset="0"/>
              </a:rPr>
            </a:br>
            <a:r>
              <a:rPr lang="ru-RU" sz="7500" b="1" dirty="0" smtClean="0">
                <a:latin typeface="Comic Sans MS" pitchFamily="66" charset="0"/>
              </a:rPr>
              <a:t>Математический</a:t>
            </a:r>
            <a:endParaRPr lang="ru-RU" sz="75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64704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Наша команда очень любит математические задачки связанные с другими предметами, например с РУССКИМ ЯЗЫКОМ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620688"/>
            <a:ext cx="4644008" cy="3139321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Выполни математические действия и прочитай слова.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1.МОР + КА + О + ВУ – АУ + Ь =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2.РО + ГУ – РУ + У + РЕЦ =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3.ПО + МА + И + ДОР – И =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4.КОТ- ОТ + АР + ТОШ + КУ – У + А =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5.СВЁ + КИЛ – ИЛ + ЛА =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6.КА + ПА – А + УС + ТО – О + А=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7.КАП + ЛИ + ТО – ОК – А + А=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8.КА + УН +Х – АН + НЯ =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9.ПЕМ + РИК – КИМ + ЕМЕ + НА=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852936"/>
            <a:ext cx="1944216" cy="2934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Ответы: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1.Морковь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2. Огурец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  3. помидор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4. картошка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5. Свёкла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6. капуста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7. плита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8. кухня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9. перемена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9218" name="Picture 2" descr="http://ds383samara.ru/images/ekologia/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4048" y="3861048"/>
            <a:ext cx="3491880" cy="2620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255</TotalTime>
  <Words>613</Words>
  <Application>Microsoft Office PowerPoint</Application>
  <PresentationFormat>Экран (4:3)</PresentationFormat>
  <Paragraphs>102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Сетевой проект «Занимательная математика»</vt:lpstr>
      <vt:lpstr>1 этап Исторический</vt:lpstr>
      <vt:lpstr>Отгадай ребус и ты узнаешь имя женщины-математика</vt:lpstr>
      <vt:lpstr>Слайд 4</vt:lpstr>
      <vt:lpstr>Софья Ковалевская родилась 3 января 1850 г. в семье генерала в отставке.  У Софьи Васильевны предки по материнской линии были учеными. Дед был членом Петербургской Академии наук. А прадед - известным астроном и математик. Так что удивляться тому, что Софья Васильевна стала знаменитым ученым не стоит. До 18 летнего возраста, Софья жила в имении Полибино (рядом с г. Великие Луки). Ковалевская получила отличное домашнее образование.       У Софьи, говорят, не сложились отношения с родителями. Она была вторым ребенком в семье, родители ждали мальчика, а родилась она. Поэтому, девочка недополучила тепла, ласки и хотела уйти из дома.  </vt:lpstr>
      <vt:lpstr>Слайд 6</vt:lpstr>
      <vt:lpstr>Слайд 7</vt:lpstr>
      <vt:lpstr>2 этап Математический</vt:lpstr>
      <vt:lpstr>Слайд 9</vt:lpstr>
      <vt:lpstr>Слайд 10</vt:lpstr>
      <vt:lpstr>3 этап Литературный</vt:lpstr>
      <vt:lpstr>Без ЧЕТЫРЕХ углов изба не рубится.</vt:lpstr>
      <vt:lpstr>Конь о ЧЕТЫРЕХ ногах - и тот спотыкается.</vt:lpstr>
      <vt:lpstr>Клади по ОДНОЙ ягодке - наберешь кузовок.</vt:lpstr>
      <vt:lpstr>ДВА сапога ПАРА.</vt:lpstr>
      <vt:lpstr>4 этап Биологический</vt:lpstr>
      <vt:lpstr>Фиалка ТРЁХцветная</vt:lpstr>
      <vt:lpstr>Майник  ДВУлистный</vt:lpstr>
      <vt:lpstr>5 этап Творческий</vt:lpstr>
      <vt:lpstr>Наше геометрическое творчество</vt:lpstr>
      <vt:lpstr>Наше геометрическое творчество</vt:lpstr>
      <vt:lpstr>Наше геометрическое творчество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Отгадай   математика</dc:title>
  <dc:creator>остапенко</dc:creator>
  <cp:lastModifiedBy>остапенко</cp:lastModifiedBy>
  <cp:revision>28</cp:revision>
  <dcterms:created xsi:type="dcterms:W3CDTF">2017-10-24T16:31:00Z</dcterms:created>
  <dcterms:modified xsi:type="dcterms:W3CDTF">2017-10-27T13:29:42Z</dcterms:modified>
</cp:coreProperties>
</file>