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518A840-1D03-4AAF-839D-C24EA12303EC}" type="datetimeFigureOut">
              <a:rPr lang="ru-RU" smtClean="0"/>
              <a:pPr/>
              <a:t>25.10.2017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068BDA6-0184-42C6-A908-6630782359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exapolis.com/wp-content/uploads/2015/07/Inventions_Archimedes_Claw_1.jpg" TargetMode="External"/><Relationship Id="rId3" Type="http://schemas.openxmlformats.org/officeDocument/2006/relationships/hyperlink" Target="http://www.biograpedia.ru/sites/default/files/images/Archimedes_2.jpg" TargetMode="External"/><Relationship Id="rId7" Type="http://schemas.openxmlformats.org/officeDocument/2006/relationships/hyperlink" Target="http://900igr.net/up/datai/256634/0006-006-.jpg" TargetMode="External"/><Relationship Id="rId2" Type="http://schemas.openxmlformats.org/officeDocument/2006/relationships/hyperlink" Target="https://ru.wikipedia.org/wiki/%D0%90%D1%80%D1%85%D0%B8%D0%BC%D0%B5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citaty.net/media/authors/archimedes-ze-syrakus.detail.jpg" TargetMode="External"/><Relationship Id="rId11" Type="http://schemas.openxmlformats.org/officeDocument/2006/relationships/hyperlink" Target="http://www.homecveti.ru/rodina-aloe.html" TargetMode="External"/><Relationship Id="rId5" Type="http://schemas.openxmlformats.org/officeDocument/2006/relationships/hyperlink" Target="http://image.yayimages.com/1600/vector/cartoon-character-sheep-7508496.jpg" TargetMode="External"/><Relationship Id="rId10" Type="http://schemas.openxmlformats.org/officeDocument/2006/relationships/hyperlink" Target="http://zdravotvet.ru/wp-content/uploads/2016/10/ltdzcbk-gjktpyst-cdjqcndf.jpg" TargetMode="External"/><Relationship Id="rId4" Type="http://schemas.openxmlformats.org/officeDocument/2006/relationships/hyperlink" Target="https://oskvazhine.ru/wp-content/uploads/2017/05/i_133.jpg" TargetMode="External"/><Relationship Id="rId9" Type="http://schemas.openxmlformats.org/officeDocument/2006/relationships/hyperlink" Target="http://zdravotvet.ru/lechebnye-svojstva-i-protivopokazaniya-devyasil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Проект «Занимательная математика»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Выполнила команда обучающихся 2 А класса МАОУ «СОШ № 119» г. Перми «Юные математики»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Ответы к задачам: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В зелёной рубашке – Никита, в оранжевой – Федя, в синей – Андрей.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Пропущено число 30.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Да, так как смотрят друг на друга.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3 этап «Литературный»</a:t>
            </a:r>
            <a:endParaRPr lang="ru-RU" sz="4000" b="1" dirty="0"/>
          </a:p>
        </p:txBody>
      </p:sp>
      <p:pic>
        <p:nvPicPr>
          <p:cNvPr id="3" name="Рисунок 2" descr="Скан_20171022 (3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5166235" cy="37561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013176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Прежде, чем что-то делать, сначала надо очень хорошо подумать, не спешить, а уж потом только делать, иначе исправить многое уже будет невозможно.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н_20171022 (4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4352139" cy="55718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692696"/>
            <a:ext cx="360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Для ссоры нужны двое.</a:t>
            </a:r>
          </a:p>
          <a:p>
            <a:endParaRPr lang="ru-RU" sz="2400" dirty="0" smtClean="0"/>
          </a:p>
          <a:p>
            <a:r>
              <a:rPr lang="ru-RU" sz="2400" dirty="0" smtClean="0"/>
              <a:t>Сам с собой человек поссориться не может. А если людей двое, то между ними может возникнуть спор и произойти ссора.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 этап «Биологический»</a:t>
            </a:r>
            <a:endParaRPr lang="ru-RU" sz="4000" b="1" dirty="0"/>
          </a:p>
        </p:txBody>
      </p:sp>
      <p:pic>
        <p:nvPicPr>
          <p:cNvPr id="3" name="Рисунок 2" descr="ltdzcbk-gjktpyst-cdjqcn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2209800" cy="190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59832" y="1628800"/>
            <a:ext cx="56886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Название </a:t>
            </a:r>
            <a:r>
              <a:rPr lang="ru-RU" sz="2400" dirty="0" smtClean="0"/>
              <a:t>растения состоит из словосочетания «девять сил» — народные травники считают, что оно способно помочь при любом заболевании</a:t>
            </a:r>
            <a:r>
              <a:rPr lang="ru-RU" sz="2400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573016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списке «желудочных растений» девясил занимает почетное первое место. Препараты из корня растения возбуждают аппетит, нормализуют пищеварительную функцию. Девясил регулирует секреторную функцию ЖКТ </a:t>
            </a:r>
            <a:r>
              <a:rPr lang="ru-RU" sz="2400" dirty="0" smtClean="0"/>
              <a:t>и </a:t>
            </a:r>
            <a:r>
              <a:rPr lang="ru-RU" sz="2400" dirty="0" smtClean="0"/>
              <a:t>снимает спазмы кишечника. Препараты растения стимулируют метаболизм в организме.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105273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Девясил</a:t>
            </a: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48680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Алоэ (столетник)</a:t>
            </a:r>
            <a:endParaRPr lang="ru-RU" sz="3200" dirty="0"/>
          </a:p>
        </p:txBody>
      </p:sp>
      <p:pic>
        <p:nvPicPr>
          <p:cNvPr id="3" name="Рисунок 2" descr="Скан_2017102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2493108" cy="33569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1196752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Родина алоэ</a:t>
            </a:r>
            <a:r>
              <a:rPr lang="ru-RU" sz="2400" dirty="0" smtClean="0"/>
              <a:t> — южная и тропическая Африка, а также Мадагаскар. Эти растения обитают в засушливых, нередко каменистых местах, часто в пустынях, о чем явственно говорит их облик: сочные листья алоэ предназначены для запасания влаги. Такие растения называют суккулентами.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483768" y="3429000"/>
            <a:ext cx="63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Сок этого растения обладает антисептическим действием. Его используют для обеззараживания ран, а также для лечения симптомов простуды (эффективно использование алоэ при насморке), некоторых глазных заболеваний и в других медицинских целях.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 этап «Творческий»</a:t>
            </a:r>
            <a:endParaRPr lang="ru-RU" sz="4000" b="1" dirty="0"/>
          </a:p>
        </p:txBody>
      </p:sp>
      <p:pic>
        <p:nvPicPr>
          <p:cNvPr id="3" name="Рисунок 2" descr="Скан_20171025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99" y="1340768"/>
            <a:ext cx="7486347" cy="48245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н_20171025 (4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316416" cy="604657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48681"/>
            <a:ext cx="8496944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 </a:t>
            </a:r>
            <a:r>
              <a:rPr lang="ru-RU" u="sng" dirty="0" smtClean="0">
                <a:hlinkClick r:id="rId2"/>
              </a:rPr>
              <a:t>https://ru.wikipedia.org/wiki/%</a:t>
            </a:r>
            <a:r>
              <a:rPr lang="ru-RU" u="sng" dirty="0" smtClean="0">
                <a:hlinkClick r:id="rId2"/>
              </a:rPr>
              <a:t>D0%90%D1%80%D1%85%D0%B8%D0%BC%D0%B5%D0%B4</a:t>
            </a:r>
            <a:endParaRPr lang="ru-RU" u="sng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ru-RU" u="sng" dirty="0" smtClean="0">
                <a:hlinkClick r:id="rId3"/>
              </a:rPr>
              <a:t>www.biograpedia.ru/sites/default/files/images/Archimedes_2.jpg</a:t>
            </a:r>
            <a:endParaRPr lang="ru-RU" u="sng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4"/>
              </a:rPr>
              <a:t>https://</a:t>
            </a:r>
            <a:r>
              <a:rPr lang="ru-RU" u="sng" dirty="0" smtClean="0">
                <a:hlinkClick r:id="rId4"/>
              </a:rPr>
              <a:t>oskvazhine.ru/wp-content/uploads/2017/05/i_133.jpg</a:t>
            </a:r>
            <a:endParaRPr lang="ru-RU" u="sng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5"/>
              </a:rPr>
              <a:t>http://image.yayimages.com/1600/vector/cartoon-character-sheep-7508496.jpg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6"/>
              </a:rPr>
              <a:t>https://ru.citaty.net/media/authors/archimedes-ze-syrakus.detail.jpg</a:t>
            </a:r>
            <a:r>
              <a:rPr lang="ru-RU" dirty="0" smtClean="0"/>
              <a:t>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7"/>
              </a:rPr>
              <a:t>http://900igr.net/up/datai/256634/0006-006-.jpg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8"/>
              </a:rPr>
              <a:t>http://</a:t>
            </a:r>
            <a:r>
              <a:rPr lang="ru-RU" u="sng" dirty="0" smtClean="0">
                <a:hlinkClick r:id="rId8"/>
              </a:rPr>
              <a:t>www.hexapolis.com/wp-content/uploads/2015/07/Inventions_Archimedes_Claw_1.jpg</a:t>
            </a:r>
            <a:endParaRPr lang="ru-RU" u="sng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9"/>
              </a:rPr>
              <a:t>http://zdravotvet.ru/lechebnye-svojstva-i-protivopokazaniya-devyasila</a:t>
            </a:r>
            <a:r>
              <a:rPr lang="en-US" dirty="0" smtClean="0">
                <a:hlinkClick r:id="rId9"/>
              </a:rPr>
              <a:t>/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u="sng" dirty="0" smtClean="0">
                <a:hlinkClick r:id="rId10"/>
              </a:rPr>
              <a:t>http://</a:t>
            </a:r>
            <a:r>
              <a:rPr lang="ru-RU" u="sng" dirty="0" smtClean="0">
                <a:hlinkClick r:id="rId10"/>
              </a:rPr>
              <a:t>zdravotvet.ru/wp-content/uploads/2016/10/ltdzcbk-gjktpyst-cdjqcndf.jpg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www.homecveti.ru/rodina-aloe.html</a:t>
            </a:r>
            <a:r>
              <a:rPr lang="ru-RU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u="sng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endParaRPr lang="ru-RU" u="sng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772816"/>
            <a:ext cx="3158763" cy="4653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51920" y="1844824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Архимед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923928" y="2636912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Архимед родился в Сиракузах – греческой колонии на острове Сицилия. Отцом Архимеда, возможно, был математик и астроном Фидий.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620688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 этап «Исторический»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chimedes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501008"/>
            <a:ext cx="3810000" cy="2543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По словам </a:t>
            </a:r>
            <a:r>
              <a:rPr lang="ru-RU" sz="2800" dirty="0" smtClean="0"/>
              <a:t>Плутарха, </a:t>
            </a:r>
            <a:r>
              <a:rPr lang="ru-RU" sz="2800" dirty="0"/>
              <a:t>Архимед был просто одержим математикой. Он забывал о пище, совершенно не заботился о себе. Работы Архимеда относились почти ко всем областям математики того времени: ему принадлежат замечательные исследования по </a:t>
            </a:r>
            <a:r>
              <a:rPr lang="ru-RU" sz="2800" dirty="0" smtClean="0"/>
              <a:t>геометрии</a:t>
            </a:r>
            <a:r>
              <a:rPr lang="ru-RU" sz="2800" dirty="0"/>
              <a:t>,</a:t>
            </a:r>
            <a:r>
              <a:rPr lang="ru-RU" sz="2800" dirty="0" smtClean="0"/>
              <a:t> </a:t>
            </a:r>
            <a:r>
              <a:rPr lang="ru-RU" sz="2800" dirty="0"/>
              <a:t>арифметике, алгебре.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933056"/>
            <a:ext cx="8424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Инженерный гений Архимеда с особой силой проявился во время осады Сиракуз римлянами в 212 году до н. э. Построенные Архимедом мощные метательные машины забрасывали римские войска тяжёлыми камнями. </a:t>
            </a:r>
          </a:p>
        </p:txBody>
      </p:sp>
      <p:pic>
        <p:nvPicPr>
          <p:cNvPr id="4" name="Рисунок 3" descr="0006-006-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476672"/>
            <a:ext cx="5458671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3290021" cy="2592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5896" y="260648"/>
            <a:ext cx="55081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Думая, что они будут в безопасности у самых стен города, римляне кинулись туда, но в это время лёгкие метательные машины близкого действия забросали их градом ядер.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2996952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Мощные краны захватывали железными крюками корабли, приподнимали их кверху, а затем бросали вниз, так что корабли переворачивались и тонули . </a:t>
            </a:r>
          </a:p>
          <a:p>
            <a:r>
              <a:rPr lang="ru-RU" sz="2400" dirty="0" smtClean="0"/>
              <a:t>В </a:t>
            </a:r>
            <a:r>
              <a:rPr lang="ru-RU" sz="2400" dirty="0"/>
              <a:t>2005 году были проведены несколько экспериментов с целью проверить правдивость описания этого «сверхоружия древности»; построенная конструкция показала свою полную работоспособность.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4704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Изобретенный </a:t>
            </a:r>
            <a:r>
              <a:rPr lang="ru-RU" sz="2400" dirty="0"/>
              <a:t>Архимедом винт для </a:t>
            </a:r>
            <a:r>
              <a:rPr lang="ru-RU" sz="2400" dirty="0" err="1"/>
              <a:t>вычерпывания</a:t>
            </a:r>
            <a:r>
              <a:rPr lang="ru-RU" sz="2400" dirty="0"/>
              <a:t> воды до сих пор используется в Египте. Также в список его устройств можно смело отнести «улитку» - изобретение для полива </a:t>
            </a:r>
            <a:r>
              <a:rPr lang="ru-RU" sz="2400" dirty="0" smtClean="0"/>
              <a:t>посевов.</a:t>
            </a:r>
            <a:endParaRPr lang="ru-RU" sz="2400" dirty="0"/>
          </a:p>
        </p:txBody>
      </p:sp>
      <p:pic>
        <p:nvPicPr>
          <p:cNvPr id="3" name="Рисунок 2" descr="i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429000"/>
            <a:ext cx="7085073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 этап «Математический»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556792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Задача 1.</a:t>
            </a:r>
            <a:endParaRPr lang="ru-RU" sz="2800" dirty="0"/>
          </a:p>
        </p:txBody>
      </p:sp>
      <p:pic>
        <p:nvPicPr>
          <p:cNvPr id="4" name="Рисунок 3" descr="Скан_20171022 (2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988840"/>
            <a:ext cx="6984776" cy="433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Задача 2.</a:t>
            </a:r>
            <a:endParaRPr lang="ru-RU" sz="2800" dirty="0"/>
          </a:p>
        </p:txBody>
      </p:sp>
      <p:pic>
        <p:nvPicPr>
          <p:cNvPr id="3" name="Рисунок 2" descr="Скан_201710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204864"/>
            <a:ext cx="5788575" cy="41366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1268760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Найди закономерность. Вставь пропущенное число.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7768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Задача 3.</a:t>
            </a:r>
          </a:p>
          <a:p>
            <a:endParaRPr lang="ru-RU" dirty="0" smtClean="0"/>
          </a:p>
          <a:p>
            <a:r>
              <a:rPr lang="ru-RU" sz="2400" dirty="0" smtClean="0"/>
              <a:t>Стоят два барана. Один смотрит направо, другой налево. Видят ли они друг друга?</a:t>
            </a:r>
            <a:endParaRPr lang="ru-RU" sz="2400" dirty="0"/>
          </a:p>
        </p:txBody>
      </p:sp>
      <p:pic>
        <p:nvPicPr>
          <p:cNvPr id="3" name="Рисунок 2" descr="depositphotos_6843882-stock-illustration-cartoon-character-she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3356992" cy="3356992"/>
          </a:xfrm>
          <a:prstGeom prst="rect">
            <a:avLst/>
          </a:prstGeom>
        </p:spPr>
      </p:pic>
      <p:pic>
        <p:nvPicPr>
          <p:cNvPr id="5" name="Рисунок 4" descr="depositphotos_6843882-stock-illustration-cartoon-character-she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393504"/>
            <a:ext cx="3312368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147</TotalTime>
  <Words>511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 Проект «Занимательная математика»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«Занимательная математика»</dc:title>
  <dc:creator>Ирина</dc:creator>
  <cp:lastModifiedBy>Ирина</cp:lastModifiedBy>
  <cp:revision>16</cp:revision>
  <dcterms:created xsi:type="dcterms:W3CDTF">2017-10-21T17:20:41Z</dcterms:created>
  <dcterms:modified xsi:type="dcterms:W3CDTF">2017-10-25T16:38:32Z</dcterms:modified>
</cp:coreProperties>
</file>