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C147C-4BEF-43D5-B07C-7328FA14CC16}" type="datetimeFigureOut">
              <a:rPr lang="ru-RU" smtClean="0"/>
              <a:pPr/>
              <a:t>26.09.2017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2300-CBFE-48DD-A4E5-D7A581F5B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C147C-4BEF-43D5-B07C-7328FA14CC16}" type="datetimeFigureOut">
              <a:rPr lang="ru-RU" smtClean="0"/>
              <a:pPr/>
              <a:t>26.09.2017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2300-CBFE-48DD-A4E5-D7A581F5B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C147C-4BEF-43D5-B07C-7328FA14CC16}" type="datetimeFigureOut">
              <a:rPr lang="ru-RU" smtClean="0"/>
              <a:pPr/>
              <a:t>26.09.2017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2300-CBFE-48DD-A4E5-D7A581F5B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C147C-4BEF-43D5-B07C-7328FA14CC16}" type="datetimeFigureOut">
              <a:rPr lang="ru-RU" smtClean="0"/>
              <a:pPr/>
              <a:t>26.09.2017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2300-CBFE-48DD-A4E5-D7A581F5B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C147C-4BEF-43D5-B07C-7328FA14CC16}" type="datetimeFigureOut">
              <a:rPr lang="ru-RU" smtClean="0"/>
              <a:pPr/>
              <a:t>26.09.2017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2300-CBFE-48DD-A4E5-D7A581F5B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C147C-4BEF-43D5-B07C-7328FA14CC16}" type="datetimeFigureOut">
              <a:rPr lang="ru-RU" smtClean="0"/>
              <a:pPr/>
              <a:t>26.09.2017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2300-CBFE-48DD-A4E5-D7A581F5B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C147C-4BEF-43D5-B07C-7328FA14CC16}" type="datetimeFigureOut">
              <a:rPr lang="ru-RU" smtClean="0"/>
              <a:pPr/>
              <a:t>26.09.2017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2300-CBFE-48DD-A4E5-D7A581F5B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C147C-4BEF-43D5-B07C-7328FA14CC16}" type="datetimeFigureOut">
              <a:rPr lang="ru-RU" smtClean="0"/>
              <a:pPr/>
              <a:t>26.09.2017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2300-CBFE-48DD-A4E5-D7A581F5B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C147C-4BEF-43D5-B07C-7328FA14CC16}" type="datetimeFigureOut">
              <a:rPr lang="ru-RU" smtClean="0"/>
              <a:pPr/>
              <a:t>26.09.2017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2300-CBFE-48DD-A4E5-D7A581F5B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C147C-4BEF-43D5-B07C-7328FA14CC16}" type="datetimeFigureOut">
              <a:rPr lang="ru-RU" smtClean="0"/>
              <a:pPr/>
              <a:t>26.09.2017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2300-CBFE-48DD-A4E5-D7A581F5B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C147C-4BEF-43D5-B07C-7328FA14CC16}" type="datetimeFigureOut">
              <a:rPr lang="ru-RU" smtClean="0"/>
              <a:pPr/>
              <a:t>26.09.2017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2300-CBFE-48DD-A4E5-D7A581F5B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C147C-4BEF-43D5-B07C-7328FA14CC16}" type="datetimeFigureOut">
              <a:rPr lang="ru-RU" smtClean="0"/>
              <a:pPr/>
              <a:t>26.09.2017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92300-CBFE-48DD-A4E5-D7A581F5B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9" name="Picture 25" descr="Картинки по запросу 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-1179512"/>
            <a:ext cx="7092280" cy="590465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83568" y="3284984"/>
            <a:ext cx="15841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од</a:t>
            </a:r>
            <a:endParaRPr lang="ru-RU" sz="4400" b="1" dirty="0"/>
          </a:p>
        </p:txBody>
      </p:sp>
      <p:cxnSp>
        <p:nvCxnSpPr>
          <p:cNvPr id="10" name="Прямая соединительная линия 9"/>
          <p:cNvCxnSpPr>
            <a:endCxn id="8" idx="2"/>
          </p:cNvCxnSpPr>
          <p:nvPr/>
        </p:nvCxnSpPr>
        <p:spPr>
          <a:xfrm>
            <a:off x="683568" y="3429000"/>
            <a:ext cx="792088" cy="6254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755576" y="3429000"/>
            <a:ext cx="648072" cy="7200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39552" y="4293096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1 Ф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1033" name="Picture 9" descr="Картинки по запросу гора клипар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3429000"/>
            <a:ext cx="2830260" cy="216024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4860032" y="3068960"/>
            <a:ext cx="15841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,</a:t>
            </a:r>
            <a:endParaRPr lang="ru-RU" sz="4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979712" y="3140968"/>
            <a:ext cx="15841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,</a:t>
            </a:r>
            <a:endParaRPr lang="ru-RU" sz="4400" b="1" dirty="0"/>
          </a:p>
        </p:txBody>
      </p:sp>
      <p:pic>
        <p:nvPicPr>
          <p:cNvPr id="1035" name="Picture 11" descr="Картинки по запросу мак рисуно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3861048"/>
            <a:ext cx="2088232" cy="2088232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5652120" y="3091607"/>
            <a:ext cx="15841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err="1" smtClean="0"/>
              <a:t>к=ц</a:t>
            </a:r>
            <a:endParaRPr lang="ru-RU" sz="4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020272" y="4221088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ИИ.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1037" name="AutoShape 13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9" name="AutoShape 15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1" name="AutoShape 17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3" name="AutoShape 19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5" name="Picture 21" descr="Картинки по запросу смешной кот рисунок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1268760"/>
            <a:ext cx="2016224" cy="1584414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1475656" y="332656"/>
            <a:ext cx="15841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err="1" smtClean="0"/>
              <a:t>т=д</a:t>
            </a:r>
            <a:endParaRPr lang="ru-RU" sz="4400" b="1" dirty="0"/>
          </a:p>
        </p:txBody>
      </p:sp>
      <p:sp>
        <p:nvSpPr>
          <p:cNvPr id="28" name="TextBox 27"/>
          <p:cNvSpPr txBox="1"/>
          <p:nvPr/>
        </p:nvSpPr>
        <p:spPr>
          <a:xfrm rot="18006921">
            <a:off x="3077612" y="311472"/>
            <a:ext cx="283838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800" b="1" dirty="0" smtClean="0">
                <a:solidFill>
                  <a:srgbClr val="C00000"/>
                </a:solidFill>
              </a:rPr>
              <a:t>ИРО</a:t>
            </a:r>
            <a:endParaRPr lang="ru-RU" sz="3800" b="1" dirty="0">
              <a:solidFill>
                <a:srgbClr val="C0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516216" y="620688"/>
            <a:ext cx="30963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/>
              <a:t>е</a:t>
            </a:r>
          </a:p>
          <a:p>
            <a:r>
              <a:rPr lang="ru-RU" sz="8000" b="1" dirty="0"/>
              <a:t>и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948264" y="188640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ад</a:t>
            </a:r>
            <a:endParaRPr lang="ru-RU" sz="4800" b="1" dirty="0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flipV="1">
            <a:off x="6948264" y="332656"/>
            <a:ext cx="936104" cy="6480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 flipV="1">
            <a:off x="7020272" y="332656"/>
            <a:ext cx="864096" cy="6480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8207" r="845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60102" y="2060848"/>
            <a:ext cx="7547452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Урок 4. Кодирование </a:t>
            </a:r>
          </a:p>
          <a:p>
            <a:pPr algn="ctr"/>
            <a:r>
              <a:rPr lang="ru-RU" sz="60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информации.</a:t>
            </a:r>
            <a:endParaRPr lang="ru-RU" sz="60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3672408" cy="1368152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dirty="0"/>
              <a:t>флажковая </a:t>
            </a:r>
            <a:r>
              <a:rPr lang="ru-RU" dirty="0" smtClean="0"/>
              <a:t>азбука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420888"/>
            <a:ext cx="2952328" cy="136815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азбука Морзе</a:t>
            </a:r>
            <a:endParaRPr lang="ru-RU" sz="4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88024" y="548680"/>
            <a:ext cx="3672408" cy="14401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кодировочная таблица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4509120"/>
            <a:ext cx="3024336" cy="129614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 шифр замены</a:t>
            </a:r>
            <a:endParaRPr lang="ru-RU" sz="4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96136" y="2420888"/>
            <a:ext cx="2880320" cy="136815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шифр Цезаря</a:t>
            </a:r>
            <a:endParaRPr lang="ru-RU" sz="4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652120" y="4509120"/>
            <a:ext cx="2952328" cy="12961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шифр Виженера</a:t>
            </a:r>
            <a:endParaRPr lang="ru-RU" sz="4400" dirty="0"/>
          </a:p>
        </p:txBody>
      </p:sp>
      <p:pic>
        <p:nvPicPr>
          <p:cNvPr id="15362" name="Picture 2" descr="C:\Users\Катенька\AppData\Local\Microsoft\Windows\Temporary Internet Files\Content.IE5\GMZMYNQU\question-mark-40876_64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2420888"/>
            <a:ext cx="1932136" cy="3240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63688" y="548680"/>
            <a:ext cx="5472608" cy="165618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err="1"/>
              <a:t>Криптология</a:t>
            </a:r>
            <a:r>
              <a:rPr lang="ru-RU" sz="3600" dirty="0"/>
              <a:t> </a:t>
            </a:r>
            <a:endParaRPr lang="ru-RU" sz="3600" dirty="0" smtClean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27584" y="3284984"/>
            <a:ext cx="3096344" cy="194421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Криптография</a:t>
            </a:r>
            <a:endParaRPr lang="ru-RU" sz="32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148064" y="3284984"/>
            <a:ext cx="3096344" cy="194421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/>
              <a:t>Криптоанализ</a:t>
            </a:r>
            <a:endParaRPr lang="ru-RU" sz="32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2483768" y="2204864"/>
            <a:ext cx="1008112" cy="108012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148064" y="2204864"/>
            <a:ext cx="1152128" cy="108012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63688" y="548680"/>
            <a:ext cx="5472608" cy="165618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Способы кодирования текста</a:t>
            </a:r>
            <a:endParaRPr lang="ru-RU" sz="36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3212976"/>
            <a:ext cx="3096344" cy="129614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графический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59832" y="4725144"/>
            <a:ext cx="3096344" cy="129614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числовой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96136" y="3212976"/>
            <a:ext cx="3096344" cy="129614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символьный</a:t>
            </a:r>
            <a:endParaRPr lang="ru-RU" sz="3200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627784" y="2204864"/>
            <a:ext cx="864096" cy="1008112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stCxn id="5" idx="2"/>
          </p:cNvCxnSpPr>
          <p:nvPr/>
        </p:nvCxnSpPr>
        <p:spPr>
          <a:xfrm>
            <a:off x="4499992" y="2204864"/>
            <a:ext cx="0" cy="252028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580112" y="2204864"/>
            <a:ext cx="1008112" cy="1008112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Рефлексия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numCol="2">
            <a:normAutofit fontScale="92500"/>
          </a:bodyPr>
          <a:lstStyle/>
          <a:p>
            <a:pPr lvl="0"/>
            <a:r>
              <a:rPr lang="ru-RU" dirty="0" smtClean="0"/>
              <a:t>сегодня я узнал…</a:t>
            </a:r>
          </a:p>
          <a:p>
            <a:pPr lvl="0"/>
            <a:r>
              <a:rPr lang="ru-RU" dirty="0" smtClean="0"/>
              <a:t>было интересно…</a:t>
            </a:r>
          </a:p>
          <a:p>
            <a:pPr lvl="0"/>
            <a:r>
              <a:rPr lang="ru-RU" dirty="0" smtClean="0"/>
              <a:t>было трудно…</a:t>
            </a:r>
          </a:p>
          <a:p>
            <a:pPr lvl="0"/>
            <a:r>
              <a:rPr lang="ru-RU" dirty="0" smtClean="0"/>
              <a:t>я выполнял задания…</a:t>
            </a:r>
          </a:p>
          <a:p>
            <a:pPr lvl="0"/>
            <a:r>
              <a:rPr lang="ru-RU" dirty="0" smtClean="0"/>
              <a:t>я понял, что…</a:t>
            </a:r>
          </a:p>
          <a:p>
            <a:pPr lvl="0"/>
            <a:r>
              <a:rPr lang="ru-RU" dirty="0" smtClean="0"/>
              <a:t>теперь я могу…</a:t>
            </a:r>
          </a:p>
          <a:p>
            <a:pPr lvl="0"/>
            <a:r>
              <a:rPr lang="ru-RU" dirty="0" smtClean="0"/>
              <a:t>я почувствовал, что…</a:t>
            </a:r>
          </a:p>
          <a:p>
            <a:pPr lvl="0"/>
            <a:r>
              <a:rPr lang="ru-RU" dirty="0" smtClean="0"/>
              <a:t>я приобрел…</a:t>
            </a:r>
          </a:p>
          <a:p>
            <a:pPr lvl="0"/>
            <a:r>
              <a:rPr lang="ru-RU" dirty="0" smtClean="0"/>
              <a:t>я научился…</a:t>
            </a:r>
          </a:p>
          <a:p>
            <a:pPr lvl="0"/>
            <a:r>
              <a:rPr lang="ru-RU" dirty="0" smtClean="0"/>
              <a:t> у меня получилось …</a:t>
            </a:r>
          </a:p>
          <a:p>
            <a:pPr lvl="0"/>
            <a:r>
              <a:rPr lang="ru-RU" dirty="0" smtClean="0"/>
              <a:t> я смог…</a:t>
            </a:r>
          </a:p>
          <a:p>
            <a:pPr lvl="0"/>
            <a:r>
              <a:rPr lang="ru-RU" dirty="0" smtClean="0"/>
              <a:t> я попробую…</a:t>
            </a:r>
          </a:p>
          <a:p>
            <a:pPr lvl="0"/>
            <a:r>
              <a:rPr lang="ru-RU" dirty="0" smtClean="0"/>
              <a:t> меня удивило…</a:t>
            </a:r>
          </a:p>
          <a:p>
            <a:pPr lvl="0"/>
            <a:r>
              <a:rPr lang="ru-RU" dirty="0" smtClean="0"/>
              <a:t> урок дал мне для жизни…</a:t>
            </a:r>
          </a:p>
          <a:p>
            <a:pPr lvl="0"/>
            <a:r>
              <a:rPr lang="ru-RU" dirty="0" smtClean="0"/>
              <a:t> мне захотелось</a:t>
            </a:r>
            <a:r>
              <a:rPr lang="ru-RU" dirty="0" smtClean="0"/>
              <a:t>…</a:t>
            </a:r>
            <a:endParaRPr lang="ru-RU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104</Words>
  <Application>Microsoft Office PowerPoint</Application>
  <PresentationFormat>Экран (4:3)</PresentationFormat>
  <Paragraphs>42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флажковая азбука</vt:lpstr>
      <vt:lpstr>Слайд 4</vt:lpstr>
      <vt:lpstr>Слайд 5</vt:lpstr>
      <vt:lpstr>Рефлексия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Катенька</dc:creator>
  <cp:lastModifiedBy>Катенька</cp:lastModifiedBy>
  <cp:revision>10</cp:revision>
  <dcterms:created xsi:type="dcterms:W3CDTF">2017-09-25T11:58:09Z</dcterms:created>
  <dcterms:modified xsi:type="dcterms:W3CDTF">2017-09-26T12:51:02Z</dcterms:modified>
</cp:coreProperties>
</file>