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09" y="116632"/>
            <a:ext cx="6629400" cy="2083297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Химия </a:t>
            </a:r>
            <a:b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вокруг нас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8840"/>
            <a:ext cx="523875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463" y="573325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Разработал учитель химии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МОБУ СОШ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с.Пришиб</a:t>
            </a:r>
            <a:r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муниципального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района 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Благоварский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район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Республики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Башкортостан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Гареев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Ильдар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Фагимович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77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6629400" cy="100811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err="1" smtClean="0">
                <a:solidFill>
                  <a:schemeClr val="accent5">
                    <a:lumMod val="50000"/>
                  </a:schemeClr>
                </a:solidFill>
              </a:rPr>
              <a:t>Хемофилия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640960" cy="1512168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err="1" smtClean="0">
                <a:solidFill>
                  <a:srgbClr val="444D26"/>
                </a:solidFill>
              </a:rPr>
              <a:t>Хемофобия</a:t>
            </a:r>
            <a:r>
              <a:rPr lang="ru-RU" sz="2400" b="1" i="1" dirty="0" smtClean="0">
                <a:solidFill>
                  <a:srgbClr val="444D26"/>
                </a:solidFill>
              </a:rPr>
              <a:t> </a:t>
            </a:r>
            <a:r>
              <a:rPr lang="ru-RU" sz="2400" b="1" i="1" dirty="0">
                <a:solidFill>
                  <a:srgbClr val="444D26"/>
                </a:solidFill>
              </a:rPr>
              <a:t>характеризуется как острая форма крайнего отвержения всего химического, ненатурального, искусственного.</a:t>
            </a:r>
          </a:p>
          <a:p>
            <a:endParaRPr lang="ru-RU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639194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22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6912768" cy="100811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Значение химии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352928" cy="2880320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>
                <a:solidFill>
                  <a:srgbClr val="444D26"/>
                </a:solidFill>
              </a:rPr>
              <a:t>Значение </a:t>
            </a:r>
            <a:r>
              <a:rPr lang="ru-RU" sz="2400" b="1" i="1" dirty="0">
                <a:solidFill>
                  <a:srgbClr val="444D26"/>
                </a:solidFill>
              </a:rPr>
              <a:t>химии в существовании и развитии человечества огромно и значимо. Н</a:t>
            </a:r>
            <a:r>
              <a:rPr lang="ru-RU" sz="2400" b="1" i="1" dirty="0" smtClean="0">
                <a:solidFill>
                  <a:srgbClr val="444D26"/>
                </a:solidFill>
              </a:rPr>
              <a:t>и </a:t>
            </a:r>
            <a:r>
              <a:rPr lang="ru-RU" sz="2400" b="1" i="1" dirty="0">
                <a:solidFill>
                  <a:srgbClr val="444D26"/>
                </a:solidFill>
              </a:rPr>
              <a:t>одна отрасль производства не обходится без химии. Если вы посмотрите на то, что вас окружает в быту или на работе – это все дары и деяния </a:t>
            </a:r>
            <a:r>
              <a:rPr lang="ru-RU" sz="2400" b="1" i="1" dirty="0" smtClean="0">
                <a:solidFill>
                  <a:srgbClr val="444D26"/>
                </a:solidFill>
              </a:rPr>
              <a:t>химии, от которых мы вряд ли сможем отказаться.</a:t>
            </a:r>
            <a:endParaRPr lang="ru-RU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5832648" cy="268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08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7" y="265112"/>
            <a:ext cx="6334125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11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6629400" cy="136815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Химия в быту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5"/>
          <a:stretch/>
        </p:blipFill>
        <p:spPr bwMode="auto">
          <a:xfrm>
            <a:off x="899592" y="1628800"/>
            <a:ext cx="7416824" cy="471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55892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03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6629400" cy="136815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Бытовая Химия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68" y="1556792"/>
            <a:ext cx="7375848" cy="49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32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6629400" cy="136815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Лекарственные препараты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7266384" cy="474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82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76672"/>
            <a:ext cx="6629400" cy="136815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Синтетические материалы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55709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489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6629400" cy="136815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Химия:</a:t>
            </a:r>
            <a:b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за и против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822960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48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1112168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Химия:</a:t>
            </a:r>
            <a:r>
              <a:rPr lang="ru-RU" sz="54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за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784976" cy="3888432"/>
          </a:xfrm>
        </p:spPr>
        <p:txBody>
          <a:bodyPr>
            <a:normAutofit fontScale="92500"/>
          </a:bodyPr>
          <a:lstStyle/>
          <a:p>
            <a:r>
              <a:rPr lang="ru-RU" sz="2600" b="1" i="1" dirty="0" smtClean="0"/>
              <a:t>продукция химической промышленности востребована среди населения, требуется в повседневной жизни, позволяет решить многие бытовые проблемы. </a:t>
            </a:r>
          </a:p>
          <a:p>
            <a:r>
              <a:rPr lang="ru-RU" sz="2600" b="1" i="1" dirty="0" smtClean="0"/>
              <a:t>химия </a:t>
            </a:r>
            <a:r>
              <a:rPr lang="ru-RU" sz="2600" b="1" i="1" dirty="0"/>
              <a:t>и химические вещества играют огромную роль </a:t>
            </a:r>
            <a:r>
              <a:rPr lang="ru-RU" sz="2600" b="1" i="1" dirty="0" smtClean="0"/>
              <a:t>в </a:t>
            </a:r>
            <a:r>
              <a:rPr lang="ru-RU" sz="2600" b="1" i="1" dirty="0"/>
              <a:t>жизни человека. Человек использует </a:t>
            </a:r>
            <a:r>
              <a:rPr lang="ru-RU" sz="2600" b="1" i="1" dirty="0" smtClean="0"/>
              <a:t>многие </a:t>
            </a:r>
            <a:r>
              <a:rPr lang="ru-RU" sz="2600" b="1" i="1" dirty="0"/>
              <a:t>вещества </a:t>
            </a:r>
            <a:r>
              <a:rPr lang="ru-RU" sz="2600" b="1" i="1" dirty="0" smtClean="0"/>
              <a:t>быту: </a:t>
            </a:r>
            <a:r>
              <a:rPr lang="ru-RU" sz="2600" b="1" i="1" dirty="0"/>
              <a:t>моющие </a:t>
            </a:r>
            <a:r>
              <a:rPr lang="ru-RU" sz="2600" b="1" i="1" dirty="0" smtClean="0"/>
              <a:t>средства, синтетические материалы, лекарственные препараты и т.д.</a:t>
            </a:r>
            <a:r>
              <a:rPr lang="ru-RU" sz="2600" b="1" i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4088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6629400" cy="100811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Химия:</a:t>
            </a:r>
            <a:r>
              <a:rPr lang="ru-RU" sz="54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5400" b="1" i="1" dirty="0" smtClean="0">
                <a:solidFill>
                  <a:schemeClr val="accent5">
                    <a:lumMod val="50000"/>
                  </a:schemeClr>
                </a:solidFill>
              </a:rPr>
              <a:t>против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640960" cy="4176464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444D26"/>
                </a:solidFill>
              </a:rPr>
              <a:t>продукция химической промышленности </a:t>
            </a:r>
            <a:r>
              <a:rPr lang="ru-RU" sz="2400" b="1" i="1" dirty="0" smtClean="0">
                <a:solidFill>
                  <a:srgbClr val="444D26"/>
                </a:solidFill>
              </a:rPr>
              <a:t>является источником опасности, способна вызывать отравления, способствует аллергическим явлениям.</a:t>
            </a:r>
          </a:p>
          <a:p>
            <a:r>
              <a:rPr lang="ru-RU" sz="2400" b="1" i="1" dirty="0" smtClean="0">
                <a:solidFill>
                  <a:srgbClr val="444D26"/>
                </a:solidFill>
              </a:rPr>
              <a:t>Многие химические вещества загрязняют окружающую среду, их производство создает вероятность техногенных аварий, вызывает экологические проблемы.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09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6629400" cy="1008112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err="1" smtClean="0">
                <a:solidFill>
                  <a:schemeClr val="accent5">
                    <a:lumMod val="50000"/>
                  </a:schemeClr>
                </a:solidFill>
              </a:rPr>
              <a:t>Хемофилия</a:t>
            </a:r>
            <a:endParaRPr lang="ru-RU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640960" cy="4176464"/>
          </a:xfrm>
        </p:spPr>
        <p:txBody>
          <a:bodyPr>
            <a:normAutofit/>
          </a:bodyPr>
          <a:lstStyle/>
          <a:p>
            <a:r>
              <a:rPr lang="ru-RU" sz="2400" b="1" i="1" dirty="0" err="1" smtClean="0">
                <a:solidFill>
                  <a:srgbClr val="444D26"/>
                </a:solidFill>
              </a:rPr>
              <a:t>Хемофилия</a:t>
            </a:r>
            <a:r>
              <a:rPr lang="ru-RU" sz="2400" b="1" i="1" dirty="0" smtClean="0">
                <a:solidFill>
                  <a:srgbClr val="444D26"/>
                </a:solidFill>
              </a:rPr>
              <a:t> проявляется в чрезмерном увлечении продукцией химической промышленности, в стремлении заменить натуральные материалы и продукты на искусственные и синтетические.</a:t>
            </a:r>
            <a:endParaRPr lang="ru-RU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39" y="3573015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3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219</TotalTime>
  <Words>201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Главная</vt:lpstr>
      <vt:lpstr>Химия  вокруг нас</vt:lpstr>
      <vt:lpstr>Химия в быту</vt:lpstr>
      <vt:lpstr>Бытовая Химия</vt:lpstr>
      <vt:lpstr>Лекарственные препараты</vt:lpstr>
      <vt:lpstr>Синтетические материалы</vt:lpstr>
      <vt:lpstr>Химия: за и против</vt:lpstr>
      <vt:lpstr>Химия: за</vt:lpstr>
      <vt:lpstr>Химия: против</vt:lpstr>
      <vt:lpstr>Хемофилия</vt:lpstr>
      <vt:lpstr>Хемофилия</vt:lpstr>
      <vt:lpstr>Значение химии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 вокруг нас</dc:title>
  <dc:creator>home</dc:creator>
  <cp:lastModifiedBy>home</cp:lastModifiedBy>
  <cp:revision>14</cp:revision>
  <dcterms:created xsi:type="dcterms:W3CDTF">2017-03-16T15:05:08Z</dcterms:created>
  <dcterms:modified xsi:type="dcterms:W3CDTF">2017-04-09T17:31:53Z</dcterms:modified>
</cp:coreProperties>
</file>