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8" r:id="rId2"/>
    <p:sldId id="256" r:id="rId3"/>
    <p:sldId id="257" r:id="rId4"/>
    <p:sldId id="258" r:id="rId5"/>
    <p:sldId id="261" r:id="rId6"/>
    <p:sldId id="259" r:id="rId7"/>
    <p:sldId id="260" r:id="rId8"/>
    <p:sldId id="264" r:id="rId9"/>
    <p:sldId id="263" r:id="rId10"/>
    <p:sldId id="262" r:id="rId11"/>
    <p:sldId id="267" r:id="rId12"/>
    <p:sldId id="266" r:id="rId13"/>
    <p:sldId id="268" r:id="rId14"/>
    <p:sldId id="272" r:id="rId15"/>
    <p:sldId id="269" r:id="rId16"/>
    <p:sldId id="265" r:id="rId17"/>
    <p:sldId id="273" r:id="rId18"/>
    <p:sldId id="274" r:id="rId19"/>
    <p:sldId id="271" r:id="rId20"/>
    <p:sldId id="270" r:id="rId21"/>
    <p:sldId id="278" r:id="rId22"/>
    <p:sldId id="281" r:id="rId23"/>
    <p:sldId id="276" r:id="rId24"/>
    <p:sldId id="277" r:id="rId25"/>
    <p:sldId id="275" r:id="rId26"/>
    <p:sldId id="279" r:id="rId27"/>
    <p:sldId id="284" r:id="rId28"/>
    <p:sldId id="283" r:id="rId29"/>
    <p:sldId id="282" r:id="rId30"/>
    <p:sldId id="288" r:id="rId31"/>
    <p:sldId id="287" r:id="rId32"/>
    <p:sldId id="280" r:id="rId33"/>
    <p:sldId id="286" r:id="rId34"/>
    <p:sldId id="289" r:id="rId35"/>
    <p:sldId id="297" r:id="rId36"/>
    <p:sldId id="285" r:id="rId37"/>
    <p:sldId id="296" r:id="rId38"/>
    <p:sldId id="295" r:id="rId39"/>
    <p:sldId id="294" r:id="rId40"/>
    <p:sldId id="293" r:id="rId41"/>
    <p:sldId id="290" r:id="rId42"/>
    <p:sldId id="291" r:id="rId43"/>
    <p:sldId id="299" r:id="rId44"/>
    <p:sldId id="300" r:id="rId45"/>
    <p:sldId id="292" r:id="rId46"/>
    <p:sldId id="298" r:id="rId47"/>
    <p:sldId id="302" r:id="rId48"/>
    <p:sldId id="301" r:id="rId49"/>
    <p:sldId id="303" r:id="rId50"/>
    <p:sldId id="307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2FFF7B-1603-4A18-89E4-1EEC3F54F07D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3E828A-BE9D-4B5B-BC66-9EED1D8CF7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2FFF7B-1603-4A18-89E4-1EEC3F54F07D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3E828A-BE9D-4B5B-BC66-9EED1D8CF7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2FFF7B-1603-4A18-89E4-1EEC3F54F07D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3E828A-BE9D-4B5B-BC66-9EED1D8CF7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2FFF7B-1603-4A18-89E4-1EEC3F54F07D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3E828A-BE9D-4B5B-BC66-9EED1D8CF7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2FFF7B-1603-4A18-89E4-1EEC3F54F07D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3E828A-BE9D-4B5B-BC66-9EED1D8CF7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2FFF7B-1603-4A18-89E4-1EEC3F54F07D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3E828A-BE9D-4B5B-BC66-9EED1D8CF7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2FFF7B-1603-4A18-89E4-1EEC3F54F07D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3E828A-BE9D-4B5B-BC66-9EED1D8CF7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2FFF7B-1603-4A18-89E4-1EEC3F54F07D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3E828A-BE9D-4B5B-BC66-9EED1D8CF7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2FFF7B-1603-4A18-89E4-1EEC3F54F07D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3E828A-BE9D-4B5B-BC66-9EED1D8CF7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2FFF7B-1603-4A18-89E4-1EEC3F54F07D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3E828A-BE9D-4B5B-BC66-9EED1D8CF7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2FFF7B-1603-4A18-89E4-1EEC3F54F07D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3E828A-BE9D-4B5B-BC66-9EED1D8CF7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42FFF7B-1603-4A18-89E4-1EEC3F54F07D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93E828A-BE9D-4B5B-BC66-9EED1D8CF7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50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ped-kopilka.ru/blogs/svetlana-viktorovna-lukjanchenko/matematicheskaja-igra-kto-hochet-stat-otlichnikom.html" TargetMode="External"/><Relationship Id="rId7" Type="http://schemas.openxmlformats.org/officeDocument/2006/relationships/hyperlink" Target="http://itfaqs.ru/wp-content/uploads/2014/10/1-2.jpg" TargetMode="External"/><Relationship Id="rId2" Type="http://schemas.openxmlformats.org/officeDocument/2006/relationships/hyperlink" Target="https://multiurok.ru/files/matiematichieskaia-ighra-kto-khochiet-stat-otlichnikom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etod-kopilka.ru/images/doc/24/18252/hello_html_6c4641c4.jpg" TargetMode="External"/><Relationship Id="rId5" Type="http://schemas.openxmlformats.org/officeDocument/2006/relationships/hyperlink" Target="http://ramrechizy.edumsko.ru/uploads/3000/2630/section/262814/vneurochka/vneur1.jpg" TargetMode="External"/><Relationship Id="rId4" Type="http://schemas.openxmlformats.org/officeDocument/2006/relationships/hyperlink" Target="http://www.for-farmasi.ru/laxasithi/5000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0689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>«Кто хочет стать отличником?!»</a:t>
            </a:r>
            <a:br>
              <a:rPr lang="ru-RU" sz="4400" b="1" dirty="0" smtClean="0"/>
            </a:br>
            <a:r>
              <a:rPr lang="ru-RU" sz="4400" b="1" dirty="0" smtClean="0"/>
              <a:t>Игра по математике </a:t>
            </a:r>
            <a:br>
              <a:rPr lang="ru-RU" sz="4400" b="1" dirty="0" smtClean="0"/>
            </a:br>
            <a:r>
              <a:rPr lang="ru-RU" sz="4400" b="1" dirty="0" smtClean="0"/>
              <a:t>5-7 классов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3000372"/>
            <a:ext cx="7406640" cy="1752600"/>
          </a:xfrm>
        </p:spPr>
        <p:txBody>
          <a:bodyPr/>
          <a:lstStyle/>
          <a:p>
            <a:pPr algn="ctr"/>
            <a:r>
              <a:rPr lang="ru-RU" dirty="0" smtClean="0"/>
              <a:t>Смирнова М.А., учитель математики МОУ </a:t>
            </a:r>
            <a:r>
              <a:rPr lang="ru-RU" dirty="0" err="1" smtClean="0"/>
              <a:t>Оковецкая</a:t>
            </a:r>
            <a:r>
              <a:rPr lang="ru-RU" dirty="0" smtClean="0"/>
              <a:t> средняя общеобразовательная школа</a:t>
            </a:r>
          </a:p>
          <a:p>
            <a:pPr algn="ctr"/>
            <a:r>
              <a:rPr lang="ru-RU" dirty="0" smtClean="0"/>
              <a:t>д. </a:t>
            </a:r>
            <a:r>
              <a:rPr lang="ru-RU" dirty="0" err="1" smtClean="0"/>
              <a:t>Оковцы</a:t>
            </a:r>
            <a:r>
              <a:rPr lang="ru-RU" dirty="0" smtClean="0"/>
              <a:t>, Тверская обл.</a:t>
            </a:r>
            <a:endParaRPr lang="ru-RU" dirty="0"/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3214678" y="6143644"/>
            <a:ext cx="278608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Источники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А. 2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Б. 6/5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В. 11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Г. 26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713122" y="703470"/>
            <a:ext cx="492922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Какое число получается при    сложении 5/5+1?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А. 10 коп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1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коп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В. 100 коп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Г. 25 коп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785918" y="714356"/>
            <a:ext cx="51435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Чему равен 1% от рубля?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00166" y="2285992"/>
            <a:ext cx="5500726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Площадь квадрата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3429000"/>
            <a:ext cx="5572164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Площадь окружности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4429132"/>
            <a:ext cx="5572164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Площадь круга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5429264"/>
            <a:ext cx="564360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Длина окружности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643042" y="714356"/>
            <a:ext cx="53578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 Что находится по формуле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</a:t>
            </a:r>
            <a:r>
              <a:rPr kumimoji="0" lang="el-GR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π∙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X V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D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643042" y="714356"/>
            <a:ext cx="50006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11. Как обозначали римляне число 50?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100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10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1000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10000000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071670" y="714356"/>
            <a:ext cx="450059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12. Что означает греческое слово «кило»?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1001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666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7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13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50544" y="703470"/>
            <a:ext cx="478631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13.Какое из чисел называется числом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Шехеразады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714644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Пифагор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29124" y="2714620"/>
            <a:ext cx="2714644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Паскаль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39952"/>
            <a:ext cx="2714644" cy="84637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Магницкий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3929066"/>
            <a:ext cx="2714644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Ковалевская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686586" y="720478"/>
            <a:ext cx="492919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14. Кто из ученых математиков родился на острове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Самосе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1,07 км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71,12 см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2,54 см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7,47 км.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500166" y="681698"/>
            <a:ext cx="521494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15. Чему равна миля из прежней русской системы мер длины?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5412256"/>
            <a:ext cx="720774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Поздравляю!</a:t>
            </a:r>
          </a:p>
          <a:p>
            <a:pPr algn="ctr"/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Вы стали отличником!</a:t>
            </a:r>
            <a:endParaRPr lang="ru-RU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AB33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142852"/>
            <a:ext cx="6215106" cy="1689230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Кто хочет стать отличником?!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2357430"/>
            <a:ext cx="928662" cy="3500462"/>
          </a:xfrm>
        </p:spPr>
        <p:txBody>
          <a:bodyPr>
            <a:normAutofit fontScale="92500" lnSpcReduction="20000"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www.for-farmasi.ru/laxasithi/5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283" y="214290"/>
            <a:ext cx="2048717" cy="24288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1538" y="2357430"/>
            <a:ext cx="2727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Помощь класса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2857496"/>
            <a:ext cx="2537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Помощь друга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16" y="3286124"/>
            <a:ext cx="200061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Право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ошибку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4" descr="http://ramrechizy.edumsko.ru/uploads/3000/2630/section/262814/vneurochka/vneur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3000372"/>
            <a:ext cx="2589201" cy="2110199"/>
          </a:xfrm>
          <a:prstGeom prst="rect">
            <a:avLst/>
          </a:prstGeom>
          <a:noFill/>
        </p:spPr>
      </p:pic>
      <p:pic>
        <p:nvPicPr>
          <p:cNvPr id="14342" name="Picture 6" descr="http://www.metod-kopilka.ru/images/doc/24/18252/hello_html_6c4641c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3429000"/>
            <a:ext cx="2109060" cy="2229728"/>
          </a:xfrm>
          <a:prstGeom prst="rect">
            <a:avLst/>
          </a:prstGeom>
          <a:noFill/>
        </p:spPr>
      </p:pic>
      <p:pic>
        <p:nvPicPr>
          <p:cNvPr id="14344" name="Picture 8" descr="http://itfaqs.ru/wp-content/uploads/2014/10/1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0801" y="4214818"/>
            <a:ext cx="2893199" cy="1928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 м</a:t>
            </a:r>
            <a:r>
              <a:rPr lang="ru-RU" sz="2800" b="1" baseline="30000" dirty="0" smtClean="0">
                <a:latin typeface="Times New Roman" pitchFamily="18" charset="0"/>
                <a:cs typeface="Times New Roman" pitchFamily="18" charset="0"/>
              </a:rPr>
              <a:t>2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га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см</a:t>
            </a:r>
            <a:r>
              <a:rPr lang="ru-RU" sz="2800" b="1" baseline="30000" dirty="0" smtClean="0">
                <a:latin typeface="Times New Roman" pitchFamily="18" charset="0"/>
                <a:cs typeface="Times New Roman" pitchFamily="18" charset="0"/>
              </a:rPr>
              <a:t>2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 дм</a:t>
            </a:r>
            <a:r>
              <a:rPr lang="ru-RU" sz="28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714480" y="642918"/>
            <a:ext cx="51435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1.Какая из единиц площади самая большая?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142852"/>
            <a:ext cx="6215106" cy="1689230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Кто хочет стать отличником?!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428868"/>
            <a:ext cx="714380" cy="3286148"/>
          </a:xfrm>
        </p:spPr>
        <p:txBody>
          <a:bodyPr>
            <a:normAutofit fontScale="92500" lnSpcReduction="20000"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www.for-farmasi.ru/laxasithi/5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283" y="214290"/>
            <a:ext cx="2048717" cy="24288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1538" y="2357430"/>
            <a:ext cx="2727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Помощь класса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2857496"/>
            <a:ext cx="2537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Помощь друга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16" y="3286124"/>
            <a:ext cx="200061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Право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ошибку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4" descr="http://ramrechizy.edumsko.ru/uploads/3000/2630/section/262814/vneurochka/vneur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3000372"/>
            <a:ext cx="2589201" cy="2110199"/>
          </a:xfrm>
          <a:prstGeom prst="rect">
            <a:avLst/>
          </a:prstGeom>
          <a:noFill/>
        </p:spPr>
      </p:pic>
      <p:pic>
        <p:nvPicPr>
          <p:cNvPr id="14342" name="Picture 6" descr="http://www.metod-kopilka.ru/images/doc/24/18252/hello_html_6c4641c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3429000"/>
            <a:ext cx="2109060" cy="2229728"/>
          </a:xfrm>
          <a:prstGeom prst="rect">
            <a:avLst/>
          </a:prstGeom>
          <a:noFill/>
        </p:spPr>
      </p:pic>
      <p:pic>
        <p:nvPicPr>
          <p:cNvPr id="14344" name="Picture 8" descr="http://itfaqs.ru/wp-content/uploads/2014/10/1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0801" y="4214818"/>
            <a:ext cx="2893199" cy="1928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714644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А.Множитель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6248" y="2714620"/>
            <a:ext cx="285752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Произведение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643206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Сумма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3929066"/>
            <a:ext cx="285752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Слагаемое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643042" y="714356"/>
            <a:ext cx="521494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Как называется неизвестный компонент в уравнении 2 ·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=10?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571744"/>
            <a:ext cx="22145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2643182"/>
            <a:ext cx="2143140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4143380"/>
            <a:ext cx="2143140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214818"/>
            <a:ext cx="2143140" cy="121444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00166" y="785794"/>
            <a:ext cx="535781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Какая из нарисованных фигур называется треугольником?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000232" y="278605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араллелограмм 9"/>
          <p:cNvSpPr/>
          <p:nvPr/>
        </p:nvSpPr>
        <p:spPr>
          <a:xfrm>
            <a:off x="5214942" y="2928934"/>
            <a:ext cx="1216152" cy="91440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2143108" y="4357694"/>
            <a:ext cx="914400" cy="9144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авильный пятиугольник 11"/>
          <p:cNvSpPr/>
          <p:nvPr/>
        </p:nvSpPr>
        <p:spPr>
          <a:xfrm>
            <a:off x="5286380" y="4357694"/>
            <a:ext cx="960120" cy="91440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Площадь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Длина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Путь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Ширина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857356" y="642918"/>
            <a:ext cx="47149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Что находится по формуле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ab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33</a:t>
            </a:r>
            <a:r>
              <a:rPr lang="ru-RU" sz="2800" b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30</a:t>
            </a:r>
            <a:r>
              <a:rPr lang="ru-RU" sz="2800" b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25</a:t>
            </a:r>
            <a:r>
              <a:rPr lang="ru-RU" sz="2800" b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357290" y="572838"/>
            <a:ext cx="571504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Сколько лет рыбачил старик из «Сказки о рыбаке и рыбке» А.С. Пушкина?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43644" y="2714620"/>
            <a:ext cx="3286148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а +(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+с)=(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а+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)+с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01230" y="2714620"/>
            <a:ext cx="2928958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а +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+ 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3874636"/>
            <a:ext cx="321471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а·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·а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3857628"/>
            <a:ext cx="3000396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(а·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)·с = а·(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·с)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357290" y="714356"/>
            <a:ext cx="578647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Какой из законов называется сочетательным законом умножения?</a:t>
            </a:r>
            <a:endParaRPr kumimoji="0" lang="ru-RU" sz="2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227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11259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3490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705422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285984" y="714356"/>
            <a:ext cx="400052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Какое из чисел делится на 5?</a:t>
            </a:r>
            <a:endParaRPr kumimoji="0" lang="ru-RU" sz="2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27 см³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36 см³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216 см³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48 см³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500166" y="714356"/>
            <a:ext cx="550072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Периметр   грани куба равен 12 см. Чему равен объем куба?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571480"/>
            <a:ext cx="6000792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9. Масса арбуза равна 1 кг и половине арбуза. Какова масса всего арбуза?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50033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1,5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29124" y="2714620"/>
            <a:ext cx="2571768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2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50033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2,5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3918180"/>
            <a:ext cx="2571768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Гамма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Дельта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Бета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Альфа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62120" y="681698"/>
            <a:ext cx="47148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10.Как называется первая   группа греческого алфавита?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12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9999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666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13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984582" y="642918"/>
            <a:ext cx="455746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11. Какое из чисел называют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звериным числом?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А. Ч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ас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Год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Сутки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Минута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500166" y="714356"/>
            <a:ext cx="550072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.Какая из единиц времени самая маленькая?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10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10000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В.100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1000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643042" y="714356"/>
            <a:ext cx="521497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12. Что означает греческое слово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санти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1,07 км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2,13 м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30,48 см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71,12 см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571604" y="714356"/>
            <a:ext cx="52864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13. Чему равна сажень из прежней русской системы мер?</a:t>
            </a:r>
            <a:endParaRPr kumimoji="0" lang="ru-RU" sz="2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Архимед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Гипатия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Паскаль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 Ожегов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785918" y="642918"/>
            <a:ext cx="507209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14. Кто из ученых не был математиком?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2714620"/>
            <a:ext cx="2857520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Биллион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2714620"/>
            <a:ext cx="3000396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Квинтиллион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3929066"/>
            <a:ext cx="285752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 Триллион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4810" y="3929066"/>
            <a:ext cx="3000396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Септиллион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428728" y="785794"/>
            <a:ext cx="564357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15. Число  1 000 000 000 000     называется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5412256"/>
            <a:ext cx="720774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Поздравляю!</a:t>
            </a:r>
            <a:endParaRPr lang="ru-RU" sz="40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Вы стали отличником!</a:t>
            </a:r>
            <a:endParaRPr lang="ru-RU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142852"/>
            <a:ext cx="6215106" cy="1689230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Кто хочет стать отличником?!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500306"/>
            <a:ext cx="714380" cy="3429024"/>
          </a:xfrm>
        </p:spPr>
        <p:txBody>
          <a:bodyPr>
            <a:normAutofit fontScale="85000" lnSpcReduction="20000"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www.for-farmasi.ru/laxasithi/5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283" y="214290"/>
            <a:ext cx="2048717" cy="24288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1538" y="2357430"/>
            <a:ext cx="2727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Помощь класса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2857496"/>
            <a:ext cx="2537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Помощь друга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16" y="3286124"/>
            <a:ext cx="200061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Право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ошибку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4" descr="http://ramrechizy.edumsko.ru/uploads/3000/2630/section/262814/vneurochka/vneur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3000372"/>
            <a:ext cx="2589201" cy="2110199"/>
          </a:xfrm>
          <a:prstGeom prst="rect">
            <a:avLst/>
          </a:prstGeom>
          <a:noFill/>
        </p:spPr>
      </p:pic>
      <p:pic>
        <p:nvPicPr>
          <p:cNvPr id="14342" name="Picture 6" descr="http://www.metod-kopilka.ru/images/doc/24/18252/hello_html_6c4641c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3429000"/>
            <a:ext cx="2109060" cy="2229728"/>
          </a:xfrm>
          <a:prstGeom prst="rect">
            <a:avLst/>
          </a:prstGeom>
          <a:noFill/>
        </p:spPr>
      </p:pic>
      <p:pic>
        <p:nvPicPr>
          <p:cNvPr id="14344" name="Picture 8" descr="http://itfaqs.ru/wp-content/uploads/2014/10/1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0801" y="4214818"/>
            <a:ext cx="2893199" cy="1928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  дм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м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мм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см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357422" y="714356"/>
            <a:ext cx="400049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Какая из единиц длины самая большая?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  0 – это число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2643182"/>
            <a:ext cx="2786082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Натуральное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71934" y="2643182"/>
            <a:ext cx="314327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Целое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3929066"/>
            <a:ext cx="278608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Дробное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3929066"/>
            <a:ext cx="321471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Отрицательное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Закон а(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+ с) = 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+ ас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называют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5918" y="2643182"/>
            <a:ext cx="435771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Сочетательным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3714752"/>
            <a:ext cx="4357718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Переместительным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4714884"/>
            <a:ext cx="4357718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Распределительным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5715016"/>
            <a:ext cx="4357718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Объединительным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571480"/>
            <a:ext cx="614366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Какой знак нужно поставить между цифрами 2 и 3, чтобы получилось число больше двух, но меньше трех?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Плюс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Минус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Запятая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Деление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 Найдите следующее число в данной последовательности чисел: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3, 4, 6, 9, 13, 18, 24, …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25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30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31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32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92895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Уменьшаемое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00562" y="2714620"/>
            <a:ext cx="2714644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Разность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928958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Слагаемое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3929066"/>
            <a:ext cx="2714644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 Сумма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358648" y="714356"/>
            <a:ext cx="593649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называется первый компонент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в уравнении     х+2=7?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09526"/>
            <a:ext cx="7143800" cy="207170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6. Турист поднимался в гору 5 часов, проходя каждый час 3 км. На обратном пути он увеличил скорость на 2 км/ч. Сколько часов потребовалось туристу на обратный путь?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6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5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4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7. Сколько концов у пяти палок?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 пяти с половиной палок?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10 и 11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10 и 10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10 и 12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10 и 10,5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2"/>
            <a:ext cx="7072362" cy="221457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8. Пильщики распиливают бревно на метровые обрубки. Длина бревна – 5 метров. Распиловка бревна поперек отнимает каждый раз полторы минуты. Сколько минут потребуется, чтобы распилить все бревно?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5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6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7,5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9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9. Какая из данных величин точная?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2714620"/>
            <a:ext cx="614366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Расстояние между Москвой и Тулой 180 км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3714752"/>
            <a:ext cx="6143668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Число книг в библиотеке 18000 штук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4643446"/>
            <a:ext cx="6143668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Масса каждой чашки в столовой 60 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5572140"/>
            <a:ext cx="6143668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Число семечек в каждом арбузе 102 штуки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10. Сколько различных трехзначных чисел можно записать с помощью цифр 0, 2, 5, если цифры в записи не повторяются 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4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5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6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8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357166"/>
            <a:ext cx="6715172" cy="17859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11. У целого кубика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Рубика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8 вершин. Представьте, что у вас кубик китайский, и одна вершина отвалилась. Сколько вершин осталось у кубика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Рубика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9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12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14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6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12. Сколько раз надо разрезать куб, чтобы получить 27 равных кубиков?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5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6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8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9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13. Что означает слово «арифметика»?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Число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Цифра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Решение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Перенос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14. Где находится эталон метра?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Франция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Италия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США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Россия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15.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Сколько лет уйдет на то, чтобы досчитать до миллиарда?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 Жизни не хватит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Б. 99 лет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32 года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12 лет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928662" y="5412256"/>
            <a:ext cx="720774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Поздравляю!</a:t>
            </a:r>
          </a:p>
          <a:p>
            <a:pPr algn="ctr"/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Вы стали отличником!</a:t>
            </a:r>
            <a:endParaRPr lang="ru-RU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786082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00562" y="2714620"/>
            <a:ext cx="257176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78608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3956960"/>
            <a:ext cx="2571768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00166" y="785794"/>
            <a:ext cx="542928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Какая из нарисованных фигур называется отрезком?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5072066" y="3143248"/>
            <a:ext cx="1928826" cy="285752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071670" y="3071810"/>
            <a:ext cx="1785950" cy="142876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2000232" y="4214818"/>
            <a:ext cx="1928826" cy="285752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4929190" y="4286256"/>
            <a:ext cx="1928826" cy="285752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1978460" y="4472676"/>
            <a:ext cx="71438" cy="714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flipV="1">
            <a:off x="5072066" y="3402464"/>
            <a:ext cx="71438" cy="714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946066" y="4176038"/>
            <a:ext cx="71438" cy="714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источники: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071546"/>
            <a:ext cx="7498080" cy="5572164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Борисова, А. Как стать миллионером/ Борисова А. //Еженедельная учебно-методическая газета Математика.-2004.-№ 46.- с.17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Фахрутдинова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,Р.К. Кто хочет стать отличником?/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Фахрутдинова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Р.К. //Математика в школе.-2001.-№ 5.–с.69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Зубрицкая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Е.А. Математическая игра «Кто хочет стать отличником» (Интернет ресурс):Режим доступа </a:t>
            </a:r>
            <a:r>
              <a:rPr lang="en-US" sz="2000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  <a:hlinkClick r:id="rId2"/>
              </a:rPr>
              <a:t>https://multiurok.ru/files/matiematichieskaia-ighra-kto-khochiet-stat-otlichnikom.html</a:t>
            </a:r>
            <a:endParaRPr lang="ru-RU" sz="2000" dirty="0" smtClean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Лукьянченко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С.В. Интеллектуальная игра по математике «Кто хочет стать отличником?» для 5-8 классов (Интернет ресурс):Режим доступа </a:t>
            </a:r>
            <a:r>
              <a:rPr lang="ru-RU" sz="1800" u="sng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hlinkClick r:id="rId3"/>
              </a:rPr>
              <a:t>http://ped-kopilka.ru/blogs/svetlana-viktorovna-lukjanchenko/matematicheskaja-igra-kto-hochet-stat-otlichnikom.html</a:t>
            </a:r>
            <a:endParaRPr lang="ru-RU" sz="1800" u="sng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None/>
            </a:pPr>
            <a:r>
              <a:rPr lang="ru-RU" sz="1800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/>
                </a:solidFill>
              </a:rPr>
              <a:t>Картинки:</a:t>
            </a:r>
          </a:p>
          <a:p>
            <a:r>
              <a:rPr lang="en-US" sz="1800" u="sng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hlinkClick r:id="rId4"/>
              </a:rPr>
              <a:t>http://www.for-farmasi.ru/laxasithi/5000</a:t>
            </a:r>
            <a:endParaRPr lang="ru-RU" sz="1800" u="sng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1800" u="sng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hlinkClick r:id="rId5"/>
              </a:rPr>
              <a:t>http://ramrechizy.edumsko.ru/uploads/3000/2630/section/262814/vneurochka/vneur1.jpg</a:t>
            </a:r>
            <a:endParaRPr lang="ru-RU" sz="1800" u="sng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1800" u="sng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hlinkClick r:id="rId6"/>
              </a:rPr>
              <a:t>http://www.metod-kopilka.ru/images/doc/24/18252/hello_html_6c4641c4.jpg</a:t>
            </a:r>
            <a:endParaRPr lang="ru-RU" sz="1800" u="sng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1800" u="sng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hlinkClick r:id="rId7"/>
              </a:rPr>
              <a:t>http://itfaqs.ru/wp-content/uploads/2014/10/1-2.jpg</a:t>
            </a:r>
            <a:endParaRPr lang="ru-RU" sz="1800" u="sng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None/>
            </a:pPr>
            <a:endParaRPr lang="ru-RU" sz="1800" u="sng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1800" u="sng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1800" u="sng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1800" u="sng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None/>
            </a:pPr>
            <a:endParaRPr lang="ru-RU" sz="2000" dirty="0" smtClean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 начало 3">
            <a:hlinkClick r:id="" action="ppaction://hlinkshowjump?jump=firstslide" highlightClick="1"/>
          </p:cNvPr>
          <p:cNvSpPr/>
          <p:nvPr/>
        </p:nvSpPr>
        <p:spPr>
          <a:xfrm>
            <a:off x="8143900" y="6000768"/>
            <a:ext cx="756664" cy="68522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Угольник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3000396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Транспортир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Линейка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3000396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Циркуль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571604" y="785794"/>
            <a:ext cx="464347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Какой прибор используют для      измерения углов?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27994" y="2643182"/>
            <a:ext cx="350046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Распределительный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2643182"/>
            <a:ext cx="278608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Сочетательный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38880" y="3929066"/>
            <a:ext cx="350046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Переместительный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82886" y="3929066"/>
            <a:ext cx="278608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Объединяющий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428728" y="785794"/>
            <a:ext cx="557216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а+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Как называется закон сложения?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786182" y="5357826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786082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Колягин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00562" y="2714620"/>
            <a:ext cx="2643206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Виленкин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78608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Мерзляк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3929066"/>
            <a:ext cx="2571768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Г. Макарычев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571604" y="785794"/>
            <a:ext cx="53578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Кто автор вашего учебника      «Алгебра 7 класс»?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5786478" cy="1357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714620"/>
            <a:ext cx="221457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А. 24347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14620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Б. 3025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В.14239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14314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Г. 150720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395456" y="642918"/>
          <a:ext cx="161924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620"/>
                <a:gridCol w="809620"/>
              </a:tblGrid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4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4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357422" y="714356"/>
            <a:ext cx="335758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Какое из чисел     делится на 2?</a:t>
            </a:r>
            <a:endParaRPr kumimoji="0" lang="ru-RU" sz="2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1A324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02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1211</TotalTime>
  <Words>3713</Words>
  <Application>Microsoft Office PowerPoint</Application>
  <PresentationFormat>Экран (4:3)</PresentationFormat>
  <Paragraphs>1637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Солнцестояние</vt:lpstr>
      <vt:lpstr>«Кто хочет стать отличником?!» Игра по математике  5-7 классов</vt:lpstr>
      <vt:lpstr>Кто хочет стать отличником?!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Кто хочет стать отличником?!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Кто хочет стать отличником?!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Используемые 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хочет стать отличником?!</dc:title>
  <dc:creator>Игорь</dc:creator>
  <cp:lastModifiedBy>Игорь</cp:lastModifiedBy>
  <cp:revision>124</cp:revision>
  <dcterms:created xsi:type="dcterms:W3CDTF">2017-01-15T12:51:05Z</dcterms:created>
  <dcterms:modified xsi:type="dcterms:W3CDTF">2017-02-16T19:10:15Z</dcterms:modified>
</cp:coreProperties>
</file>