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267" r:id="rId3"/>
    <p:sldId id="257" r:id="rId4"/>
    <p:sldId id="259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6" r:id="rId13"/>
    <p:sldId id="275" r:id="rId14"/>
    <p:sldId id="260" r:id="rId15"/>
    <p:sldId id="279" r:id="rId16"/>
    <p:sldId id="280" r:id="rId17"/>
    <p:sldId id="281" r:id="rId18"/>
    <p:sldId id="282" r:id="rId19"/>
    <p:sldId id="284" r:id="rId20"/>
    <p:sldId id="283" r:id="rId21"/>
    <p:sldId id="285" r:id="rId22"/>
    <p:sldId id="286" r:id="rId23"/>
    <p:sldId id="261" r:id="rId24"/>
    <p:sldId id="288" r:id="rId25"/>
    <p:sldId id="296" r:id="rId26"/>
    <p:sldId id="297" r:id="rId27"/>
    <p:sldId id="298" r:id="rId28"/>
    <p:sldId id="299" r:id="rId29"/>
    <p:sldId id="300" r:id="rId30"/>
    <p:sldId id="301" r:id="rId31"/>
    <p:sldId id="262" r:id="rId32"/>
    <p:sldId id="289" r:id="rId33"/>
    <p:sldId id="302" r:id="rId34"/>
    <p:sldId id="303" r:id="rId35"/>
    <p:sldId id="304" r:id="rId36"/>
    <p:sldId id="305" r:id="rId37"/>
    <p:sldId id="306" r:id="rId38"/>
    <p:sldId id="307" r:id="rId39"/>
    <p:sldId id="264" r:id="rId40"/>
    <p:sldId id="308" r:id="rId41"/>
    <p:sldId id="290" r:id="rId42"/>
    <p:sldId id="309" r:id="rId43"/>
    <p:sldId id="310" r:id="rId44"/>
    <p:sldId id="311" r:id="rId45"/>
    <p:sldId id="312" r:id="rId46"/>
    <p:sldId id="263" r:id="rId47"/>
    <p:sldId id="313" r:id="rId48"/>
    <p:sldId id="291" r:id="rId49"/>
    <p:sldId id="314" r:id="rId50"/>
    <p:sldId id="315" r:id="rId51"/>
    <p:sldId id="316" r:id="rId52"/>
    <p:sldId id="317" r:id="rId53"/>
    <p:sldId id="318" r:id="rId54"/>
    <p:sldId id="258" r:id="rId55"/>
    <p:sldId id="32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D48B"/>
    <a:srgbClr val="2C8458"/>
    <a:srgbClr val="339966"/>
    <a:srgbClr val="88D8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59" autoAdjust="0"/>
  </p:normalViewPr>
  <p:slideViewPr>
    <p:cSldViewPr>
      <p:cViewPr>
        <p:scale>
          <a:sx n="78" d="100"/>
          <a:sy n="78" d="100"/>
        </p:scale>
        <p:origin x="-114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1AC913-F8B3-48AF-A20C-652D162FF7F9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F906B3-5414-4FB1-AB97-B03D874B5FD7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1.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276BDB87-69D5-4BFD-8D26-1EC67DB24CD1}" type="parTrans" cxnId="{390EF436-4B5D-4CF9-A47E-6C190025D812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37584DC9-411B-4FC9-99B8-89479518666B}" type="sibTrans" cxnId="{390EF436-4B5D-4CF9-A47E-6C190025D812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D05E6BB5-029E-4B3B-A3C8-8A00653F558F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Выберите раздел игры и нажмите на него.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2D41E82E-0290-4BE9-A412-EF8924BCB006}" type="parTrans" cxnId="{5CE6D77F-1706-41FA-88EC-2F22AD8D66AF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2081D0E0-B2F8-46B3-9B6F-F2BABF62D915}" type="sibTrans" cxnId="{5CE6D77F-1706-41FA-88EC-2F22AD8D66AF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3A588A20-8B06-4323-B603-145718D838B3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2.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B6C71734-0E73-4113-B633-9A1AD2BF1FA7}" type="parTrans" cxnId="{B492A758-CD36-451E-8AAD-E32D1B44DD99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8C7F9E08-DE5D-4B7A-B82E-228CB23DA663}" type="sibTrans" cxnId="{B492A758-CD36-451E-8AAD-E32D1B44DD99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AFE3BCBD-6826-4E1A-ABCC-8C8989159524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3.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BDBF330B-19C2-4A52-B716-6495E168818D}" type="parTrans" cxnId="{52E855CE-2291-4AC8-B769-17FFE6A1DE84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A2E4185B-F6A5-430C-8721-C69185203AF5}" type="sibTrans" cxnId="{52E855CE-2291-4AC8-B769-17FFE6A1DE84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51B87A97-2710-44E2-8BF7-9ED55784D1F5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 картинке откроются кружки с цифрами,</a:t>
          </a:r>
          <a:r>
            <a:rPr lang="en-US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 </a:t>
          </a:r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нажав на которые открываются слайды с вопросами.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91E2F8CC-83FD-4F0D-BC47-5945ACC3FCCF}" type="parTrans" cxnId="{52763F74-A53E-42CD-9409-FB7986F18DF3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A2307BE8-652A-46E4-9DB3-E7AD993B2C27}" type="sibTrans" cxnId="{52763F74-A53E-42CD-9409-FB7986F18DF3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9622EF20-81E3-4BE5-993D-B7FA00E5474E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4.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87598EB4-F67C-47AF-9AED-7D02CF4F01FB}" type="parTrans" cxnId="{E42393B0-5503-4E7B-9958-E56BF3E8D5D6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D8FA221C-96F6-44AA-9A79-83BDEB082B72}" type="sibTrans" cxnId="{E42393B0-5503-4E7B-9958-E56BF3E8D5D6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9142F4C6-F294-4B34-89A7-64CABE4D5403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5.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DFA09BCF-5927-4B46-8682-838BA3295F10}" type="parTrans" cxnId="{5ACC351D-549B-4A92-85C0-80EE3F49AF97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345BCEDE-5C6A-4F4B-A849-C26BCE6AF74E}" type="sibTrans" cxnId="{5ACC351D-549B-4A92-85C0-80EE3F49AF97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1BC14F4C-03C2-4227-BF5D-377065EC5CD6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По ссылке вернитесь на слайд с картинкой раздела.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DAF10C7D-DACA-47F2-B608-E8902587AA16}" type="parTrans" cxnId="{1F56D053-077A-4B15-B4CD-699946D316B4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8927A8CF-3AE4-4598-A213-B4BE6FFCD91D}" type="sibTrans" cxnId="{1F56D053-077A-4B15-B4CD-699946D316B4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F5DABA45-A254-4C9A-925E-1B0922157BD4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 слайде выберите «викторина» и нажмите на неё.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9FB78A3B-1D1D-424B-8D5A-F4F5777B0DDE}" type="parTrans" cxnId="{526A5E92-58A3-4051-8D1A-B6F93FF96F95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2FB96FDD-FB7B-4350-BD2C-9393E411737B}" type="sibTrans" cxnId="{526A5E92-58A3-4051-8D1A-B6F93FF96F95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2E0CA776-5A4D-4196-B756-DE2AE04346DD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Нажмите на фотоаппарат, откроется иллюстрация – подсказка, нажав на вопрос, откроется ответ.</a:t>
          </a:r>
          <a:endParaRPr lang="ru-RU" sz="2200" b="1" dirty="0">
            <a:solidFill>
              <a:schemeClr val="accent2">
                <a:lumMod val="50000"/>
              </a:schemeClr>
            </a:solidFill>
            <a:latin typeface="+mn-lt"/>
          </a:endParaRPr>
        </a:p>
      </dgm:t>
    </dgm:pt>
    <dgm:pt modelId="{14BCA0B4-9475-40D8-90C4-97A1A0EA3A1C}" type="parTrans" cxnId="{C6F2CA04-DA0B-46FF-AB3F-0A26D9214703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D630C464-F3CD-4DBE-908B-F3AB55A6EF08}" type="sibTrans" cxnId="{C6F2CA04-DA0B-46FF-AB3F-0A26D9214703}">
      <dgm:prSet/>
      <dgm:spPr/>
      <dgm:t>
        <a:bodyPr/>
        <a:lstStyle/>
        <a:p>
          <a:endParaRPr lang="ru-RU" sz="2200">
            <a:latin typeface="+mn-lt"/>
          </a:endParaRPr>
        </a:p>
      </dgm:t>
    </dgm:pt>
    <dgm:pt modelId="{5B32EDD5-033B-4148-87A2-C6D018B4DA78}" type="pres">
      <dgm:prSet presAssocID="{431AC913-F8B3-48AF-A20C-652D162FF7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ACE867-6750-437A-AA18-FEBB36B6B1A5}" type="pres">
      <dgm:prSet presAssocID="{51F906B3-5414-4FB1-AB97-B03D874B5FD7}" presName="composite" presStyleCnt="0"/>
      <dgm:spPr/>
    </dgm:pt>
    <dgm:pt modelId="{8ED929E7-8A7E-4180-A0B9-7BB726D98CE9}" type="pres">
      <dgm:prSet presAssocID="{51F906B3-5414-4FB1-AB97-B03D874B5FD7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32367-012A-422B-90FA-3D0E206E09A8}" type="pres">
      <dgm:prSet presAssocID="{51F906B3-5414-4FB1-AB97-B03D874B5FD7}" presName="descendantText" presStyleLbl="alignAcc1" presStyleIdx="0" presStyleCnt="5" custScaleY="168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CCDA6-711A-4D0E-A04E-A6484BE92512}" type="pres">
      <dgm:prSet presAssocID="{37584DC9-411B-4FC9-99B8-89479518666B}" presName="sp" presStyleCnt="0"/>
      <dgm:spPr/>
    </dgm:pt>
    <dgm:pt modelId="{767BB2C7-06F1-43AC-8413-1B1894F0846A}" type="pres">
      <dgm:prSet presAssocID="{3A588A20-8B06-4323-B603-145718D838B3}" presName="composite" presStyleCnt="0"/>
      <dgm:spPr/>
    </dgm:pt>
    <dgm:pt modelId="{8D90C247-7492-48E0-A670-05037446598A}" type="pres">
      <dgm:prSet presAssocID="{3A588A20-8B06-4323-B603-145718D838B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B594EE-820F-4415-8147-95A60A68E43A}" type="pres">
      <dgm:prSet presAssocID="{3A588A20-8B06-4323-B603-145718D838B3}" presName="descendantText" presStyleLbl="alignAcc1" presStyleIdx="1" presStyleCnt="5" custScaleY="170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59918-A884-4B88-8DCA-1C10F6065EE5}" type="pres">
      <dgm:prSet presAssocID="{8C7F9E08-DE5D-4B7A-B82E-228CB23DA663}" presName="sp" presStyleCnt="0"/>
      <dgm:spPr/>
    </dgm:pt>
    <dgm:pt modelId="{52CBDD42-9C6D-4908-AF42-2B68A2150FE2}" type="pres">
      <dgm:prSet presAssocID="{AFE3BCBD-6826-4E1A-ABCC-8C8989159524}" presName="composite" presStyleCnt="0"/>
      <dgm:spPr/>
    </dgm:pt>
    <dgm:pt modelId="{32983034-DBC6-4BA9-922F-AE91266F9E74}" type="pres">
      <dgm:prSet presAssocID="{AFE3BCBD-6826-4E1A-ABCC-8C8989159524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40D18-5025-4CB7-A586-CA615C34CD17}" type="pres">
      <dgm:prSet presAssocID="{AFE3BCBD-6826-4E1A-ABCC-8C8989159524}" presName="descendantText" presStyleLbl="alignAcc1" presStyleIdx="2" presStyleCnt="5" custScaleY="170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9DAA0-1391-4969-9598-CB13BEC8FBC1}" type="pres">
      <dgm:prSet presAssocID="{A2E4185B-F6A5-430C-8721-C69185203AF5}" presName="sp" presStyleCnt="0"/>
      <dgm:spPr/>
    </dgm:pt>
    <dgm:pt modelId="{38B83DA3-8668-401E-AC2F-EF187657AAFC}" type="pres">
      <dgm:prSet presAssocID="{9622EF20-81E3-4BE5-993D-B7FA00E5474E}" presName="composite" presStyleCnt="0"/>
      <dgm:spPr/>
    </dgm:pt>
    <dgm:pt modelId="{329678F3-160D-4116-8C57-4B75EA219FAA}" type="pres">
      <dgm:prSet presAssocID="{9622EF20-81E3-4BE5-993D-B7FA00E5474E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63990-59F8-49DB-A097-A98EDCB47C72}" type="pres">
      <dgm:prSet presAssocID="{9622EF20-81E3-4BE5-993D-B7FA00E5474E}" presName="descendantText" presStyleLbl="alignAcc1" presStyleIdx="3" presStyleCnt="5" custScaleY="170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2D84B-CA11-48CA-B31C-595C154F8486}" type="pres">
      <dgm:prSet presAssocID="{D8FA221C-96F6-44AA-9A79-83BDEB082B72}" presName="sp" presStyleCnt="0"/>
      <dgm:spPr/>
    </dgm:pt>
    <dgm:pt modelId="{26CB4A18-A2D0-4F57-A1C3-768BA5A0DC86}" type="pres">
      <dgm:prSet presAssocID="{9142F4C6-F294-4B34-89A7-64CABE4D5403}" presName="composite" presStyleCnt="0"/>
      <dgm:spPr/>
    </dgm:pt>
    <dgm:pt modelId="{5B7B23FC-8A52-4E39-AD69-AF34AEC6BE1A}" type="pres">
      <dgm:prSet presAssocID="{9142F4C6-F294-4B34-89A7-64CABE4D5403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3B8862-F019-41B6-92D3-777C0F1E9EE0}" type="pres">
      <dgm:prSet presAssocID="{9142F4C6-F294-4B34-89A7-64CABE4D5403}" presName="descendantText" presStyleLbl="alignAcc1" presStyleIdx="4" presStyleCnt="5" custScaleY="170791" custLinFactNeighborX="-519" custLinFactNeighborY="-18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806FD9-B93C-4C81-B198-35567612403D}" type="presOf" srcId="{51B87A97-2710-44E2-8BF7-9ED55784D1F5}" destId="{ECD40D18-5025-4CB7-A586-CA615C34CD17}" srcOrd="0" destOrd="0" presId="urn:microsoft.com/office/officeart/2005/8/layout/chevron2"/>
    <dgm:cxn modelId="{7134808A-099F-4F17-A1DC-D2B85B83AE0D}" type="presOf" srcId="{431AC913-F8B3-48AF-A20C-652D162FF7F9}" destId="{5B32EDD5-033B-4148-87A2-C6D018B4DA78}" srcOrd="0" destOrd="0" presId="urn:microsoft.com/office/officeart/2005/8/layout/chevron2"/>
    <dgm:cxn modelId="{E42393B0-5503-4E7B-9958-E56BF3E8D5D6}" srcId="{431AC913-F8B3-48AF-A20C-652D162FF7F9}" destId="{9622EF20-81E3-4BE5-993D-B7FA00E5474E}" srcOrd="3" destOrd="0" parTransId="{87598EB4-F67C-47AF-9AED-7D02CF4F01FB}" sibTransId="{D8FA221C-96F6-44AA-9A79-83BDEB082B72}"/>
    <dgm:cxn modelId="{94B6B506-C2CF-41CF-9CDA-418E1911815D}" type="presOf" srcId="{2E0CA776-5A4D-4196-B756-DE2AE04346DD}" destId="{51563990-59F8-49DB-A097-A98EDCB47C72}" srcOrd="0" destOrd="0" presId="urn:microsoft.com/office/officeart/2005/8/layout/chevron2"/>
    <dgm:cxn modelId="{CCBC5B24-7DEB-4FD9-896D-382CCC08447F}" type="presOf" srcId="{F5DABA45-A254-4C9A-925E-1B0922157BD4}" destId="{34B594EE-820F-4415-8147-95A60A68E43A}" srcOrd="0" destOrd="0" presId="urn:microsoft.com/office/officeart/2005/8/layout/chevron2"/>
    <dgm:cxn modelId="{A840B4A4-C7D4-4811-A213-A59374C61753}" type="presOf" srcId="{D05E6BB5-029E-4B3B-A3C8-8A00653F558F}" destId="{79032367-012A-422B-90FA-3D0E206E09A8}" srcOrd="0" destOrd="0" presId="urn:microsoft.com/office/officeart/2005/8/layout/chevron2"/>
    <dgm:cxn modelId="{52E855CE-2291-4AC8-B769-17FFE6A1DE84}" srcId="{431AC913-F8B3-48AF-A20C-652D162FF7F9}" destId="{AFE3BCBD-6826-4E1A-ABCC-8C8989159524}" srcOrd="2" destOrd="0" parTransId="{BDBF330B-19C2-4A52-B716-6495E168818D}" sibTransId="{A2E4185B-F6A5-430C-8721-C69185203AF5}"/>
    <dgm:cxn modelId="{5CE6D77F-1706-41FA-88EC-2F22AD8D66AF}" srcId="{51F906B3-5414-4FB1-AB97-B03D874B5FD7}" destId="{D05E6BB5-029E-4B3B-A3C8-8A00653F558F}" srcOrd="0" destOrd="0" parTransId="{2D41E82E-0290-4BE9-A412-EF8924BCB006}" sibTransId="{2081D0E0-B2F8-46B3-9B6F-F2BABF62D915}"/>
    <dgm:cxn modelId="{14F2D86D-029A-4440-9FAE-CDC6ADB207DE}" type="presOf" srcId="{9622EF20-81E3-4BE5-993D-B7FA00E5474E}" destId="{329678F3-160D-4116-8C57-4B75EA219FAA}" srcOrd="0" destOrd="0" presId="urn:microsoft.com/office/officeart/2005/8/layout/chevron2"/>
    <dgm:cxn modelId="{B492A758-CD36-451E-8AAD-E32D1B44DD99}" srcId="{431AC913-F8B3-48AF-A20C-652D162FF7F9}" destId="{3A588A20-8B06-4323-B603-145718D838B3}" srcOrd="1" destOrd="0" parTransId="{B6C71734-0E73-4113-B633-9A1AD2BF1FA7}" sibTransId="{8C7F9E08-DE5D-4B7A-B82E-228CB23DA663}"/>
    <dgm:cxn modelId="{C6F2CA04-DA0B-46FF-AB3F-0A26D9214703}" srcId="{9622EF20-81E3-4BE5-993D-B7FA00E5474E}" destId="{2E0CA776-5A4D-4196-B756-DE2AE04346DD}" srcOrd="0" destOrd="0" parTransId="{14BCA0B4-9475-40D8-90C4-97A1A0EA3A1C}" sibTransId="{D630C464-F3CD-4DBE-908B-F3AB55A6EF08}"/>
    <dgm:cxn modelId="{5ACC351D-549B-4A92-85C0-80EE3F49AF97}" srcId="{431AC913-F8B3-48AF-A20C-652D162FF7F9}" destId="{9142F4C6-F294-4B34-89A7-64CABE4D5403}" srcOrd="4" destOrd="0" parTransId="{DFA09BCF-5927-4B46-8682-838BA3295F10}" sibTransId="{345BCEDE-5C6A-4F4B-A849-C26BCE6AF74E}"/>
    <dgm:cxn modelId="{52763F74-A53E-42CD-9409-FB7986F18DF3}" srcId="{AFE3BCBD-6826-4E1A-ABCC-8C8989159524}" destId="{51B87A97-2710-44E2-8BF7-9ED55784D1F5}" srcOrd="0" destOrd="0" parTransId="{91E2F8CC-83FD-4F0D-BC47-5945ACC3FCCF}" sibTransId="{A2307BE8-652A-46E4-9DB3-E7AD993B2C27}"/>
    <dgm:cxn modelId="{1F56D053-077A-4B15-B4CD-699946D316B4}" srcId="{9142F4C6-F294-4B34-89A7-64CABE4D5403}" destId="{1BC14F4C-03C2-4227-BF5D-377065EC5CD6}" srcOrd="0" destOrd="0" parTransId="{DAF10C7D-DACA-47F2-B608-E8902587AA16}" sibTransId="{8927A8CF-3AE4-4598-A213-B4BE6FFCD91D}"/>
    <dgm:cxn modelId="{AFBF3F38-E26F-4188-AD90-115528AAC8DD}" type="presOf" srcId="{9142F4C6-F294-4B34-89A7-64CABE4D5403}" destId="{5B7B23FC-8A52-4E39-AD69-AF34AEC6BE1A}" srcOrd="0" destOrd="0" presId="urn:microsoft.com/office/officeart/2005/8/layout/chevron2"/>
    <dgm:cxn modelId="{390EF436-4B5D-4CF9-A47E-6C190025D812}" srcId="{431AC913-F8B3-48AF-A20C-652D162FF7F9}" destId="{51F906B3-5414-4FB1-AB97-B03D874B5FD7}" srcOrd="0" destOrd="0" parTransId="{276BDB87-69D5-4BFD-8D26-1EC67DB24CD1}" sibTransId="{37584DC9-411B-4FC9-99B8-89479518666B}"/>
    <dgm:cxn modelId="{526A5E92-58A3-4051-8D1A-B6F93FF96F95}" srcId="{3A588A20-8B06-4323-B603-145718D838B3}" destId="{F5DABA45-A254-4C9A-925E-1B0922157BD4}" srcOrd="0" destOrd="0" parTransId="{9FB78A3B-1D1D-424B-8D5A-F4F5777B0DDE}" sibTransId="{2FB96FDD-FB7B-4350-BD2C-9393E411737B}"/>
    <dgm:cxn modelId="{921ADA9B-1128-462A-924C-2762DEFC4E66}" type="presOf" srcId="{3A588A20-8B06-4323-B603-145718D838B3}" destId="{8D90C247-7492-48E0-A670-05037446598A}" srcOrd="0" destOrd="0" presId="urn:microsoft.com/office/officeart/2005/8/layout/chevron2"/>
    <dgm:cxn modelId="{BE92762C-0E33-4121-B73A-72DADEFF348E}" type="presOf" srcId="{51F906B3-5414-4FB1-AB97-B03D874B5FD7}" destId="{8ED929E7-8A7E-4180-A0B9-7BB726D98CE9}" srcOrd="0" destOrd="0" presId="urn:microsoft.com/office/officeart/2005/8/layout/chevron2"/>
    <dgm:cxn modelId="{A3398C94-4A9F-4B20-96D4-803FE3864729}" type="presOf" srcId="{AFE3BCBD-6826-4E1A-ABCC-8C8989159524}" destId="{32983034-DBC6-4BA9-922F-AE91266F9E74}" srcOrd="0" destOrd="0" presId="urn:microsoft.com/office/officeart/2005/8/layout/chevron2"/>
    <dgm:cxn modelId="{6C4F0EE5-95DB-4BE2-98F4-2BF7886C3037}" type="presOf" srcId="{1BC14F4C-03C2-4227-BF5D-377065EC5CD6}" destId="{B63B8862-F019-41B6-92D3-777C0F1E9EE0}" srcOrd="0" destOrd="0" presId="urn:microsoft.com/office/officeart/2005/8/layout/chevron2"/>
    <dgm:cxn modelId="{646C0CAB-238E-496F-BE17-3749E277C19E}" type="presParOf" srcId="{5B32EDD5-033B-4148-87A2-C6D018B4DA78}" destId="{9FACE867-6750-437A-AA18-FEBB36B6B1A5}" srcOrd="0" destOrd="0" presId="urn:microsoft.com/office/officeart/2005/8/layout/chevron2"/>
    <dgm:cxn modelId="{281D5179-4C97-40EA-A317-3A67F196802F}" type="presParOf" srcId="{9FACE867-6750-437A-AA18-FEBB36B6B1A5}" destId="{8ED929E7-8A7E-4180-A0B9-7BB726D98CE9}" srcOrd="0" destOrd="0" presId="urn:microsoft.com/office/officeart/2005/8/layout/chevron2"/>
    <dgm:cxn modelId="{A519834B-BFEF-425B-A1A6-2D272DC3C3E6}" type="presParOf" srcId="{9FACE867-6750-437A-AA18-FEBB36B6B1A5}" destId="{79032367-012A-422B-90FA-3D0E206E09A8}" srcOrd="1" destOrd="0" presId="urn:microsoft.com/office/officeart/2005/8/layout/chevron2"/>
    <dgm:cxn modelId="{1FDBA9FF-C58A-45DA-8226-B9889BFF9BF0}" type="presParOf" srcId="{5B32EDD5-033B-4148-87A2-C6D018B4DA78}" destId="{972CCDA6-711A-4D0E-A04E-A6484BE92512}" srcOrd="1" destOrd="0" presId="urn:microsoft.com/office/officeart/2005/8/layout/chevron2"/>
    <dgm:cxn modelId="{1A02BB23-905E-49CA-8428-0B8FBF4C6611}" type="presParOf" srcId="{5B32EDD5-033B-4148-87A2-C6D018B4DA78}" destId="{767BB2C7-06F1-43AC-8413-1B1894F0846A}" srcOrd="2" destOrd="0" presId="urn:microsoft.com/office/officeart/2005/8/layout/chevron2"/>
    <dgm:cxn modelId="{C7E40783-0008-4A51-98FF-CE15BAF13AEC}" type="presParOf" srcId="{767BB2C7-06F1-43AC-8413-1B1894F0846A}" destId="{8D90C247-7492-48E0-A670-05037446598A}" srcOrd="0" destOrd="0" presId="urn:microsoft.com/office/officeart/2005/8/layout/chevron2"/>
    <dgm:cxn modelId="{23A5E6EA-798D-484C-8CED-BD6019DFA986}" type="presParOf" srcId="{767BB2C7-06F1-43AC-8413-1B1894F0846A}" destId="{34B594EE-820F-4415-8147-95A60A68E43A}" srcOrd="1" destOrd="0" presId="urn:microsoft.com/office/officeart/2005/8/layout/chevron2"/>
    <dgm:cxn modelId="{3FCD66E3-F835-4F49-B6F8-64908B16ABB4}" type="presParOf" srcId="{5B32EDD5-033B-4148-87A2-C6D018B4DA78}" destId="{7D059918-A884-4B88-8DCA-1C10F6065EE5}" srcOrd="3" destOrd="0" presId="urn:microsoft.com/office/officeart/2005/8/layout/chevron2"/>
    <dgm:cxn modelId="{5D31A98D-906B-4189-93E8-3C4032843860}" type="presParOf" srcId="{5B32EDD5-033B-4148-87A2-C6D018B4DA78}" destId="{52CBDD42-9C6D-4908-AF42-2B68A2150FE2}" srcOrd="4" destOrd="0" presId="urn:microsoft.com/office/officeart/2005/8/layout/chevron2"/>
    <dgm:cxn modelId="{AFB5E6F3-B1DB-4E42-B036-A620CB0840BA}" type="presParOf" srcId="{52CBDD42-9C6D-4908-AF42-2B68A2150FE2}" destId="{32983034-DBC6-4BA9-922F-AE91266F9E74}" srcOrd="0" destOrd="0" presId="urn:microsoft.com/office/officeart/2005/8/layout/chevron2"/>
    <dgm:cxn modelId="{B9436C29-B699-4CBC-B4F2-295980C9D43D}" type="presParOf" srcId="{52CBDD42-9C6D-4908-AF42-2B68A2150FE2}" destId="{ECD40D18-5025-4CB7-A586-CA615C34CD17}" srcOrd="1" destOrd="0" presId="urn:microsoft.com/office/officeart/2005/8/layout/chevron2"/>
    <dgm:cxn modelId="{462B8F48-6A2A-4A93-B36C-1191947543D2}" type="presParOf" srcId="{5B32EDD5-033B-4148-87A2-C6D018B4DA78}" destId="{30C9DAA0-1391-4969-9598-CB13BEC8FBC1}" srcOrd="5" destOrd="0" presId="urn:microsoft.com/office/officeart/2005/8/layout/chevron2"/>
    <dgm:cxn modelId="{1CD1A845-2104-4301-9797-0BC70E823D65}" type="presParOf" srcId="{5B32EDD5-033B-4148-87A2-C6D018B4DA78}" destId="{38B83DA3-8668-401E-AC2F-EF187657AAFC}" srcOrd="6" destOrd="0" presId="urn:microsoft.com/office/officeart/2005/8/layout/chevron2"/>
    <dgm:cxn modelId="{EB043A7C-D4B3-4CAD-B923-2A19AA75EFB6}" type="presParOf" srcId="{38B83DA3-8668-401E-AC2F-EF187657AAFC}" destId="{329678F3-160D-4116-8C57-4B75EA219FAA}" srcOrd="0" destOrd="0" presId="urn:microsoft.com/office/officeart/2005/8/layout/chevron2"/>
    <dgm:cxn modelId="{19BAA69B-04E3-4FC1-8D6B-ECD11F55537F}" type="presParOf" srcId="{38B83DA3-8668-401E-AC2F-EF187657AAFC}" destId="{51563990-59F8-49DB-A097-A98EDCB47C72}" srcOrd="1" destOrd="0" presId="urn:microsoft.com/office/officeart/2005/8/layout/chevron2"/>
    <dgm:cxn modelId="{740715B0-2E20-4AD3-8BC6-D3BF5AE95D58}" type="presParOf" srcId="{5B32EDD5-033B-4148-87A2-C6D018B4DA78}" destId="{3FC2D84B-CA11-48CA-B31C-595C154F8486}" srcOrd="7" destOrd="0" presId="urn:microsoft.com/office/officeart/2005/8/layout/chevron2"/>
    <dgm:cxn modelId="{16660DBF-D28E-4160-B5B5-1D1C645018AA}" type="presParOf" srcId="{5B32EDD5-033B-4148-87A2-C6D018B4DA78}" destId="{26CB4A18-A2D0-4F57-A1C3-768BA5A0DC86}" srcOrd="8" destOrd="0" presId="urn:microsoft.com/office/officeart/2005/8/layout/chevron2"/>
    <dgm:cxn modelId="{34727A7B-68DC-4B25-A8B7-EE2245BFA767}" type="presParOf" srcId="{26CB4A18-A2D0-4F57-A1C3-768BA5A0DC86}" destId="{5B7B23FC-8A52-4E39-AD69-AF34AEC6BE1A}" srcOrd="0" destOrd="0" presId="urn:microsoft.com/office/officeart/2005/8/layout/chevron2"/>
    <dgm:cxn modelId="{F9D419EC-5A2F-4203-A3D1-CE3AA35AF1F5}" type="presParOf" srcId="{26CB4A18-A2D0-4F57-A1C3-768BA5A0DC86}" destId="{B63B8862-F019-41B6-92D3-777C0F1E9EE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D929E7-8A7E-4180-A0B9-7BB726D98CE9}">
      <dsp:nvSpPr>
        <dsp:cNvPr id="0" name=""/>
        <dsp:cNvSpPr/>
      </dsp:nvSpPr>
      <dsp:spPr>
        <a:xfrm rot="5400000">
          <a:off x="-151863" y="435148"/>
          <a:ext cx="1012422" cy="70869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1.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1" y="637633"/>
        <a:ext cx="708695" cy="303727"/>
      </dsp:txXfrm>
    </dsp:sp>
    <dsp:sp modelId="{79032367-012A-422B-90FA-3D0E206E09A8}">
      <dsp:nvSpPr>
        <dsp:cNvPr id="0" name=""/>
        <dsp:cNvSpPr/>
      </dsp:nvSpPr>
      <dsp:spPr>
        <a:xfrm rot="5400000">
          <a:off x="4121007" y="-3353637"/>
          <a:ext cx="1107640" cy="79322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Выберите раздел игры и нажмите на него.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708696" y="112745"/>
        <a:ext cx="7878193" cy="999498"/>
      </dsp:txXfrm>
    </dsp:sp>
    <dsp:sp modelId="{8D90C247-7492-48E0-A670-05037446598A}">
      <dsp:nvSpPr>
        <dsp:cNvPr id="0" name=""/>
        <dsp:cNvSpPr/>
      </dsp:nvSpPr>
      <dsp:spPr>
        <a:xfrm rot="5400000">
          <a:off x="-151863" y="1589694"/>
          <a:ext cx="1012422" cy="70869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2.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1" y="1792179"/>
        <a:ext cx="708695" cy="303727"/>
      </dsp:txXfrm>
    </dsp:sp>
    <dsp:sp modelId="{34B594EE-820F-4415-8147-95A60A68E43A}">
      <dsp:nvSpPr>
        <dsp:cNvPr id="0" name=""/>
        <dsp:cNvSpPr/>
      </dsp:nvSpPr>
      <dsp:spPr>
        <a:xfrm rot="5400000">
          <a:off x="4112861" y="-2199263"/>
          <a:ext cx="1123931" cy="79322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 слайде выберите «викторина» и нажмите на неё.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708695" y="1259769"/>
        <a:ext cx="7877398" cy="1014199"/>
      </dsp:txXfrm>
    </dsp:sp>
    <dsp:sp modelId="{32983034-DBC6-4BA9-922F-AE91266F9E74}">
      <dsp:nvSpPr>
        <dsp:cNvPr id="0" name=""/>
        <dsp:cNvSpPr/>
      </dsp:nvSpPr>
      <dsp:spPr>
        <a:xfrm rot="5400000">
          <a:off x="-151863" y="2744241"/>
          <a:ext cx="1012422" cy="70869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3.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1" y="2946726"/>
        <a:ext cx="708695" cy="303727"/>
      </dsp:txXfrm>
    </dsp:sp>
    <dsp:sp modelId="{ECD40D18-5025-4CB7-A586-CA615C34CD17}">
      <dsp:nvSpPr>
        <dsp:cNvPr id="0" name=""/>
        <dsp:cNvSpPr/>
      </dsp:nvSpPr>
      <dsp:spPr>
        <a:xfrm rot="5400000">
          <a:off x="4112861" y="-1044716"/>
          <a:ext cx="1123931" cy="79322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 картинке откроются кружки с цифрами,</a:t>
          </a:r>
          <a:r>
            <a:rPr lang="en-US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 </a:t>
          </a: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нажав на которые открываются слайды с вопросами.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708695" y="2414316"/>
        <a:ext cx="7877398" cy="1014199"/>
      </dsp:txXfrm>
    </dsp:sp>
    <dsp:sp modelId="{329678F3-160D-4116-8C57-4B75EA219FAA}">
      <dsp:nvSpPr>
        <dsp:cNvPr id="0" name=""/>
        <dsp:cNvSpPr/>
      </dsp:nvSpPr>
      <dsp:spPr>
        <a:xfrm rot="5400000">
          <a:off x="-151863" y="3898788"/>
          <a:ext cx="1012422" cy="70869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4.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1" y="4101273"/>
        <a:ext cx="708695" cy="303727"/>
      </dsp:txXfrm>
    </dsp:sp>
    <dsp:sp modelId="{51563990-59F8-49DB-A097-A98EDCB47C72}">
      <dsp:nvSpPr>
        <dsp:cNvPr id="0" name=""/>
        <dsp:cNvSpPr/>
      </dsp:nvSpPr>
      <dsp:spPr>
        <a:xfrm rot="5400000">
          <a:off x="4112861" y="109829"/>
          <a:ext cx="1123931" cy="79322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Нажмите на фотоаппарат, откроется иллюстрация – подсказка, нажав на вопрос, откроется ответ.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708695" y="3568861"/>
        <a:ext cx="7877398" cy="1014199"/>
      </dsp:txXfrm>
    </dsp:sp>
    <dsp:sp modelId="{5B7B23FC-8A52-4E39-AD69-AF34AEC6BE1A}">
      <dsp:nvSpPr>
        <dsp:cNvPr id="0" name=""/>
        <dsp:cNvSpPr/>
      </dsp:nvSpPr>
      <dsp:spPr>
        <a:xfrm rot="5400000">
          <a:off x="-151863" y="5053334"/>
          <a:ext cx="1012422" cy="70869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5.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1" y="5255819"/>
        <a:ext cx="708695" cy="303727"/>
      </dsp:txXfrm>
    </dsp:sp>
    <dsp:sp modelId="{B63B8862-F019-41B6-92D3-777C0F1E9EE0}">
      <dsp:nvSpPr>
        <dsp:cNvPr id="0" name=""/>
        <dsp:cNvSpPr/>
      </dsp:nvSpPr>
      <dsp:spPr>
        <a:xfrm rot="5400000">
          <a:off x="4071693" y="1145218"/>
          <a:ext cx="1123931" cy="79322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accent2">
                  <a:lumMod val="50000"/>
                </a:schemeClr>
              </a:solidFill>
              <a:latin typeface="+mn-lt"/>
            </a:rPr>
            <a:t>По ссылке вернитесь на слайд с картинкой раздела.</a:t>
          </a:r>
          <a:endParaRPr lang="ru-RU" sz="2200" b="1" kern="1200" dirty="0">
            <a:solidFill>
              <a:schemeClr val="accent2">
                <a:lumMod val="50000"/>
              </a:schemeClr>
            </a:solidFill>
            <a:latin typeface="+mn-lt"/>
          </a:endParaRPr>
        </a:p>
      </dsp:txBody>
      <dsp:txXfrm rot="-5400000">
        <a:off x="667527" y="4604250"/>
        <a:ext cx="7877398" cy="1014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6F5F6-73F2-48C2-A16B-5D94CDFE137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E1A4F-253C-464F-8101-2008D05887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7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E1A4F-253C-464F-8101-2008D058870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055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E1A4F-253C-464F-8101-2008D058870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978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E1A4F-253C-464F-8101-2008D0588705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45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676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280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59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1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418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54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165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170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35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408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957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564A9-2C48-49C5-AE6F-070F179EE2FE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C4658-0084-46BA-A19C-CEA716F0D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58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21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22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3" Type="http://schemas.openxmlformats.org/officeDocument/2006/relationships/image" Target="../media/image5.png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3.xml"/><Relationship Id="rId10" Type="http://schemas.openxmlformats.org/officeDocument/2006/relationships/slide" Target="slide19.xml"/><Relationship Id="rId4" Type="http://schemas.microsoft.com/office/2007/relationships/hdphoto" Target="../media/hdphoto2.wdp"/><Relationship Id="rId9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microsoft.com/office/2007/relationships/hdphoto" Target="../media/hdphoto2.wdp"/><Relationship Id="rId7" Type="http://schemas.openxmlformats.org/officeDocument/2006/relationships/diagramLayout" Target="../diagrams/layou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slide" Target="slide55.xml"/><Relationship Id="rId5" Type="http://schemas.openxmlformats.org/officeDocument/2006/relationships/slide" Target="slide3.xml"/><Relationship Id="rId10" Type="http://schemas.microsoft.com/office/2007/relationships/diagramDrawing" Target="../diagrams/drawing1.xml"/><Relationship Id="rId4" Type="http://schemas.openxmlformats.org/officeDocument/2006/relationships/slide" Target="slide54.xml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5.png"/><Relationship Id="rId7" Type="http://schemas.openxmlformats.org/officeDocument/2006/relationships/slide" Target="slide25.xml"/><Relationship Id="rId12" Type="http://schemas.openxmlformats.org/officeDocument/2006/relationships/slide" Target="slide30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11" Type="http://schemas.openxmlformats.org/officeDocument/2006/relationships/slide" Target="slide29.xml"/><Relationship Id="rId5" Type="http://schemas.openxmlformats.org/officeDocument/2006/relationships/slide" Target="slide3.xml"/><Relationship Id="rId10" Type="http://schemas.openxmlformats.org/officeDocument/2006/relationships/slide" Target="slide28.xml"/><Relationship Id="rId4" Type="http://schemas.microsoft.com/office/2007/relationships/hdphoto" Target="../media/hdphoto2.wdp"/><Relationship Id="rId9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0.jpeg"/><Relationship Id="rId18" Type="http://schemas.openxmlformats.org/officeDocument/2006/relationships/image" Target="../media/image5.png"/><Relationship Id="rId3" Type="http://schemas.openxmlformats.org/officeDocument/2006/relationships/slide" Target="slide39.xml"/><Relationship Id="rId7" Type="http://schemas.openxmlformats.org/officeDocument/2006/relationships/slide" Target="slide14.xml"/><Relationship Id="rId12" Type="http://schemas.openxmlformats.org/officeDocument/2006/relationships/slide" Target="slide31.xml"/><Relationship Id="rId1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6" Type="http://schemas.openxmlformats.org/officeDocument/2006/relationships/slide" Target="slide46.xml"/><Relationship Id="rId20" Type="http://schemas.openxmlformats.org/officeDocument/2006/relationships/slide" Target="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3.wdp"/><Relationship Id="rId5" Type="http://schemas.openxmlformats.org/officeDocument/2006/relationships/image" Target="../media/image6.jpeg"/><Relationship Id="rId15" Type="http://schemas.openxmlformats.org/officeDocument/2006/relationships/image" Target="../media/image12.jpeg"/><Relationship Id="rId10" Type="http://schemas.openxmlformats.org/officeDocument/2006/relationships/image" Target="../media/image9.png"/><Relationship Id="rId19" Type="http://schemas.microsoft.com/office/2007/relationships/hdphoto" Target="../media/hdphoto2.wdp"/><Relationship Id="rId4" Type="http://schemas.openxmlformats.org/officeDocument/2006/relationships/slide" Target="slide4.xml"/><Relationship Id="rId9" Type="http://schemas.openxmlformats.org/officeDocument/2006/relationships/slide" Target="slide23.xml"/><Relationship Id="rId1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slide" Target="slide23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5.png"/><Relationship Id="rId7" Type="http://schemas.openxmlformats.org/officeDocument/2006/relationships/slide" Target="slide33.xml"/><Relationship Id="rId12" Type="http://schemas.openxmlformats.org/officeDocument/2006/relationships/slide" Target="slide38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11" Type="http://schemas.openxmlformats.org/officeDocument/2006/relationships/slide" Target="slide37.xml"/><Relationship Id="rId5" Type="http://schemas.openxmlformats.org/officeDocument/2006/relationships/slide" Target="slide3.xml"/><Relationship Id="rId10" Type="http://schemas.openxmlformats.org/officeDocument/2006/relationships/slide" Target="slide36.xml"/><Relationship Id="rId4" Type="http://schemas.microsoft.com/office/2007/relationships/hdphoto" Target="../media/hdphoto2.wdp"/><Relationship Id="rId9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slide" Target="slide31.xml"/><Relationship Id="rId4" Type="http://schemas.openxmlformats.org/officeDocument/2006/relationships/image" Target="../media/image16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image" Target="../media/image50.jpeg"/><Relationship Id="rId7" Type="http://schemas.openxmlformats.org/officeDocument/2006/relationships/slide" Target="slide40.xml"/><Relationship Id="rId12" Type="http://schemas.openxmlformats.org/officeDocument/2006/relationships/slide" Target="slide4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openxmlformats.org/officeDocument/2006/relationships/slide" Target="slide44.xml"/><Relationship Id="rId5" Type="http://schemas.openxmlformats.org/officeDocument/2006/relationships/image" Target="../media/image5.png"/><Relationship Id="rId10" Type="http://schemas.openxmlformats.org/officeDocument/2006/relationships/slide" Target="slide43.xml"/><Relationship Id="rId4" Type="http://schemas.openxmlformats.org/officeDocument/2006/relationships/slide" Target="slide3.xml"/><Relationship Id="rId9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microsoft.com/office/2007/relationships/hdphoto" Target="../media/hdphoto2.wdp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image" Target="../media/image5.png"/><Relationship Id="rId7" Type="http://schemas.openxmlformats.org/officeDocument/2006/relationships/slide" Target="slide48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Relationship Id="rId6" Type="http://schemas.openxmlformats.org/officeDocument/2006/relationships/slide" Target="slide47.xml"/><Relationship Id="rId5" Type="http://schemas.openxmlformats.org/officeDocument/2006/relationships/slide" Target="slide3.xml"/><Relationship Id="rId10" Type="http://schemas.openxmlformats.org/officeDocument/2006/relationships/slide" Target="slide51.xml"/><Relationship Id="rId4" Type="http://schemas.microsoft.com/office/2007/relationships/hdphoto" Target="../media/hdphoto2.wdp"/><Relationship Id="rId9" Type="http://schemas.openxmlformats.org/officeDocument/2006/relationships/slide" Target="slide50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slide" Target="slide46.xml"/><Relationship Id="rId4" Type="http://schemas.openxmlformats.org/officeDocument/2006/relationships/image" Target="../media/image16.jpe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slide" Target="slide46.xml"/><Relationship Id="rId4" Type="http://schemas.openxmlformats.org/officeDocument/2006/relationships/image" Target="../media/image16.jpe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g"/><Relationship Id="rId5" Type="http://schemas.openxmlformats.org/officeDocument/2006/relationships/slide" Target="slide46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slide" Target="slide46.xml"/><Relationship Id="rId4" Type="http://schemas.openxmlformats.org/officeDocument/2006/relationships/image" Target="../media/image16.jpe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62.jpg"/><Relationship Id="rId4" Type="http://schemas.openxmlformats.org/officeDocument/2006/relationships/slide" Target="slide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Mednikova%20NA%20Azbuka\detskie_pesni_-_ne_draznite_sobak%20MpTri.Net%20(mp3cut.ru).mp3" TargetMode="Externa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3/83/498/83498620_ZEMLYANIKA2.jpg" TargetMode="External"/><Relationship Id="rId13" Type="http://schemas.openxmlformats.org/officeDocument/2006/relationships/hyperlink" Target="http://club.foto.ru/gallery/images/preview/2008/09/01/1174018.jpg" TargetMode="External"/><Relationship Id="rId18" Type="http://schemas.openxmlformats.org/officeDocument/2006/relationships/hyperlink" Target="http://www.homebuiltairplanes.com/forums/attachments/general-experimental-aviation-questions/25475d1374678320-difference-between-bobcat-supercat-beautiful-bobcat.jpg" TargetMode="External"/><Relationship Id="rId3" Type="http://schemas.openxmlformats.org/officeDocument/2006/relationships/hyperlink" Target="http://dlm6.meta.ua/pic/0/52/80/j2W6D3HdZ2.jpg" TargetMode="External"/><Relationship Id="rId21" Type="http://schemas.openxmlformats.org/officeDocument/2006/relationships/image" Target="../media/image66.png"/><Relationship Id="rId7" Type="http://schemas.openxmlformats.org/officeDocument/2006/relationships/hyperlink" Target="http://stat20.privet.ru/lr/0c0c6bb8552dde6e624e12ee100888e0" TargetMode="External"/><Relationship Id="rId12" Type="http://schemas.openxmlformats.org/officeDocument/2006/relationships/hyperlink" Target="http://shkolazhizni.ru/img/content/i74/74124_or.jpg" TargetMode="External"/><Relationship Id="rId17" Type="http://schemas.openxmlformats.org/officeDocument/2006/relationships/hyperlink" Target="http://quran-m.com/pp/data/519/medium/715px-Beautiful_Zebra_in_South_Africa1.JPG" TargetMode="External"/><Relationship Id="rId2" Type="http://schemas.openxmlformats.org/officeDocument/2006/relationships/hyperlink" Target="http://web.sugardas.lt/get.php?i.188856" TargetMode="External"/><Relationship Id="rId16" Type="http://schemas.openxmlformats.org/officeDocument/2006/relationships/hyperlink" Target="http://nika-media.ru/wp-content/uploads/2013/06/belka.jpg" TargetMode="External"/><Relationship Id="rId20" Type="http://schemas.openxmlformats.org/officeDocument/2006/relationships/hyperlink" Target="http://www.wall-papers.ru/main.php?g2_view=core.DownloadItem&amp;g2_itemId=99128&amp;g2_serialNumber=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isakuku.ru/news/images-up/5343/5343_5_9b4dd03f57c557b2d3d1a4477ea9aba8.jpg" TargetMode="External"/><Relationship Id="rId11" Type="http://schemas.openxmlformats.org/officeDocument/2006/relationships/hyperlink" Target="http://img0.liveinternet.ru/images/attach/c/1/56/30/56030501_1dd07cea02e0.jpg" TargetMode="External"/><Relationship Id="rId5" Type="http://schemas.openxmlformats.org/officeDocument/2006/relationships/hyperlink" Target="http://img1.liveinternet.ru/images/attach/c/5/88/926/88926051_large_getImage__40_.jpg" TargetMode="External"/><Relationship Id="rId15" Type="http://schemas.openxmlformats.org/officeDocument/2006/relationships/hyperlink" Target="http://vse.karelia.ru/content/pub/media/2011/novebmer/kaban.jpg" TargetMode="External"/><Relationship Id="rId23" Type="http://schemas.openxmlformats.org/officeDocument/2006/relationships/slide" Target="slide55.xml"/><Relationship Id="rId10" Type="http://schemas.openxmlformats.org/officeDocument/2006/relationships/hyperlink" Target="http://www.failopomoika.com/forums/monthly_05_2012/user14286/post778034_img2_8bd7192e27477ea559e77ac81ba40a98.jpg" TargetMode="External"/><Relationship Id="rId19" Type="http://schemas.openxmlformats.org/officeDocument/2006/relationships/hyperlink" Target="http://i036.radikal.ru/1302/63/b97402869f3c.jpg" TargetMode="External"/><Relationship Id="rId4" Type="http://schemas.openxmlformats.org/officeDocument/2006/relationships/hyperlink" Target="http://images.yandex.ru/yandsearch?p=1&amp;text=%D0%B2%D0%B0%D1%81%D0%B8%D0%BB%D1%91%D0%BA&amp;pos=35&amp;uinfo=sw-1263-sh-799-fw-1038-fh-593-pd-1.25&amp;rpt=simage&amp;img_url=http://copypast.ru/uploads/posts/1355378714_81983405_5204.jpg-" TargetMode="External"/><Relationship Id="rId9" Type="http://schemas.openxmlformats.org/officeDocument/2006/relationships/hyperlink" Target="http://i017.radikal.ru/1107/18/5835bc817ea7.jpg" TargetMode="External"/><Relationship Id="rId14" Type="http://schemas.openxmlformats.org/officeDocument/2006/relationships/hyperlink" Target="http://www.lipetskinfo.ru/photo/theme/055/390/main.jpg" TargetMode="External"/><Relationship Id="rId22" Type="http://schemas.microsoft.com/office/2007/relationships/hdphoto" Target="../media/hdphoto4.wdp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stat18.privet.ru/lr/0a1476fbe9ab4befc27e1953fbbfa4c1" TargetMode="External"/><Relationship Id="rId13" Type="http://schemas.openxmlformats.org/officeDocument/2006/relationships/hyperlink" Target="http://bm.img.com.ua/img/prikol/images/large/7/7/180077_383228.jpg" TargetMode="External"/><Relationship Id="rId18" Type="http://schemas.openxmlformats.org/officeDocument/2006/relationships/hyperlink" Target="http://img1.liveinternet.ru/images/attach/c/2/71/526/71526939_mavi.jpg" TargetMode="External"/><Relationship Id="rId26" Type="http://schemas.openxmlformats.org/officeDocument/2006/relationships/hyperlink" Target="http://img-fotki.yandex.ru/get/5508/133671325.1a1/0_82d49_60fac879_XL" TargetMode="External"/><Relationship Id="rId3" Type="http://schemas.openxmlformats.org/officeDocument/2006/relationships/hyperlink" Target="http://riddle-middle.ru/zagadki/pticy" TargetMode="External"/><Relationship Id="rId21" Type="http://schemas.openxmlformats.org/officeDocument/2006/relationships/hyperlink" Target="http://www.krasfun.ru/images/2012/4/89ad3_fakt-0006.jpg" TargetMode="External"/><Relationship Id="rId7" Type="http://schemas.openxmlformats.org/officeDocument/2006/relationships/hyperlink" Target="http://img0.liveinternet.ru/images/attach/c/6/90/435/90435842_pchelka.jpg" TargetMode="External"/><Relationship Id="rId12" Type="http://schemas.openxmlformats.org/officeDocument/2006/relationships/hyperlink" Target="http://img0.liveinternet.ru/images/attach/c/6/90/730/90730056_large_ya08.jpg" TargetMode="External"/><Relationship Id="rId17" Type="http://schemas.openxmlformats.org/officeDocument/2006/relationships/hyperlink" Target="http://img1.liveinternet.ru/images/attach/c/8/100/737/100737587_large.jpg" TargetMode="External"/><Relationship Id="rId25" Type="http://schemas.openxmlformats.org/officeDocument/2006/relationships/hyperlink" Target="http://img-fotki.yandex.ru/get/3712/olga-sytina.27/0_377a8_7c66917_XL" TargetMode="External"/><Relationship Id="rId2" Type="http://schemas.openxmlformats.org/officeDocument/2006/relationships/hyperlink" Target="http://animashky.ru/flist/3dhistory/3/56.gif" TargetMode="External"/><Relationship Id="rId16" Type="http://schemas.openxmlformats.org/officeDocument/2006/relationships/hyperlink" Target="http://www.poetryclub.com.ua/upload/poem_all/00417476.jpg" TargetMode="External"/><Relationship Id="rId20" Type="http://schemas.openxmlformats.org/officeDocument/2006/relationships/hyperlink" Target="http://ya-gribnik.ru/images/ryzhik/3.jpg" TargetMode="External"/><Relationship Id="rId29" Type="http://schemas.openxmlformats.org/officeDocument/2006/relationships/hyperlink" Target="http://biblus.ru/pics/1/5/a/100709941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if-and-jpeg.ru/d/40446-2/jivotniy_mir0010.jpg" TargetMode="External"/><Relationship Id="rId11" Type="http://schemas.openxmlformats.org/officeDocument/2006/relationships/hyperlink" Target="http://www.yuga.ru/media/soroka.jpg" TargetMode="External"/><Relationship Id="rId24" Type="http://schemas.openxmlformats.org/officeDocument/2006/relationships/hyperlink" Target="http://i2.guns.ru/forums/icons/forum_pictures/006509/6509454.jpg" TargetMode="External"/><Relationship Id="rId32" Type="http://schemas.openxmlformats.org/officeDocument/2006/relationships/slide" Target="slide53.xml"/><Relationship Id="rId5" Type="http://schemas.openxmlformats.org/officeDocument/2006/relationships/hyperlink" Target="http://kladraz.ru/zagadki-dlja-detei/zagadki-pro-griby-s-otvetami.html" TargetMode="External"/><Relationship Id="rId15" Type="http://schemas.openxmlformats.org/officeDocument/2006/relationships/hyperlink" Target="http://youpic.su/pictures/1374955200/6c7bf37ce620892663e451bf07e896aa.jpg" TargetMode="External"/><Relationship Id="rId23" Type="http://schemas.openxmlformats.org/officeDocument/2006/relationships/hyperlink" Target="http://img-fotki.yandex.ru/get/3900/alek-pudov.11/0_3cb53_b53b419d_XL.jpg" TargetMode="External"/><Relationship Id="rId28" Type="http://schemas.openxmlformats.org/officeDocument/2006/relationships/hyperlink" Target="http://img.labirint.ru/images/comments_pic/1102/09labgi0l1294658112.jpg" TargetMode="External"/><Relationship Id="rId10" Type="http://schemas.openxmlformats.org/officeDocument/2006/relationships/hyperlink" Target="http://www.zooblog.ru/uploads/posts/2008-06/1212569030_4.jpg" TargetMode="External"/><Relationship Id="rId19" Type="http://schemas.openxmlformats.org/officeDocument/2006/relationships/hyperlink" Target="http://img1.liveinternet.ru/images/attach/c/5/87/240/87240335_large_0_8b076_90460523_XL.jpg" TargetMode="External"/><Relationship Id="rId31" Type="http://schemas.openxmlformats.org/officeDocument/2006/relationships/hyperlink" Target="http://kibergrad.com/?do=music&amp;name=356103_va_-_ne_draznite_sobak_mp3" TargetMode="External"/><Relationship Id="rId4" Type="http://schemas.openxmlformats.org/officeDocument/2006/relationships/hyperlink" Target="http://yandex.ru/yandsearch?lr=50&amp;text=%D0%B7%D0%B0%D0%B3%D0%B0%D0%B4%D0%BA%D0%B8+%D0%BE+%D0%BD%D0%B0%D1%81%D0%B5%D0%BA%D0%BE%D0%BC%D1%8B%D1%85" TargetMode="External"/><Relationship Id="rId9" Type="http://schemas.openxmlformats.org/officeDocument/2006/relationships/hyperlink" Target="http://shkolazhizni.ru/img/content/i72/72493_or.jpg" TargetMode="External"/><Relationship Id="rId14" Type="http://schemas.openxmlformats.org/officeDocument/2006/relationships/hyperlink" Target="http://stat9.privet.ru/lr/54c42b957abd2b1a9cb99a6b0715629a" TargetMode="External"/><Relationship Id="rId22" Type="http://schemas.openxmlformats.org/officeDocument/2006/relationships/hyperlink" Target="http://stat20.privet.ru/lr/0b242648055da0ef8304b8e7dd19d9ce" TargetMode="External"/><Relationship Id="rId27" Type="http://schemas.openxmlformats.org/officeDocument/2006/relationships/hyperlink" Target="http://icanread.ru/wp-content/uploads/2016/09/image-2.jpeg" TargetMode="External"/><Relationship Id="rId30" Type="http://schemas.openxmlformats.org/officeDocument/2006/relationships/hyperlink" Target="http://img1.liveinternet.ru/images/attach/c/5/88/303/88303651_1791894_1321871784_p0001.jpg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microsoft.com/office/2007/relationships/hdphoto" Target="../media/hdphoto4.wdp"/><Relationship Id="rId7" Type="http://schemas.openxmlformats.org/officeDocument/2006/relationships/image" Target="../media/image68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image" Target="../media/image67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877272"/>
            <a:ext cx="3851920" cy="883146"/>
          </a:xfrm>
        </p:spPr>
        <p:txBody>
          <a:bodyPr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Медникова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 Надежда Александровна,</a:t>
            </a: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у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читель начальных классов,</a:t>
            </a:r>
          </a:p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МБОУ «Уинская СОШ»</a:t>
            </a: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П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ермский край, с.Уинское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2776" y="914400"/>
            <a:ext cx="6918046" cy="464960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ButtonPour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Азбука</a:t>
            </a:r>
          </a:p>
          <a:p>
            <a:pPr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24500" cmpd="dbl">
                  <a:solidFill>
                    <a:srgbClr val="339966"/>
                  </a:solidFill>
                  <a:prstDash val="solid"/>
                  <a:miter lim="800000"/>
                </a:ln>
                <a:solidFill>
                  <a:srgbClr val="3399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природы</a:t>
            </a:r>
            <a:endParaRPr lang="ru-RU" sz="5400" b="1" dirty="0">
              <a:ln w="24500" cmpd="dbl">
                <a:solidFill>
                  <a:srgbClr val="339966"/>
                </a:solidFill>
                <a:prstDash val="solid"/>
                <a:miter lim="800000"/>
              </a:ln>
              <a:solidFill>
                <a:srgbClr val="339966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страиваемая 7">
            <a:hlinkClick r:id="rId2" action="ppaction://hlinksldjump" highlightClick="1"/>
          </p:cNvPr>
          <p:cNvSpPr/>
          <p:nvPr/>
        </p:nvSpPr>
        <p:spPr>
          <a:xfrm>
            <a:off x="251520" y="6443059"/>
            <a:ext cx="2160240" cy="332656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игры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7528" y="20713"/>
            <a:ext cx="574238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Arial" charset="0"/>
              </a:rPr>
              <a:t>Фестиваль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Arial" charset="0"/>
              </a:rPr>
              <a:t> «Интерактивный калейдоскоп»</a:t>
            </a:r>
          </a:p>
        </p:txBody>
      </p:sp>
      <p:pic>
        <p:nvPicPr>
          <p:cNvPr id="1031" name="Picture 7" descr="http://www.uim5.ru/files/post_71710_1255780662_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635" y="1678493"/>
            <a:ext cx="2952328" cy="305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2d988c213f8e86a034088f98befeb46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285728"/>
            <a:ext cx="1428740" cy="1331109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18" y="319955"/>
            <a:ext cx="1455930" cy="146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1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55290" y="2085079"/>
            <a:ext cx="601826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Зовут меня люди царицей цветов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За цвет и за запах,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Хоть куст мой вас ранить готов,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Но кто ж не простит мне колючих цветов?</a:t>
              </a:r>
            </a:p>
            <a:p>
              <a:pPr algn="ctr"/>
              <a:endParaRPr lang="ru-RU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6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12160" y="1068769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роза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290" y="1445093"/>
            <a:ext cx="5656870" cy="5080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62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Шёл я лугом по тропинке,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Видел солнце на травинке,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Но совсем не горячи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Солнца белого лучи.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7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ромашка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999706"/>
            <a:ext cx="5760639" cy="4093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На припёке у пеньков</a:t>
              </a:r>
            </a:p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Много тонких стебельков.</a:t>
              </a:r>
            </a:p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Каждый тонкий стебелёк</a:t>
              </a:r>
            </a:p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Держит алый огонёк.</a:t>
              </a:r>
            </a:p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Разгибаем стебельки –</a:t>
              </a:r>
            </a:p>
            <a:p>
              <a:pPr algn="ctr"/>
              <a:r>
                <a:rPr lang="ru-RU" sz="2800" dirty="0" smtClean="0">
                  <a:solidFill>
                    <a:schemeClr val="accent2">
                      <a:lumMod val="50000"/>
                    </a:schemeClr>
                  </a:solidFill>
                </a:rPr>
                <a:t>Собираем огоньки.</a:t>
              </a:r>
              <a:endParaRPr lang="ru-RU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 t="3900" r="1448" b="1880"/>
          <a:stretch/>
        </p:blipFill>
        <p:spPr bwMode="auto">
          <a:xfrm>
            <a:off x="247796" y="1901527"/>
            <a:ext cx="5764364" cy="4452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8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земляника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Пятиугольник 12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5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Белые горошки на зелёной ножке.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518" y="2039602"/>
            <a:ext cx="570063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9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ландыш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9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608" y="121413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ЗВЕРИ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5157" r="2486" b="4708"/>
          <a:stretch/>
        </p:blipFill>
        <p:spPr bwMode="auto">
          <a:xfrm>
            <a:off x="1237607" y="1074354"/>
            <a:ext cx="6876256" cy="5102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множение 6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ятиугольник 8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1728192" y="2241609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вал 10">
            <a:hlinkClick r:id="rId7" action="ppaction://hlinksldjump"/>
          </p:cNvPr>
          <p:cNvSpPr/>
          <p:nvPr/>
        </p:nvSpPr>
        <p:spPr>
          <a:xfrm>
            <a:off x="6623248" y="2924944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вал 11">
            <a:hlinkClick r:id="rId8" action="ppaction://hlinksldjump"/>
          </p:cNvPr>
          <p:cNvSpPr/>
          <p:nvPr/>
        </p:nvSpPr>
        <p:spPr>
          <a:xfrm>
            <a:off x="6876256" y="4887422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Овал 12">
            <a:hlinkClick r:id="rId9" action="ppaction://hlinksldjump"/>
          </p:cNvPr>
          <p:cNvSpPr/>
          <p:nvPr/>
        </p:nvSpPr>
        <p:spPr>
          <a:xfrm>
            <a:off x="2033143" y="478897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Овал 13">
            <a:hlinkClick r:id="rId10" action="ppaction://hlinksldjump"/>
          </p:cNvPr>
          <p:cNvSpPr/>
          <p:nvPr/>
        </p:nvSpPr>
        <p:spPr>
          <a:xfrm>
            <a:off x="5607315" y="3785961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3277630" y="202139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Овал 15">
            <a:hlinkClick r:id="rId12" action="ppaction://hlinksldjump"/>
          </p:cNvPr>
          <p:cNvSpPr/>
          <p:nvPr/>
        </p:nvSpPr>
        <p:spPr>
          <a:xfrm>
            <a:off x="4645782" y="478897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Овал 16">
            <a:hlinkClick r:id="rId13" action="ppaction://hlinksldjump"/>
          </p:cNvPr>
          <p:cNvSpPr/>
          <p:nvPr/>
        </p:nvSpPr>
        <p:spPr>
          <a:xfrm>
            <a:off x="6195076" y="1843272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898267" y="6176394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85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Слог первый - восклицание, второй – порицание. Он на Севере далёком обитает. Жителей тех мест и греет и питает.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олень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" t="3603" r="2091" b="4744"/>
          <a:stretch/>
        </p:blipFill>
        <p:spPr bwMode="auto">
          <a:xfrm>
            <a:off x="234994" y="2048235"/>
            <a:ext cx="5777166" cy="415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87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085521" y="3501008"/>
            <a:ext cx="2734952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бобры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1" y="2060848"/>
            <a:ext cx="5834000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Есть на речке лесорубы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 серебристо – белых шубах.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Из деревьев, веток, глины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Строят вечные плотины.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2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23406"/>
            <a:ext cx="5472608" cy="4507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72938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Возле дуба острым рылом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Деловито землю рыл он.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Видно, жёлуди искал.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Я пугать его не стал.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Не спугнул и мой </a:t>
              </a:r>
              <a:r>
                <a:rPr lang="ru-RU" sz="2800" b="1" dirty="0" err="1" smtClean="0">
                  <a:solidFill>
                    <a:schemeClr val="accent2">
                      <a:lumMod val="50000"/>
                    </a:schemeClr>
                  </a:solidFill>
                </a:rPr>
                <a:t>Полкан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Очень грозен был…</a:t>
              </a:r>
            </a:p>
            <a:p>
              <a:pPr algn="ctr"/>
              <a:endParaRPr lang="ru-RU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кабан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649" y="1988840"/>
            <a:ext cx="5835511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78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 сосне дупло,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 дупле тепло.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А кто в дупле живёт в тепле?</a:t>
              </a:r>
            </a:p>
            <a:p>
              <a:pPr algn="ctr"/>
              <a:endParaRPr lang="ru-RU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4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белка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" r="7382"/>
          <a:stretch/>
        </p:blipFill>
        <p:spPr bwMode="auto">
          <a:xfrm>
            <a:off x="251521" y="2060849"/>
            <a:ext cx="5760640" cy="4123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2872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Что за </a:t>
              </a:r>
              <a:r>
                <a:rPr lang="ru-RU" sz="2800" b="1" dirty="0" err="1" smtClean="0">
                  <a:solidFill>
                    <a:schemeClr val="accent2">
                      <a:lumMod val="50000"/>
                    </a:schemeClr>
                  </a:solidFill>
                </a:rPr>
                <a:t>коняшки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 –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На всех тельняшки?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зебра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615" y="1803715"/>
            <a:ext cx="5762545" cy="464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8222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795" y="-4823"/>
            <a:ext cx="8229600" cy="58820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игры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6558"/>
            <a:ext cx="857688" cy="85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6660232" y="6527805"/>
            <a:ext cx="1115616" cy="332656"/>
          </a:xfrm>
          <a:prstGeom prst="actionButtonBlank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есурсы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Управляющая кнопка: настраиваемая 7">
            <a:hlinkClick r:id="rId5" action="ppaction://hlinksldjump" highlightClick="1"/>
          </p:cNvPr>
          <p:cNvSpPr/>
          <p:nvPr/>
        </p:nvSpPr>
        <p:spPr>
          <a:xfrm>
            <a:off x="3779912" y="6521248"/>
            <a:ext cx="1944216" cy="336752"/>
          </a:xfrm>
          <a:prstGeom prst="actionButtonBlank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Начать игру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3808893"/>
              </p:ext>
            </p:extLst>
          </p:nvPr>
        </p:nvGraphicFramePr>
        <p:xfrm>
          <a:off x="251520" y="548680"/>
          <a:ext cx="8640960" cy="597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Управляющая кнопка: настраиваемая 8">
            <a:hlinkClick r:id="rId11" action="ppaction://hlinksldjump" highlightClick="1"/>
          </p:cNvPr>
          <p:cNvSpPr/>
          <p:nvPr/>
        </p:nvSpPr>
        <p:spPr>
          <a:xfrm>
            <a:off x="1591989" y="6513063"/>
            <a:ext cx="1115616" cy="332656"/>
          </a:xfrm>
          <a:prstGeom prst="actionButtonBlank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Справка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Умножение 6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43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Меньше тигра, но немножко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Больше крупной рыжей кошки.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На суку она обычно,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Притаившись, ждёт добычу.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Не робей, но берегись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 том лесу, где бродит…. 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6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рысь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509689"/>
            <a:ext cx="5328592" cy="5041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4233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228183" y="3501008"/>
            <a:ext cx="2561875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лось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060848"/>
            <a:ext cx="597666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Горбоносый, длинноногий,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Великан </a:t>
              </a:r>
              <a:r>
                <a:rPr lang="ru-RU" sz="2800" b="1" dirty="0" err="1" smtClean="0">
                  <a:solidFill>
                    <a:schemeClr val="accent2">
                      <a:lumMod val="50000"/>
                    </a:schemeClr>
                  </a:solidFill>
                </a:rPr>
                <a:t>ветвисторогий</a:t>
              </a:r>
              <a:endParaRPr lang="ru-RU" sz="28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Ест траву, кустов побеги,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 ним тягаться трудно в беге,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Коль такого довелось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Встретить, знайте, это…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7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992033"/>
            <a:ext cx="5695469" cy="427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2982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Он, как ёлка, весь в иголках,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Ловит смело страшных змей.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И хотя он очень колкий,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Обижать его не смей!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Он в лесу живёт, но вхож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И в сады, отважный….</a:t>
              </a:r>
            </a:p>
            <a:p>
              <a:pPr algn="ctr"/>
              <a:endParaRPr lang="ru-RU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8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ёж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"/>
          <a:stretch/>
        </p:blipFill>
        <p:spPr bwMode="auto">
          <a:xfrm>
            <a:off x="220884" y="2027421"/>
            <a:ext cx="5834000" cy="4304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77429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ПТИЦЫ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9871" y="1231160"/>
            <a:ext cx="6931822" cy="499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множение 7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ятиугольник 9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2606959" y="486916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вал 11">
            <a:hlinkClick r:id="rId7" action="ppaction://hlinksldjump"/>
          </p:cNvPr>
          <p:cNvSpPr/>
          <p:nvPr/>
        </p:nvSpPr>
        <p:spPr>
          <a:xfrm>
            <a:off x="6876256" y="2751151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Овал 12">
            <a:hlinkClick r:id="rId8" action="ppaction://hlinksldjump"/>
          </p:cNvPr>
          <p:cNvSpPr/>
          <p:nvPr/>
        </p:nvSpPr>
        <p:spPr>
          <a:xfrm>
            <a:off x="4645782" y="486916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Овал 13">
            <a:hlinkClick r:id="rId9" action="ppaction://hlinksldjump"/>
          </p:cNvPr>
          <p:cNvSpPr/>
          <p:nvPr/>
        </p:nvSpPr>
        <p:spPr>
          <a:xfrm>
            <a:off x="1728192" y="1541602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Овал 14">
            <a:hlinkClick r:id="rId10" action="ppaction://hlinksldjump"/>
          </p:cNvPr>
          <p:cNvSpPr/>
          <p:nvPr/>
        </p:nvSpPr>
        <p:spPr>
          <a:xfrm>
            <a:off x="5508104" y="2191245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Овал 15">
            <a:hlinkClick r:id="rId11" action="ppaction://hlinksldjump"/>
          </p:cNvPr>
          <p:cNvSpPr/>
          <p:nvPr/>
        </p:nvSpPr>
        <p:spPr>
          <a:xfrm>
            <a:off x="4069718" y="3476739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Овал 16">
            <a:hlinkClick r:id="rId12" action="ppaction://hlinksldjump"/>
          </p:cNvPr>
          <p:cNvSpPr/>
          <p:nvPr/>
        </p:nvSpPr>
        <p:spPr>
          <a:xfrm>
            <a:off x="6444208" y="4925975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912" y="6097557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3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Очень любят провода,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сидят на них всегда.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Вот опять уселись в ряд,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о чём-то говорят,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щебечут ласково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Божьи птички — ...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ласточки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550" y="1894010"/>
            <a:ext cx="5740610" cy="4600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09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чайка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Над водою кружит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Белых птичек стайка.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Посмотри, как ловко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Ловит рыбу...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837" y="2044232"/>
            <a:ext cx="5790324" cy="4347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11794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Угадайте, что за птица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Света яркого боится,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Клюв крючком, глаз пятачком?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сова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"/>
          <a:stretch/>
        </p:blipFill>
        <p:spPr bwMode="auto">
          <a:xfrm>
            <a:off x="222198" y="2060847"/>
            <a:ext cx="5789962" cy="4326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09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Хоть я не молоток —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По дереву стучу: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 нем каждый уголок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Обследовать хочу.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Хожу я в шапке красной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акробат прекрасный.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дятел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646269"/>
            <a:ext cx="4968552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36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Как трещотка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Птица эта,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Одного с берёзой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Цвета.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сорока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199" y="2047451"/>
            <a:ext cx="5822961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23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У меня ходули —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Не страшит болото.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Лягушат найду ли —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Вот моя забота.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цапля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36"/>
          <a:stretch>
            <a:fillRect/>
          </a:stretch>
        </p:blipFill>
        <p:spPr bwMode="auto">
          <a:xfrm>
            <a:off x="225416" y="2020490"/>
            <a:ext cx="5786744" cy="4194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60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3194731" y="4005064"/>
            <a:ext cx="2808312" cy="252028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176833" y="3961288"/>
            <a:ext cx="2827599" cy="2498892"/>
          </a:xfrm>
          <a:prstGeom prst="roundRect">
            <a:avLst/>
          </a:prstGeom>
          <a:noFill/>
          <a:ln w="9525"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189796" y="1309996"/>
            <a:ext cx="2827599" cy="2499412"/>
            <a:chOff x="189796" y="1309996"/>
            <a:chExt cx="2827599" cy="2499412"/>
          </a:xfrm>
        </p:grpSpPr>
        <p:pic>
          <p:nvPicPr>
            <p:cNvPr id="14" name="Picture 2" descr="http://s54.radikal.ru/i144/1001/5d/aba6bad502f0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060" y="1329457"/>
              <a:ext cx="2607369" cy="19555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8" name="Скругленный прямоугольник 2077"/>
            <p:cNvSpPr/>
            <p:nvPr/>
          </p:nvSpPr>
          <p:spPr>
            <a:xfrm>
              <a:off x="189796" y="1309996"/>
              <a:ext cx="2827599" cy="2498892"/>
            </a:xfrm>
            <a:prstGeom prst="roundRect">
              <a:avLst/>
            </a:prstGeom>
            <a:noFill/>
            <a:ln w="9525"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7" name="Полилиния 2056"/>
            <p:cNvSpPr/>
            <p:nvPr/>
          </p:nvSpPr>
          <p:spPr>
            <a:xfrm>
              <a:off x="189796" y="2915415"/>
              <a:ext cx="28275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 Растения</a:t>
              </a:r>
              <a:endParaRPr lang="ru-RU" sz="32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59" name="Овал 2058"/>
            <p:cNvSpPr/>
            <p:nvPr/>
          </p:nvSpPr>
          <p:spPr>
            <a:xfrm>
              <a:off x="2067656" y="2949745"/>
              <a:ext cx="936999" cy="859148"/>
            </a:xfrm>
            <a:prstGeom prst="ellipse">
              <a:avLst/>
            </a:prstGeom>
            <a:blipFill rotWithShape="1">
              <a:blip r:embed="rId6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6" name="Группа 35"/>
          <p:cNvGrpSpPr/>
          <p:nvPr/>
        </p:nvGrpSpPr>
        <p:grpSpPr>
          <a:xfrm>
            <a:off x="3175442" y="1309996"/>
            <a:ext cx="2827599" cy="2516314"/>
            <a:chOff x="3175442" y="1309996"/>
            <a:chExt cx="2827599" cy="2516314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3175442" y="1309996"/>
              <a:ext cx="2827599" cy="2498892"/>
            </a:xfrm>
            <a:prstGeom prst="roundRect">
              <a:avLst/>
            </a:prstGeom>
            <a:noFill/>
            <a:ln w="9525"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pic>
          <p:nvPicPr>
            <p:cNvPr id="2054" name="Picture 6" descr="http://img13.nnm.ru/4/2/b/a/a/42baafe4c3e19dd64d8346bd1c6f7a3d_full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0406" y="1358674"/>
              <a:ext cx="2607369" cy="203097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3" name="Полилиния 2062"/>
            <p:cNvSpPr/>
            <p:nvPr/>
          </p:nvSpPr>
          <p:spPr>
            <a:xfrm>
              <a:off x="3175442" y="2932317"/>
              <a:ext cx="28172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  Звери</a:t>
              </a:r>
              <a:endParaRPr lang="ru-RU" sz="32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4" name="Овал 2063"/>
            <p:cNvSpPr/>
            <p:nvPr/>
          </p:nvSpPr>
          <p:spPr>
            <a:xfrm>
              <a:off x="5009694" y="2949745"/>
              <a:ext cx="936999" cy="859148"/>
            </a:xfrm>
            <a:prstGeom prst="ellipse">
              <a:avLst/>
            </a:prstGeom>
            <a:blipFill rotWithShape="1">
              <a:blip r:embed="rId6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4" name="Группа 33"/>
          <p:cNvGrpSpPr/>
          <p:nvPr/>
        </p:nvGrpSpPr>
        <p:grpSpPr>
          <a:xfrm>
            <a:off x="6047085" y="1309996"/>
            <a:ext cx="2845394" cy="2499412"/>
            <a:chOff x="6047085" y="1309996"/>
            <a:chExt cx="2845394" cy="2499412"/>
          </a:xfrm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6047085" y="1309996"/>
              <a:ext cx="2827599" cy="2498892"/>
            </a:xfrm>
            <a:prstGeom prst="roundRect">
              <a:avLst/>
            </a:prstGeom>
            <a:noFill/>
            <a:ln w="9525"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pic>
          <p:nvPicPr>
            <p:cNvPr id="2052" name="Picture 4" descr="http://wallcoo.com/paint/Australian_Geographic_Calendar_CoverArt_2006-2007/images/Desk_2007_02_Stead_Black-NeckedStork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4762" b="95429" l="6714" r="9371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9" t="6963" r="6128" b="9618"/>
            <a:stretch/>
          </p:blipFill>
          <p:spPr bwMode="auto">
            <a:xfrm>
              <a:off x="6126020" y="1329457"/>
              <a:ext cx="2750469" cy="19794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6" name="Полилиния 2065"/>
            <p:cNvSpPr/>
            <p:nvPr/>
          </p:nvSpPr>
          <p:spPr>
            <a:xfrm>
              <a:off x="6075180" y="2915415"/>
              <a:ext cx="28172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  Птицы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67" name="Овал 2066"/>
            <p:cNvSpPr/>
            <p:nvPr/>
          </p:nvSpPr>
          <p:spPr>
            <a:xfrm>
              <a:off x="7955480" y="2949740"/>
              <a:ext cx="936999" cy="859148"/>
            </a:xfrm>
            <a:prstGeom prst="ellipse">
              <a:avLst/>
            </a:prstGeom>
            <a:blipFill rotWithShape="1">
              <a:blip r:embed="rId6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079" name="Группа 2078"/>
          <p:cNvGrpSpPr/>
          <p:nvPr/>
        </p:nvGrpSpPr>
        <p:grpSpPr>
          <a:xfrm>
            <a:off x="189796" y="3994020"/>
            <a:ext cx="2819815" cy="2531324"/>
            <a:chOff x="189796" y="3994020"/>
            <a:chExt cx="2819815" cy="2531324"/>
          </a:xfrm>
        </p:grpSpPr>
        <p:sp>
          <p:nvSpPr>
            <p:cNvPr id="9" name="Скругленный прямоугольник 8">
              <a:hlinkClick r:id="rId12" action="ppaction://hlinksldjump"/>
            </p:cNvPr>
            <p:cNvSpPr/>
            <p:nvPr/>
          </p:nvSpPr>
          <p:spPr>
            <a:xfrm>
              <a:off x="201299" y="4005064"/>
              <a:ext cx="2808312" cy="252028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6" name="Picture 8" descr="http://www.look.com.ua/download.php?file=201209/640x480/look.com.ua-11502.jpg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47" y="3994020"/>
              <a:ext cx="2696496" cy="20223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9" name="Полилиния 2068"/>
            <p:cNvSpPr/>
            <p:nvPr/>
          </p:nvSpPr>
          <p:spPr>
            <a:xfrm>
              <a:off x="189796" y="5569396"/>
              <a:ext cx="28172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Насекомые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0" name="Овал 2069"/>
            <p:cNvSpPr/>
            <p:nvPr/>
          </p:nvSpPr>
          <p:spPr>
            <a:xfrm>
              <a:off x="2067658" y="5589258"/>
              <a:ext cx="925896" cy="891447"/>
            </a:xfrm>
            <a:prstGeom prst="ellipse">
              <a:avLst/>
            </a:prstGeom>
            <a:blipFill rotWithShape="1">
              <a:blip r:embed="rId14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3" name="Группа 32"/>
          <p:cNvGrpSpPr/>
          <p:nvPr/>
        </p:nvGrpSpPr>
        <p:grpSpPr>
          <a:xfrm>
            <a:off x="3131834" y="3976825"/>
            <a:ext cx="2842987" cy="2503880"/>
            <a:chOff x="3131834" y="3976825"/>
            <a:chExt cx="2842987" cy="2503880"/>
          </a:xfrm>
        </p:grpSpPr>
        <p:pic>
          <p:nvPicPr>
            <p:cNvPr id="2058" name="Picture 10" descr="http://img1.liveinternet.ru/images/attach/c/6/93/391/93391973_0_91b6e_c9ed84e6_orig720x450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2198" y="4005064"/>
              <a:ext cx="2703603" cy="196127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Скругленный прямоугольник 67"/>
            <p:cNvSpPr/>
            <p:nvPr/>
          </p:nvSpPr>
          <p:spPr>
            <a:xfrm>
              <a:off x="3147222" y="3976825"/>
              <a:ext cx="2827599" cy="2498892"/>
            </a:xfrm>
            <a:prstGeom prst="roundRect">
              <a:avLst/>
            </a:prstGeom>
            <a:noFill/>
            <a:ln w="9525"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2" name="Полилиния 2071"/>
            <p:cNvSpPr/>
            <p:nvPr/>
          </p:nvSpPr>
          <p:spPr>
            <a:xfrm>
              <a:off x="3131834" y="5569396"/>
              <a:ext cx="28172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   Грибы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3" name="Овал 2072"/>
            <p:cNvSpPr/>
            <p:nvPr/>
          </p:nvSpPr>
          <p:spPr>
            <a:xfrm>
              <a:off x="5009696" y="5589258"/>
              <a:ext cx="925896" cy="891447"/>
            </a:xfrm>
            <a:prstGeom prst="ellipse">
              <a:avLst/>
            </a:prstGeom>
            <a:blipFill rotWithShape="1">
              <a:blip r:embed="rId14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2" name="Группа 31"/>
          <p:cNvGrpSpPr/>
          <p:nvPr/>
        </p:nvGrpSpPr>
        <p:grpSpPr>
          <a:xfrm>
            <a:off x="6070029" y="3959642"/>
            <a:ext cx="2833423" cy="2521058"/>
            <a:chOff x="6070029" y="3959642"/>
            <a:chExt cx="2833423" cy="2521058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6070029" y="3959642"/>
              <a:ext cx="2827599" cy="2498892"/>
            </a:xfrm>
            <a:prstGeom prst="roundRect">
              <a:avLst/>
            </a:prstGeom>
            <a:noFill/>
            <a:ln w="9525"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pic>
          <p:nvPicPr>
            <p:cNvPr id="2062" name="Picture 14" descr="http://www.solncesnami.ru/products_pictures/%D0%A1%D0%BA%D0%B0%D0%B7%D0%BA%D0%B8%20%D0%B8%20%D1%80%D0%B0%D1%81%D1%81%D0%BA.%20%D0%BE%20%D0%B6%D0%B8%D0%B2%D0%BE%D1%82%D0%BD%D1%8B%D1%85_enl.jpg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4544" y="4005064"/>
              <a:ext cx="2798908" cy="19303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5" name="Полилиния 2074"/>
            <p:cNvSpPr/>
            <p:nvPr/>
          </p:nvSpPr>
          <p:spPr>
            <a:xfrm>
              <a:off x="6075180" y="5569396"/>
              <a:ext cx="2817299" cy="893993"/>
            </a:xfrm>
            <a:custGeom>
              <a:avLst/>
              <a:gdLst>
                <a:gd name="connsiteX0" fmla="*/ 0 w 2817299"/>
                <a:gd name="connsiteY0" fmla="*/ 0 h 893993"/>
                <a:gd name="connsiteX1" fmla="*/ 2817299 w 2817299"/>
                <a:gd name="connsiteY1" fmla="*/ 0 h 893993"/>
                <a:gd name="connsiteX2" fmla="*/ 2817299 w 2817299"/>
                <a:gd name="connsiteY2" fmla="*/ 893993 h 893993"/>
                <a:gd name="connsiteX3" fmla="*/ 0 w 2817299"/>
                <a:gd name="connsiteY3" fmla="*/ 893993 h 893993"/>
                <a:gd name="connsiteX4" fmla="*/ 0 w 2817299"/>
                <a:gd name="connsiteY4" fmla="*/ 0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99" h="893993">
                  <a:moveTo>
                    <a:pt x="0" y="0"/>
                  </a:moveTo>
                  <a:lnTo>
                    <a:pt x="2817299" y="0"/>
                  </a:lnTo>
                  <a:lnTo>
                    <a:pt x="2817299" y="893993"/>
                  </a:lnTo>
                  <a:lnTo>
                    <a:pt x="0" y="8939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1440" tIns="0" rIns="863766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Кто автор?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76" name="Овал 2075"/>
            <p:cNvSpPr/>
            <p:nvPr/>
          </p:nvSpPr>
          <p:spPr>
            <a:xfrm>
              <a:off x="7966583" y="5589253"/>
              <a:ext cx="925896" cy="891447"/>
            </a:xfrm>
            <a:prstGeom prst="ellipse">
              <a:avLst/>
            </a:prstGeom>
            <a:blipFill rotWithShape="1">
              <a:blip r:embed="rId14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331640" cy="1329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20" action="ppaction://hlinksldjump"/>
          </p:cNvPr>
          <p:cNvSpPr/>
          <p:nvPr/>
        </p:nvSpPr>
        <p:spPr>
          <a:xfrm>
            <a:off x="7092280" y="6530145"/>
            <a:ext cx="2051720" cy="332656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Завершить игру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Умножение 12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6389" y="249229"/>
            <a:ext cx="637175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АЗБУКА ПРИРОДЫ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12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Кто за птица?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Никогда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Не строит для себя гнезда,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Соседкам яйца оставляет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о птенцах не вспоминает.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7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кукушка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22198"/>
            <a:ext cx="5760640" cy="4703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4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" t="4043" r="4725" b="5550"/>
          <a:stretch/>
        </p:blipFill>
        <p:spPr bwMode="auto">
          <a:xfrm>
            <a:off x="1343872" y="1334277"/>
            <a:ext cx="6674305" cy="4946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множение 6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ятиугольник 8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1728192" y="2666977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вал 10">
            <a:hlinkClick r:id="rId7" action="ppaction://hlinksldjump"/>
          </p:cNvPr>
          <p:cNvSpPr/>
          <p:nvPr/>
        </p:nvSpPr>
        <p:spPr>
          <a:xfrm>
            <a:off x="6876256" y="468914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вал 11">
            <a:hlinkClick r:id="rId8" action="ppaction://hlinksldjump"/>
          </p:cNvPr>
          <p:cNvSpPr/>
          <p:nvPr/>
        </p:nvSpPr>
        <p:spPr>
          <a:xfrm>
            <a:off x="3423349" y="494116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Овал 12">
            <a:hlinkClick r:id="rId9" action="ppaction://hlinksldjump"/>
          </p:cNvPr>
          <p:cNvSpPr/>
          <p:nvPr/>
        </p:nvSpPr>
        <p:spPr>
          <a:xfrm>
            <a:off x="5076056" y="1761717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Овал 13">
            <a:hlinkClick r:id="rId10" action="ppaction://hlinksldjump"/>
          </p:cNvPr>
          <p:cNvSpPr/>
          <p:nvPr/>
        </p:nvSpPr>
        <p:spPr>
          <a:xfrm>
            <a:off x="3569854" y="2797629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2555776" y="3920135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Овал 15">
            <a:hlinkClick r:id="rId12" action="ppaction://hlinksldjump"/>
          </p:cNvPr>
          <p:cNvSpPr/>
          <p:nvPr/>
        </p:nvSpPr>
        <p:spPr>
          <a:xfrm>
            <a:off x="7020272" y="278092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95936" y="6298164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4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Самолётик лёгкий быстрый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Над цветком летит душистым.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Крылья, хвостик и глаза.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Это чудо …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стрекоза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646" y="2061578"/>
            <a:ext cx="5786514" cy="4344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02603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Не мотор, а шумит,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Не пилот, а летит,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Не гадюка, а жалит.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пчела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1" y="2060847"/>
            <a:ext cx="5832649" cy="4374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44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 тёмном уголке живёт,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Шёлковую нить плетёт,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Он тайком сюда забрался,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Строить новый дом собрался.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паук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19" y="1549350"/>
            <a:ext cx="5545969" cy="5055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67264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Во фраке зелёном маэстро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Взлетает над лугом в цвету.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Он — гордость местного оркестра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И лучший прыгун в высоту.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кузнечик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986456"/>
            <a:ext cx="5832648" cy="4374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5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20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бабочка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 большой цветной ковер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Села эскадрилья –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То раскроет, то закроет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Расписные крылья.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035630"/>
            <a:ext cx="5760640" cy="4320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25230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 поляне возле ёлок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Дом построен из иголок.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За травой не виден он,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А жильцов в нём миллион.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муравей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060847"/>
            <a:ext cx="5832648" cy="4334106"/>
          </a:xfrm>
          <a:prstGeom prst="rect">
            <a:avLst/>
          </a:prstGeom>
          <a:ln>
            <a:solidFill>
              <a:srgbClr val="2C845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3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Ой, что за насекомое,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Пока что незнакомое?!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Вперед ползет, не пятится,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 нём в горошек платьице.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7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б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ожья коровка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699110"/>
            <a:ext cx="5753482" cy="4857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36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ГРИБЫ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" t="5423" r="4020" b="4214"/>
          <a:stretch/>
        </p:blipFill>
        <p:spPr bwMode="auto">
          <a:xfrm>
            <a:off x="1398609" y="1386802"/>
            <a:ext cx="6597862" cy="468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ятиугольник 3">
            <a:hlinkClick r:id="rId4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7236296" y="4319997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Овал 8">
            <a:hlinkClick r:id="rId8" action="ppaction://hlinksldjump"/>
          </p:cNvPr>
          <p:cNvSpPr/>
          <p:nvPr/>
        </p:nvSpPr>
        <p:spPr>
          <a:xfrm>
            <a:off x="1749980" y="4319997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Овал 9">
            <a:hlinkClick r:id="rId9" action="ppaction://hlinksldjump"/>
          </p:cNvPr>
          <p:cNvSpPr/>
          <p:nvPr/>
        </p:nvSpPr>
        <p:spPr>
          <a:xfrm>
            <a:off x="6948264" y="198884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вал 10">
            <a:hlinkClick r:id="rId10" action="ppaction://hlinksldjump"/>
          </p:cNvPr>
          <p:cNvSpPr/>
          <p:nvPr/>
        </p:nvSpPr>
        <p:spPr>
          <a:xfrm>
            <a:off x="4002882" y="4784284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вал 11">
            <a:hlinkClick r:id="rId11" action="ppaction://hlinksldjump"/>
          </p:cNvPr>
          <p:cNvSpPr/>
          <p:nvPr/>
        </p:nvSpPr>
        <p:spPr>
          <a:xfrm>
            <a:off x="4121476" y="3242201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Овал 12">
            <a:hlinkClick r:id="rId12" action="ppaction://hlinksldjump"/>
          </p:cNvPr>
          <p:cNvSpPr/>
          <p:nvPr/>
        </p:nvSpPr>
        <p:spPr>
          <a:xfrm>
            <a:off x="5004048" y="197136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851920" y="6165304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94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" t="5490" r="3976" b="5098"/>
          <a:stretch/>
        </p:blipFill>
        <p:spPr bwMode="auto">
          <a:xfrm>
            <a:off x="1331640" y="1154082"/>
            <a:ext cx="6805441" cy="4916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множение 8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3399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2537993" y="1767981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Овал 11">
            <a:hlinkClick r:id="rId6" action="ppaction://hlinksldjump"/>
          </p:cNvPr>
          <p:cNvSpPr/>
          <p:nvPr/>
        </p:nvSpPr>
        <p:spPr>
          <a:xfrm>
            <a:off x="3405336" y="3176972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1721701" y="2672916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5725902" y="1767981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6872740" y="2697893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2699792" y="4425276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Овал 16">
            <a:hlinkClick r:id="rId11" action="ppaction://hlinksldjump"/>
          </p:cNvPr>
          <p:cNvSpPr/>
          <p:nvPr/>
        </p:nvSpPr>
        <p:spPr>
          <a:xfrm>
            <a:off x="5437870" y="4412524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Овал 17">
            <a:hlinkClick r:id="rId12" action="ppaction://hlinksldjump"/>
          </p:cNvPr>
          <p:cNvSpPr/>
          <p:nvPr/>
        </p:nvSpPr>
        <p:spPr>
          <a:xfrm>
            <a:off x="4222153" y="2043437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Овал 18">
            <a:hlinkClick r:id="rId13" action="ppaction://hlinksldjump"/>
          </p:cNvPr>
          <p:cNvSpPr/>
          <p:nvPr/>
        </p:nvSpPr>
        <p:spPr>
          <a:xfrm>
            <a:off x="5397303" y="3049405"/>
            <a:ext cx="576064" cy="504056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9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Пятиугольник 20">
            <a:hlinkClick r:id="rId14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88040" y="6089778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4713" y="195280"/>
            <a:ext cx="5987008" cy="77809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Растения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869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228183" y="3501008"/>
            <a:ext cx="2736305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груздь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060848"/>
            <a:ext cx="5976664" cy="4032448"/>
            <a:chOff x="251520" y="2060848"/>
            <a:chExt cx="5976664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 шляпке беленькой на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ножке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Рос грибочек у дорожки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А теперь в корзинке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пусть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Полежит съедобный...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430695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899" y="2036355"/>
            <a:ext cx="5709254" cy="4281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 мягкой травке на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опушке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Всюду рыженькие ушки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Золотистые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сестрички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Называются...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лисички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940591"/>
            <a:ext cx="5832648" cy="4374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08605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Догадайтесь-ка, ребята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: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Шляпка у него мохната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Гриб, как розовое ушко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Как зовут его?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волнушка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071396"/>
            <a:ext cx="5904656" cy="4085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84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 пеньке сидят братишки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Все в веснушках, как мальчишки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Эти дружные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ребята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Называются...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опята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4"/>
          <a:stretch/>
        </p:blipFill>
        <p:spPr bwMode="auto">
          <a:xfrm>
            <a:off x="184840" y="2060848"/>
            <a:ext cx="5827319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91383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Разместился под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сосной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Этот гриб, как царь лесной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Рад найти его грибник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Это — белый...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боровик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1" y="2008344"/>
            <a:ext cx="5760639" cy="4300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5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Он живет под елками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,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Скрытый их иголками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Много у него братишек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Рыжий гриб зовется... 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6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рыжик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55" y="2060848"/>
            <a:ext cx="5893405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49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890" y="18334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автор?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4135" y="1475966"/>
            <a:ext cx="6743059" cy="4408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множение 8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ятиугольник 10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6" action="ppaction://hlinksldjump"/>
          </p:cNvPr>
          <p:cNvSpPr/>
          <p:nvPr/>
        </p:nvSpPr>
        <p:spPr>
          <a:xfrm>
            <a:off x="5364088" y="1509689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3588264" y="530120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7236296" y="1628800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1907704" y="3680103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3876296" y="2780928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88264" y="6089778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1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186374" y="3501008"/>
            <a:ext cx="2850122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Е.Чарушин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«Почему Тюпу прозвали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Тюпой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060848"/>
            <a:ext cx="5934854" cy="4032448"/>
            <a:chOff x="251520" y="2060848"/>
            <a:chExt cx="5934854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« Травка шевельнулась от ветра, пичужка пролетела, бабочка вспорхнула ….ползет, подкрадывается поближе и </a:t>
              </a:r>
              <a:r>
                <a:rPr lang="ru-RU" sz="2800" b="1" dirty="0" err="1">
                  <a:solidFill>
                    <a:schemeClr val="accent2">
                      <a:lumMod val="50000"/>
                    </a:schemeClr>
                  </a:solidFill>
                </a:rPr>
                <a:t>тюпает</a:t>
              </a: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: </a:t>
              </a:r>
              <a:r>
                <a:rPr lang="ru-RU" sz="2800" b="1" dirty="0" err="1">
                  <a:solidFill>
                    <a:schemeClr val="accent2">
                      <a:lumMod val="50000"/>
                    </a:schemeClr>
                  </a:solidFill>
                </a:rPr>
                <a:t>тюп</a:t>
              </a: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, </a:t>
              </a:r>
              <a:r>
                <a:rPr lang="ru-RU" sz="2800" b="1" dirty="0" err="1">
                  <a:solidFill>
                    <a:schemeClr val="accent2">
                      <a:lumMod val="50000"/>
                    </a:schemeClr>
                  </a:solidFill>
                </a:rPr>
                <a:t>тюп</a:t>
              </a: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, </a:t>
              </a:r>
              <a:r>
                <a:rPr lang="ru-RU" sz="2800" b="1" dirty="0" err="1">
                  <a:solidFill>
                    <a:schemeClr val="accent2">
                      <a:lumMod val="50000"/>
                    </a:schemeClr>
                  </a:solidFill>
                </a:rPr>
                <a:t>тюп</a:t>
              </a: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, …Схвачу! Словлю! Поймаю! Поиграю!»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388885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8701" y="1556792"/>
            <a:ext cx="3591331" cy="503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51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Я сегодня сбилась с ног-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У меня пропал щенок.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Два часа его звала, </a:t>
              </a:r>
            </a:p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Два часа </a:t>
              </a: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его ждала, 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За уроки не садилась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И обедать не могла.</a:t>
              </a:r>
            </a:p>
            <a:p>
              <a:pPr algn="ctr"/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2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С.Михалков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«Щенок»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5" y="1530469"/>
            <a:ext cx="3816425" cy="499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69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У муравьев ведь строго: только солнышко на закат, - все домой бегут. Сядет солнце, - муравьи все ходы и выходы закроют - и спать. А кто опоздал, тот хоть на улице ночуй.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3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518927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В.Бианки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«Как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муравьишка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домой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спешил»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1713" y="1646269"/>
            <a:ext cx="3611499" cy="4974517"/>
          </a:xfrm>
          <a:prstGeom prst="rect">
            <a:avLst/>
          </a:prstGeom>
          <a:ln>
            <a:solidFill>
              <a:srgbClr val="66D48B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68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Что в хлебе родится, а есть не годится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871" y="1958461"/>
            <a:ext cx="5768289" cy="4381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85521" y="101812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429000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василёк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Пятиугольник 12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3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С тех пор собачка жила в одной клетке со львом, лев не трогал её, ел корм, спал с ней вместе, а иногда играл с ней.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4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Л.Н.Толстой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«Лев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собачка»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505740"/>
            <a:ext cx="3744849" cy="5019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98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1" y="2060848"/>
            <a:ext cx="6048672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</a:rPr>
                <a:t>- Чудеса! - сказал мухолов. - Сколько носов видел я нынче, а решить не могу, какой из них лучше. Вот что, братцы: становитесь вы все рядом. Я посмотрю на вас и выберу самый лучший нос.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5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00193" y="3501008"/>
            <a:ext cx="2736304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В.Бианки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«Чей нос лучше»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ятиугольник 11">
            <a:hlinkClick r:id="rId4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2415" y="1536236"/>
            <a:ext cx="3647618" cy="4989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70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88480"/>
            <a:ext cx="4104456" cy="20522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3216" y="4792236"/>
            <a:ext cx="83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34325" y="4792236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57601" y="4792236"/>
            <a:ext cx="700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8434" y="4792236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5803" y="4782404"/>
            <a:ext cx="660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53984" y="4797152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0346" y="4782404"/>
            <a:ext cx="864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31480" y="4781109"/>
            <a:ext cx="421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3383249" y="6165304"/>
            <a:ext cx="2658020" cy="432048"/>
          </a:xfrm>
          <a:prstGeom prst="actionButtonBlank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 extrusionH="76200" contourW="12700">
            <a:bevelB prst="relaxedInset"/>
            <a:extrusionClr>
              <a:schemeClr val="accent2"/>
            </a:extrusionClr>
            <a:contourClr>
              <a:schemeClr val="accent2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Конец игры!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1755311"/>
            <a:ext cx="2951163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detskie_pesni_-_ne_draznite_sobak MpTri.Net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0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281" y="18334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Интернет-ресурсы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661248"/>
          </a:xfrm>
        </p:spPr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web.sugardas.lt/get.php?i.188856</a:t>
            </a:r>
            <a:r>
              <a:rPr lang="ru-RU" sz="1200" dirty="0" smtClean="0"/>
              <a:t> - фотоаппарат</a:t>
            </a:r>
          </a:p>
          <a:p>
            <a:r>
              <a:rPr lang="ru-RU" sz="1200" dirty="0" smtClean="0"/>
              <a:t> Шаблон игры - </a:t>
            </a:r>
            <a:r>
              <a:rPr lang="ru-RU" sz="1200" dirty="0" err="1"/>
              <a:t>Кугут</a:t>
            </a:r>
            <a:r>
              <a:rPr lang="ru-RU" sz="1200" dirty="0"/>
              <a:t> Ирина Анатольевна, учитель географии МОУ СОШ №32 Ассоциированная школа ЮНЕСКО  «Эврика-развитие» </a:t>
            </a:r>
            <a:r>
              <a:rPr lang="ru-RU" sz="1200" dirty="0" smtClean="0"/>
              <a:t> г</a:t>
            </a:r>
            <a:r>
              <a:rPr lang="ru-RU" sz="1200" dirty="0"/>
              <a:t>. Волжского Волгоградской </a:t>
            </a:r>
            <a:r>
              <a:rPr lang="ru-RU" sz="1200" dirty="0" smtClean="0"/>
              <a:t>области</a:t>
            </a: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dlm6.meta.ua/pic/0/52/80/j2W6D3HdZ2.jpg</a:t>
            </a:r>
            <a:r>
              <a:rPr lang="ru-RU" sz="1200" dirty="0" smtClean="0"/>
              <a:t> - трава</a:t>
            </a:r>
          </a:p>
          <a:p>
            <a:r>
              <a:rPr lang="en-US" sz="1200" dirty="0">
                <a:hlinkClick r:id="rId4"/>
              </a:rPr>
              <a:t>http://images.yandex.ru/yandsearch?p=1&amp;text=%</a:t>
            </a:r>
            <a:r>
              <a:rPr lang="en-US" sz="1200" dirty="0" smtClean="0">
                <a:hlinkClick r:id="rId4"/>
              </a:rPr>
              <a:t>D0%B2%D0%B0%D1%81%D0%B8%D0%BB%D1%91%D0%BA&amp;pos=35&amp;uinfo=sw-1263-sh-799-fw-1038-fh-593-pd-1.25&amp;rpt=simage&amp;img_url=http%3A%2F%2Fcopypast.ru%2Fuploads%2Fposts%2F1355378714_81983405_5204.jpg</a:t>
            </a:r>
            <a:r>
              <a:rPr lang="ru-RU" sz="1200" dirty="0" smtClean="0">
                <a:hlinkClick r:id="rId4"/>
              </a:rPr>
              <a:t>-</a:t>
            </a:r>
            <a:r>
              <a:rPr lang="ru-RU" sz="1200" dirty="0" smtClean="0"/>
              <a:t> василёк</a:t>
            </a:r>
          </a:p>
          <a:p>
            <a:r>
              <a:rPr lang="en-US" sz="1200" dirty="0">
                <a:hlinkClick r:id="rId5"/>
              </a:rPr>
              <a:t>http://img1.liveinternet.ru/images/attach/c/5/88/926/88926051_large_getImage__40_.</a:t>
            </a:r>
            <a:r>
              <a:rPr lang="en-US" sz="1200" dirty="0" smtClean="0">
                <a:hlinkClick r:id="rId5"/>
              </a:rPr>
              <a:t>jpg</a:t>
            </a:r>
            <a:r>
              <a:rPr lang="ru-RU" sz="1200" dirty="0" smtClean="0"/>
              <a:t> - виноград</a:t>
            </a:r>
          </a:p>
          <a:p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kisakuku.ru/news/images-up/5343/5343_5_9b4dd03f57c557b2d3d1a4477ea9aba8.jpg</a:t>
            </a:r>
            <a:r>
              <a:rPr lang="ru-RU" sz="1200" dirty="0" smtClean="0"/>
              <a:t> - одуванчик</a:t>
            </a:r>
          </a:p>
          <a:p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stat20.privet.ru/lr/0c0c6bb8552dde6e624e12ee100888e0</a:t>
            </a:r>
            <a:r>
              <a:rPr lang="ru-RU" sz="1200" dirty="0" smtClean="0"/>
              <a:t> - мак</a:t>
            </a:r>
          </a:p>
          <a:p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img0.liveinternet.ru/images/attach/c/3/83/498/83498620_ZEMLYANIKA2.jpg</a:t>
            </a:r>
            <a:r>
              <a:rPr lang="ru-RU" sz="1200" dirty="0" smtClean="0"/>
              <a:t> - земляника</a:t>
            </a:r>
          </a:p>
          <a:p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i017.radikal.ru/1107/18/5835bc817ea7.jpg</a:t>
            </a:r>
            <a:r>
              <a:rPr lang="ru-RU" sz="1200" dirty="0" smtClean="0"/>
              <a:t> - ромашка</a:t>
            </a:r>
          </a:p>
          <a:p>
            <a:r>
              <a:rPr lang="en-US" sz="1200" dirty="0">
                <a:hlinkClick r:id="rId10"/>
              </a:rPr>
              <a:t>http://</a:t>
            </a:r>
            <a:r>
              <a:rPr lang="en-US" sz="1200" dirty="0" smtClean="0">
                <a:hlinkClick r:id="rId10"/>
              </a:rPr>
              <a:t>www.failopomoika.com/forums/monthly_05_2012/user14286/post778034_img2_8bd7192e27477ea559e77ac81ba40a98.jpg</a:t>
            </a:r>
            <a:r>
              <a:rPr lang="ru-RU" sz="1200" dirty="0" smtClean="0"/>
              <a:t> - роза</a:t>
            </a:r>
          </a:p>
          <a:p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img0.liveinternet.ru/images/attach/c/1/56/30/56030501_1dd07cea02e0.jpg</a:t>
            </a:r>
            <a:r>
              <a:rPr lang="ru-RU" sz="1200" dirty="0" smtClean="0"/>
              <a:t> - ландыш</a:t>
            </a:r>
          </a:p>
          <a:p>
            <a:r>
              <a:rPr lang="en-US" sz="1200" dirty="0">
                <a:hlinkClick r:id="rId12"/>
              </a:rPr>
              <a:t>http://</a:t>
            </a:r>
            <a:r>
              <a:rPr lang="en-US" sz="1200" dirty="0" smtClean="0">
                <a:hlinkClick r:id="rId12"/>
              </a:rPr>
              <a:t>shkolazhizni.ru/img/content/i74/74124_or.jpg</a:t>
            </a:r>
            <a:r>
              <a:rPr lang="ru-RU" sz="1200" dirty="0" smtClean="0"/>
              <a:t> - репейник</a:t>
            </a:r>
          </a:p>
          <a:p>
            <a:r>
              <a:rPr lang="en-US" sz="1200" dirty="0">
                <a:hlinkClick r:id="rId13"/>
              </a:rPr>
              <a:t>http://</a:t>
            </a:r>
            <a:r>
              <a:rPr lang="en-US" sz="1200" dirty="0" smtClean="0">
                <a:hlinkClick r:id="rId13"/>
              </a:rPr>
              <a:t>club.foto.ru/gallery/images/preview/2008/09/01/1174018.jpg</a:t>
            </a:r>
            <a:r>
              <a:rPr lang="ru-RU" sz="1200" dirty="0" smtClean="0"/>
              <a:t> - олень</a:t>
            </a:r>
          </a:p>
          <a:p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www.lipetskinfo.ru/photo/theme/055/390/main.jpg</a:t>
            </a:r>
            <a:r>
              <a:rPr lang="ru-RU" sz="1200" dirty="0" smtClean="0"/>
              <a:t> - бобр</a:t>
            </a:r>
          </a:p>
          <a:p>
            <a:r>
              <a:rPr lang="en-US" sz="1200" dirty="0">
                <a:hlinkClick r:id="rId15"/>
              </a:rPr>
              <a:t>http://</a:t>
            </a:r>
            <a:r>
              <a:rPr lang="en-US" sz="1200" dirty="0" smtClean="0">
                <a:hlinkClick r:id="rId15"/>
              </a:rPr>
              <a:t>vse.karelia.ru/content/pub/media/2011/novebmer/kaban.jpg</a:t>
            </a:r>
            <a:r>
              <a:rPr lang="ru-RU" sz="1200" dirty="0" smtClean="0"/>
              <a:t> - кабан</a:t>
            </a:r>
          </a:p>
          <a:p>
            <a:r>
              <a:rPr lang="en-US" sz="1200" dirty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nika-media.ru/wp-content/uploads/2013/06/belka.jpg</a:t>
            </a:r>
            <a:r>
              <a:rPr lang="ru-RU" sz="1200" dirty="0" smtClean="0"/>
              <a:t> - белка</a:t>
            </a:r>
          </a:p>
          <a:p>
            <a:r>
              <a:rPr lang="en-US" sz="1200" dirty="0">
                <a:hlinkClick r:id="rId17"/>
              </a:rPr>
              <a:t>http://</a:t>
            </a:r>
            <a:r>
              <a:rPr lang="en-US" sz="1200" dirty="0" smtClean="0">
                <a:hlinkClick r:id="rId17"/>
              </a:rPr>
              <a:t>quran-m.com/pp/data/519/medium/715px-Beautiful_Zebra_in_South_Africa1.JPG</a:t>
            </a:r>
            <a:r>
              <a:rPr lang="ru-RU" sz="1200" dirty="0" smtClean="0"/>
              <a:t> - зебра</a:t>
            </a:r>
          </a:p>
          <a:p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www.homebuiltairplanes.com/forums/attachments/general-experimental-aviation-questions/25475d1374678320-difference-between-bobcat-supercat-beautiful-bobcat.jpg</a:t>
            </a:r>
            <a:r>
              <a:rPr lang="ru-RU" sz="1200" dirty="0" smtClean="0"/>
              <a:t> - рысь</a:t>
            </a:r>
          </a:p>
          <a:p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i036.radikal.ru/1302/63/b97402869f3c.jpg</a:t>
            </a:r>
            <a:r>
              <a:rPr lang="ru-RU" sz="1200" dirty="0" smtClean="0"/>
              <a:t> - лось</a:t>
            </a:r>
          </a:p>
          <a:p>
            <a:r>
              <a:rPr lang="en-US" sz="1200" dirty="0">
                <a:hlinkClick r:id="rId20"/>
              </a:rPr>
              <a:t>http://</a:t>
            </a:r>
            <a:r>
              <a:rPr lang="en-US" sz="1200" dirty="0" smtClean="0">
                <a:hlinkClick r:id="rId20"/>
              </a:rPr>
              <a:t>www.wall-papers.ru/main.php?g2_view=core.DownloadItem&amp;g2_itemId=99128&amp;g2_serialNumber=3</a:t>
            </a:r>
            <a:r>
              <a:rPr lang="ru-RU" sz="1200" dirty="0" smtClean="0"/>
              <a:t> - ёж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  <a:p>
            <a:endParaRPr lang="ru-RU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187624" cy="118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множение 5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>
            <a:hlinkClick r:id="rId23" action="ppaction://hlinksldjump"/>
          </p:cNvPr>
          <p:cNvSpPr/>
          <p:nvPr/>
        </p:nvSpPr>
        <p:spPr>
          <a:xfrm>
            <a:off x="8316416" y="6525344"/>
            <a:ext cx="827584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9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37128"/>
            <a:ext cx="8435280" cy="6254544"/>
          </a:xfrm>
        </p:spPr>
        <p:txBody>
          <a:bodyPr>
            <a:normAutofit lnSpcReduction="10000"/>
          </a:bodyPr>
          <a:lstStyle/>
          <a:p>
            <a:r>
              <a:rPr lang="en-US" sz="1200" dirty="0" smtClean="0">
                <a:hlinkClick r:id="rId2"/>
              </a:rPr>
              <a:t>http://animashky.ru/flist/3dhistory/3/56.gif</a:t>
            </a:r>
            <a:r>
              <a:rPr lang="ru-RU" sz="1200" dirty="0" smtClean="0"/>
              <a:t> - анимация Земля</a:t>
            </a:r>
          </a:p>
          <a:p>
            <a:r>
              <a:rPr lang="en-US" sz="1200" dirty="0" smtClean="0">
                <a:hlinkClick r:id="rId3"/>
              </a:rPr>
              <a:t>http://riddle-middle.ru/zagadki/pticy</a:t>
            </a:r>
            <a:r>
              <a:rPr lang="ru-RU" sz="1200" dirty="0" smtClean="0"/>
              <a:t> , </a:t>
            </a:r>
            <a:r>
              <a:rPr lang="en-US" sz="1200" dirty="0" smtClean="0">
                <a:hlinkClick r:id="rId4"/>
              </a:rPr>
              <a:t>http://yandex.ru/yandsearch?lr=50&amp;text=%D0%B7%D0%B0%D0%B3%D0%B0%D0%B4%D0%BA%D0%B8+%D0%BE+%D0%BD%D0%B0%D1%81%D0%B5%D0%BA%D0%BE%D0%BC%D1%8B%D1%85</a:t>
            </a:r>
            <a:r>
              <a:rPr lang="ru-RU" sz="1200" dirty="0" smtClean="0"/>
              <a:t> , </a:t>
            </a:r>
            <a:r>
              <a:rPr lang="en-US" sz="1200" dirty="0">
                <a:hlinkClick r:id="rId5"/>
              </a:rPr>
              <a:t>http://</a:t>
            </a:r>
            <a:r>
              <a:rPr lang="en-US" sz="1200" dirty="0" smtClean="0">
                <a:hlinkClick r:id="rId5"/>
              </a:rPr>
              <a:t>kladraz.ru/zagadki-dlja-detei/zagadki-pro-griby-s-otvetami.html</a:t>
            </a:r>
            <a:r>
              <a:rPr lang="ru-RU" sz="1200" dirty="0" smtClean="0"/>
              <a:t> – загадки</a:t>
            </a:r>
          </a:p>
          <a:p>
            <a:r>
              <a:rPr lang="en-US" sz="1200" dirty="0" smtClean="0">
                <a:hlinkClick r:id="rId6"/>
              </a:rPr>
              <a:t>http://gif-and-jpeg.ru/d/40446-2/jivotniy_mir0010.jpg</a:t>
            </a:r>
            <a:r>
              <a:rPr lang="ru-RU" sz="1200" dirty="0" smtClean="0"/>
              <a:t> - паук</a:t>
            </a:r>
          </a:p>
          <a:p>
            <a:r>
              <a:rPr lang="en-US" sz="1200" dirty="0" smtClean="0">
                <a:hlinkClick r:id="rId7"/>
              </a:rPr>
              <a:t>http://img0.liveinternet.ru/images/attach/c/6/90/435/90435842_pchelka.jpg</a:t>
            </a:r>
            <a:r>
              <a:rPr lang="ru-RU" sz="1200" dirty="0" smtClean="0"/>
              <a:t> - пчела</a:t>
            </a:r>
          </a:p>
          <a:p>
            <a:r>
              <a:rPr lang="en-US" sz="1200" dirty="0" smtClean="0">
                <a:hlinkClick r:id="rId8"/>
              </a:rPr>
              <a:t>http://stat18.privet.ru/lr/0a1476fbe9ab4befc27e1953fbbfa4c1</a:t>
            </a:r>
            <a:r>
              <a:rPr lang="ru-RU" sz="1200" dirty="0" smtClean="0"/>
              <a:t> - стрекоза</a:t>
            </a:r>
          </a:p>
          <a:p>
            <a:r>
              <a:rPr lang="en-US" sz="1200" dirty="0" smtClean="0">
                <a:hlinkClick r:id="rId9"/>
              </a:rPr>
              <a:t>http://shkolazhizni.ru/img/content/i72/72493_or.jpg</a:t>
            </a:r>
            <a:r>
              <a:rPr lang="ru-RU" sz="1200" dirty="0" smtClean="0"/>
              <a:t> - кукушка</a:t>
            </a:r>
          </a:p>
          <a:p>
            <a:r>
              <a:rPr lang="en-US" sz="1200" dirty="0" smtClean="0">
                <a:hlinkClick r:id="rId10"/>
              </a:rPr>
              <a:t>http://www.zooblog.ru/uploads/posts/2008-06/1212569030_4.jpg</a:t>
            </a:r>
            <a:r>
              <a:rPr lang="ru-RU" sz="1200" dirty="0" smtClean="0"/>
              <a:t> - цапля</a:t>
            </a:r>
          </a:p>
          <a:p>
            <a:r>
              <a:rPr lang="en-US" sz="1200" dirty="0" smtClean="0">
                <a:hlinkClick r:id="rId11"/>
              </a:rPr>
              <a:t>http://www.yuga.ru/media/soroka.jpg</a:t>
            </a:r>
            <a:r>
              <a:rPr lang="ru-RU" sz="1200" dirty="0" smtClean="0"/>
              <a:t> - сорока</a:t>
            </a:r>
          </a:p>
          <a:p>
            <a:r>
              <a:rPr lang="en-US" sz="1200" dirty="0" smtClean="0">
                <a:hlinkClick r:id="rId12"/>
              </a:rPr>
              <a:t>http://img0.liveinternet.ru/images/attach/c/6/90/730/90730056_large_ya08.jpg</a:t>
            </a:r>
            <a:r>
              <a:rPr lang="ru-RU" sz="1200" dirty="0" smtClean="0"/>
              <a:t> - дятел</a:t>
            </a:r>
          </a:p>
          <a:p>
            <a:r>
              <a:rPr lang="en-US" sz="1200" dirty="0" smtClean="0">
                <a:hlinkClick r:id="rId13"/>
              </a:rPr>
              <a:t>http://bm.img.com.ua/img/prikol/images/large/7/7/180077_383228.jpg</a:t>
            </a:r>
            <a:r>
              <a:rPr lang="ru-RU" sz="1200" dirty="0" smtClean="0"/>
              <a:t> - сова</a:t>
            </a:r>
          </a:p>
          <a:p>
            <a:r>
              <a:rPr lang="en-US" sz="1200" dirty="0" smtClean="0">
                <a:hlinkClick r:id="rId14"/>
              </a:rPr>
              <a:t>http://stat9.privet.ru/lr/54c42b957abd2b1a9cb99a6b0715629a</a:t>
            </a:r>
            <a:r>
              <a:rPr lang="ru-RU" sz="1200" dirty="0" smtClean="0"/>
              <a:t> - чайка</a:t>
            </a:r>
          </a:p>
          <a:p>
            <a:r>
              <a:rPr lang="en-US" sz="1200" dirty="0" smtClean="0">
                <a:hlinkClick r:id="rId15"/>
              </a:rPr>
              <a:t>http://youpic.su/pictures/1374955200/6c7bf37ce620892663e451bf07e896aa.jpg</a:t>
            </a:r>
            <a:r>
              <a:rPr lang="ru-RU" sz="1200" dirty="0" smtClean="0"/>
              <a:t> - ласточка</a:t>
            </a:r>
          </a:p>
          <a:p>
            <a:r>
              <a:rPr lang="en-US" sz="1200" dirty="0" smtClean="0">
                <a:hlinkClick r:id="rId16"/>
              </a:rPr>
              <a:t>http://www.poetryclub.com.ua/upload/poem_all/00417476.jpg</a:t>
            </a:r>
            <a:r>
              <a:rPr lang="ru-RU" sz="1200" dirty="0" smtClean="0"/>
              <a:t> - божья коровка</a:t>
            </a:r>
          </a:p>
          <a:p>
            <a:r>
              <a:rPr lang="en-US" sz="1200" dirty="0" smtClean="0">
                <a:hlinkClick r:id="rId17"/>
              </a:rPr>
              <a:t>http://img1.liveinternet.ru/images/attach/c/8/100/737/100737587_large.jpg</a:t>
            </a:r>
            <a:r>
              <a:rPr lang="ru-RU" sz="1200" dirty="0" smtClean="0"/>
              <a:t> - муравей</a:t>
            </a:r>
          </a:p>
          <a:p>
            <a:r>
              <a:rPr lang="en-US" sz="1200" dirty="0" smtClean="0">
                <a:hlinkClick r:id="rId18"/>
              </a:rPr>
              <a:t>http://img1.liveinternet.ru/images/attach/c/2/71/526/71526939_mavi.jpg</a:t>
            </a:r>
            <a:r>
              <a:rPr lang="ru-RU" sz="1200" dirty="0" smtClean="0"/>
              <a:t> - бабочка</a:t>
            </a:r>
          </a:p>
          <a:p>
            <a:r>
              <a:rPr lang="en-US" sz="1200" dirty="0" smtClean="0">
                <a:hlinkClick r:id="rId19"/>
              </a:rPr>
              <a:t>http://img1.liveinternet.ru/images/attach/c/5/87/240/87240335_large_0_8b076_90460523_XL.jpg</a:t>
            </a:r>
            <a:r>
              <a:rPr lang="ru-RU" sz="1200" dirty="0" smtClean="0"/>
              <a:t> - кузнечик</a:t>
            </a:r>
          </a:p>
          <a:p>
            <a:r>
              <a:rPr lang="en-US" sz="1200" dirty="0" smtClean="0">
                <a:hlinkClick r:id="rId20"/>
              </a:rPr>
              <a:t>http://ya-gribnik.ru/images/ryzhik/3.jpg</a:t>
            </a:r>
            <a:r>
              <a:rPr lang="ru-RU" sz="1200" dirty="0" smtClean="0"/>
              <a:t> - рыжик</a:t>
            </a:r>
          </a:p>
          <a:p>
            <a:r>
              <a:rPr lang="en-US" sz="1200" dirty="0" smtClean="0">
                <a:hlinkClick r:id="rId21"/>
              </a:rPr>
              <a:t>http://www.krasfun.ru/images/2012/4/89ad3_fakt-0006.jpg</a:t>
            </a:r>
            <a:r>
              <a:rPr lang="ru-RU" sz="1200" dirty="0" smtClean="0"/>
              <a:t> - боровик</a:t>
            </a:r>
          </a:p>
          <a:p>
            <a:r>
              <a:rPr lang="en-US" sz="1200" dirty="0" smtClean="0">
                <a:hlinkClick r:id="rId22"/>
              </a:rPr>
              <a:t>http://stat20.privet.ru/lr/0b242648055da0ef8304b8e7dd19d9ce</a:t>
            </a:r>
            <a:r>
              <a:rPr lang="ru-RU" sz="1200" dirty="0" smtClean="0"/>
              <a:t> - опята</a:t>
            </a:r>
          </a:p>
          <a:p>
            <a:r>
              <a:rPr lang="en-US" sz="1200" dirty="0" smtClean="0">
                <a:hlinkClick r:id="rId23"/>
              </a:rPr>
              <a:t>http://img-fotki.yandex.ru/get/3900/alek-pudov.11/0_3cb53_b53b419d_XL.jpg</a:t>
            </a:r>
            <a:r>
              <a:rPr lang="ru-RU" sz="1200" dirty="0" smtClean="0"/>
              <a:t> - волнушка</a:t>
            </a:r>
          </a:p>
          <a:p>
            <a:r>
              <a:rPr lang="en-US" sz="1200" dirty="0" smtClean="0">
                <a:hlinkClick r:id="rId24"/>
              </a:rPr>
              <a:t>http://i2.guns.ru/forums/icons/forum_pictures/006509/6509454.jpg</a:t>
            </a:r>
            <a:r>
              <a:rPr lang="ru-RU" sz="1200" dirty="0" smtClean="0"/>
              <a:t> - лисички</a:t>
            </a:r>
          </a:p>
          <a:p>
            <a:r>
              <a:rPr lang="en-US" sz="1200" dirty="0">
                <a:hlinkClick r:id="rId25"/>
              </a:rPr>
              <a:t>http://</a:t>
            </a:r>
            <a:r>
              <a:rPr lang="en-US" sz="1200" dirty="0" smtClean="0">
                <a:hlinkClick r:id="rId25"/>
              </a:rPr>
              <a:t>img-fotki.yandex.ru/get/3712/olga-sytina.27/0_377a8_7c66917_XL</a:t>
            </a:r>
            <a:r>
              <a:rPr lang="ru-RU" sz="1200" dirty="0" smtClean="0"/>
              <a:t> - груздь</a:t>
            </a:r>
          </a:p>
          <a:p>
            <a:r>
              <a:rPr lang="en-US" sz="1200" dirty="0">
                <a:hlinkClick r:id="rId26"/>
              </a:rPr>
              <a:t>http://</a:t>
            </a:r>
            <a:r>
              <a:rPr lang="en-US" sz="1200" dirty="0" smtClean="0">
                <a:hlinkClick r:id="rId26"/>
              </a:rPr>
              <a:t>img-fotki.yandex.ru/get/5508/133671325.1a1/0_82d49_60fac879_XL</a:t>
            </a:r>
            <a:r>
              <a:rPr lang="ru-RU" sz="1200" dirty="0" smtClean="0"/>
              <a:t> - </a:t>
            </a:r>
            <a:r>
              <a:rPr lang="ru-RU" sz="1200" dirty="0" err="1" smtClean="0"/>
              <a:t>Чарушин</a:t>
            </a:r>
            <a:endParaRPr lang="ru-RU" sz="1200" dirty="0" smtClean="0"/>
          </a:p>
          <a:p>
            <a:r>
              <a:rPr lang="en-US" sz="1200" dirty="0">
                <a:hlinkClick r:id="rId27"/>
              </a:rPr>
              <a:t>http://</a:t>
            </a:r>
            <a:r>
              <a:rPr lang="en-US" sz="1200" dirty="0" smtClean="0">
                <a:hlinkClick r:id="rId27"/>
              </a:rPr>
              <a:t>icanread.ru/wp-content/uploads/2016/09/image-2.jpeg</a:t>
            </a:r>
            <a:r>
              <a:rPr lang="ru-RU" sz="1200" smtClean="0"/>
              <a:t> </a:t>
            </a:r>
            <a:r>
              <a:rPr lang="ru-RU" sz="1200" smtClean="0"/>
              <a:t>- </a:t>
            </a:r>
            <a:r>
              <a:rPr lang="ru-RU" sz="1200" dirty="0" smtClean="0"/>
              <a:t>Бианки</a:t>
            </a:r>
          </a:p>
          <a:p>
            <a:r>
              <a:rPr lang="en-US" sz="1200" dirty="0">
                <a:hlinkClick r:id="rId28"/>
              </a:rPr>
              <a:t>http://</a:t>
            </a:r>
            <a:r>
              <a:rPr lang="en-US" sz="1200" dirty="0" smtClean="0">
                <a:hlinkClick r:id="rId28"/>
              </a:rPr>
              <a:t>img.labirint.ru/images/comments_pic/1102/09labgi0l1294658112.jpg</a:t>
            </a:r>
            <a:r>
              <a:rPr lang="ru-RU" sz="1200" dirty="0" smtClean="0"/>
              <a:t> - открытая книга</a:t>
            </a:r>
          </a:p>
          <a:p>
            <a:r>
              <a:rPr lang="en-US" sz="1200" dirty="0">
                <a:hlinkClick r:id="rId29"/>
              </a:rPr>
              <a:t>http://</a:t>
            </a:r>
            <a:r>
              <a:rPr lang="en-US" sz="1200" dirty="0" smtClean="0">
                <a:hlinkClick r:id="rId29"/>
              </a:rPr>
              <a:t>biblus.ru/pics/1/5/a/1007099413.jpg</a:t>
            </a:r>
            <a:r>
              <a:rPr lang="ru-RU" sz="1200" dirty="0" smtClean="0"/>
              <a:t> </a:t>
            </a:r>
            <a:r>
              <a:rPr lang="ru-RU" sz="1200" dirty="0" smtClean="0"/>
              <a:t>- </a:t>
            </a:r>
            <a:r>
              <a:rPr lang="ru-RU" sz="1200" dirty="0" smtClean="0"/>
              <a:t>Бианки</a:t>
            </a:r>
          </a:p>
          <a:p>
            <a:r>
              <a:rPr lang="en-US" sz="1200" dirty="0">
                <a:hlinkClick r:id="rId30"/>
              </a:rPr>
              <a:t>http://</a:t>
            </a:r>
            <a:r>
              <a:rPr lang="en-US" sz="1200" dirty="0" smtClean="0">
                <a:hlinkClick r:id="rId30"/>
              </a:rPr>
              <a:t>img1.liveinternet.ru/images/attach/c/5/88/303/88303651_1791894_1321871784_p0001.jpg</a:t>
            </a:r>
            <a:r>
              <a:rPr lang="ru-RU" sz="1200" dirty="0" smtClean="0"/>
              <a:t> - Михалков</a:t>
            </a:r>
          </a:p>
          <a:p>
            <a:r>
              <a:rPr lang="en-US" sz="1200" dirty="0">
                <a:hlinkClick r:id="rId31"/>
              </a:rPr>
              <a:t>http://kibergrad.com/?do=music&amp;name=356103_va_-_</a:t>
            </a:r>
            <a:r>
              <a:rPr lang="en-US" sz="1200" dirty="0" smtClean="0">
                <a:hlinkClick r:id="rId31"/>
              </a:rPr>
              <a:t>ne_draznite_sobak_mp3</a:t>
            </a:r>
            <a:r>
              <a:rPr lang="ru-RU" sz="1200" dirty="0" smtClean="0"/>
              <a:t> – песня «Не дразните собак…»</a:t>
            </a:r>
          </a:p>
          <a:p>
            <a:endParaRPr lang="ru-RU" sz="1200" dirty="0" smtClean="0"/>
          </a:p>
        </p:txBody>
      </p:sp>
      <p:sp>
        <p:nvSpPr>
          <p:cNvPr id="5" name="Пятиугольник 4">
            <a:hlinkClick r:id="rId32" action="ppaction://hlinksldjump"/>
          </p:cNvPr>
          <p:cNvSpPr/>
          <p:nvPr/>
        </p:nvSpPr>
        <p:spPr>
          <a:xfrm>
            <a:off x="8316416" y="6525344"/>
            <a:ext cx="827584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13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917" y="6557"/>
            <a:ext cx="8229600" cy="58820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СПРАВКА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6236" y="1649807"/>
            <a:ext cx="2373692" cy="4320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Выбор раздела игры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187624" cy="118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 flipH="1">
            <a:off x="8277024" y="6525344"/>
            <a:ext cx="864096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2365" y="3047179"/>
            <a:ext cx="2160240" cy="454360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Викторина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552831" y="3047179"/>
            <a:ext cx="644769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Открытие номера вопросов на карте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2365" y="3660274"/>
            <a:ext cx="576064" cy="504056"/>
          </a:xfrm>
          <a:prstGeom prst="ellipse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086844" y="3576886"/>
            <a:ext cx="3053108" cy="52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Ссылка на слайд с вопросом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202451" y="3564721"/>
            <a:ext cx="902382" cy="71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5195874" y="3726828"/>
            <a:ext cx="396044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Открытие изображений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481435" y="2174443"/>
            <a:ext cx="2248773" cy="499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Выход из демонстрации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7024430" y="954684"/>
            <a:ext cx="195816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Открытие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ответа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Пятиугольник 25">
            <a:hlinkClick r:id="rId6" action="ppaction://hlinksldjump"/>
          </p:cNvPr>
          <p:cNvSpPr/>
          <p:nvPr/>
        </p:nvSpPr>
        <p:spPr>
          <a:xfrm>
            <a:off x="539552" y="4735124"/>
            <a:ext cx="2339752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Завершить игру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1083586" y="5272650"/>
            <a:ext cx="287803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Переход на последний слайд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Пятиугольник 28"/>
          <p:cNvSpPr/>
          <p:nvPr/>
        </p:nvSpPr>
        <p:spPr>
          <a:xfrm>
            <a:off x="4432700" y="4725144"/>
            <a:ext cx="827584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5448368" y="4625752"/>
            <a:ext cx="360239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 следующий слайд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Пятиугольник 30"/>
          <p:cNvSpPr/>
          <p:nvPr/>
        </p:nvSpPr>
        <p:spPr>
          <a:xfrm flipH="1">
            <a:off x="4473904" y="5668502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5448440" y="5488674"/>
            <a:ext cx="299149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Возврат на предыдущий слайд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65" y="1342352"/>
            <a:ext cx="2171606" cy="1499959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5470943" y="842155"/>
            <a:ext cx="1329316" cy="807924"/>
            <a:chOff x="426365" y="5202515"/>
            <a:chExt cx="1841379" cy="1080120"/>
          </a:xfrm>
          <a:solidFill>
            <a:schemeClr val="accent2"/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426365" y="5202515"/>
              <a:ext cx="1584176" cy="1080120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5" name="Стрелка вправо 34"/>
            <p:cNvSpPr/>
            <p:nvPr/>
          </p:nvSpPr>
          <p:spPr>
            <a:xfrm>
              <a:off x="2010541" y="5308588"/>
              <a:ext cx="257203" cy="792219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6" name="Управляющая кнопка: настраиваемая 35">
            <a:hlinkClick r:id="" action="ppaction://hlinkshowjump?jump=endshow" highlightClick="1"/>
          </p:cNvPr>
          <p:cNvSpPr/>
          <p:nvPr/>
        </p:nvSpPr>
        <p:spPr>
          <a:xfrm>
            <a:off x="5195874" y="1814403"/>
            <a:ext cx="2189349" cy="360040"/>
          </a:xfrm>
          <a:prstGeom prst="actionButtonBlank">
            <a:avLst/>
          </a:prstGeom>
          <a:solidFill>
            <a:schemeClr val="accent2"/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 extrusionH="76200" contourW="12700">
            <a:bevelB prst="relaxedInset"/>
            <a:extrusionClr>
              <a:schemeClr val="accent2"/>
            </a:extrusionClr>
            <a:contourClr>
              <a:schemeClr val="accent2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Конец игры!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60" y="2365407"/>
            <a:ext cx="499388" cy="4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4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Кто ни прикасается,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За того цепляется.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Привязчивый и колкий,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Кругом торчат иголки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165" y="2063178"/>
            <a:ext cx="5797995" cy="4030117"/>
          </a:xfrm>
          <a:prstGeom prst="rect">
            <a:avLst/>
          </a:prstGeom>
          <a:ln>
            <a:solidFill>
              <a:srgbClr val="2C845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2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репейник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ятиугольник 13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5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0680" cy="4032448"/>
            <a:chOff x="251520" y="2060848"/>
            <a:chExt cx="5834002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347835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Если последнее побьёт целое, то не получится первое.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599355" y="3620342"/>
              <a:ext cx="486167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6372200" y="3501008"/>
            <a:ext cx="2417858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виноград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813" y="2039602"/>
            <a:ext cx="5829118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2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На зелёной хрупкой ножке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Вырос шарик на дорожке,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Станет без одёжки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Шариком на ножке.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4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одуванчик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060848"/>
            <a:ext cx="5760640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51520" y="2060848"/>
            <a:ext cx="6122033" cy="4032448"/>
            <a:chOff x="251520" y="2060848"/>
            <a:chExt cx="6122033" cy="4032448"/>
          </a:xfrm>
          <a:solidFill>
            <a:schemeClr val="accent2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51520" y="2060848"/>
              <a:ext cx="5544616" cy="4032448"/>
            </a:xfrm>
            <a:prstGeom prst="roundRect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Он стоит в одёжке,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Как огонь на ножке,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Станет без одёжки</a:t>
              </a:r>
            </a:p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Шариком на ножке.</a:t>
              </a:r>
            </a:p>
            <a:p>
              <a:pPr algn="ctr"/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5797489" y="3620342"/>
              <a:ext cx="576064" cy="1014984"/>
            </a:xfrm>
            <a:prstGeom prst="rightArrow">
              <a:avLst/>
            </a:prstGeom>
            <a:grpFill/>
            <a:ln>
              <a:solidFill>
                <a:srgbClr val="2C84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 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2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512168" cy="15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257014" y="6557"/>
            <a:ext cx="946388" cy="856283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104066"/>
            <a:ext cx="1368152" cy="10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73553" y="3501008"/>
            <a:ext cx="2446919" cy="1584176"/>
          </a:xfrm>
          <a:prstGeom prst="roundRect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мак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988840"/>
            <a:ext cx="5760640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flipH="1">
            <a:off x="8394014" y="6525344"/>
            <a:ext cx="792088" cy="332656"/>
          </a:xfrm>
          <a:prstGeom prst="homePlate">
            <a:avLst/>
          </a:prstGeom>
          <a:solidFill>
            <a:schemeClr val="accent2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7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3633</TotalTime>
  <Words>1548</Words>
  <Application>Microsoft Office PowerPoint</Application>
  <PresentationFormat>Экран (4:3)</PresentationFormat>
  <Paragraphs>406</Paragraphs>
  <Slides>55</Slides>
  <Notes>3</Notes>
  <HiddenSlides>51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Презентация PowerPoint</vt:lpstr>
      <vt:lpstr>Правила игры</vt:lpstr>
      <vt:lpstr>Презентация PowerPoint</vt:lpstr>
      <vt:lpstr>Растения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ЗВЕРИ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ПТИЦЫ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НАСЕКОМЫЕ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ГРИБЫ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Кто автор?</vt:lpstr>
      <vt:lpstr>Вопрос 1</vt:lpstr>
      <vt:lpstr>Вопрос 2</vt:lpstr>
      <vt:lpstr>Вопрос 3</vt:lpstr>
      <vt:lpstr>Вопрос 4</vt:lpstr>
      <vt:lpstr>Вопрос 5</vt:lpstr>
      <vt:lpstr>Презентация PowerPoint</vt:lpstr>
      <vt:lpstr>Интернет-ресурсы</vt:lpstr>
      <vt:lpstr>Презентация PowerPoint</vt:lpstr>
      <vt:lpstr>СПРАВКА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user</cp:lastModifiedBy>
  <cp:revision>202</cp:revision>
  <dcterms:created xsi:type="dcterms:W3CDTF">2011-05-22T02:27:08Z</dcterms:created>
  <dcterms:modified xsi:type="dcterms:W3CDTF">2017-02-12T10:05:53Z</dcterms:modified>
</cp:coreProperties>
</file>