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7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1" r:id="rId12"/>
    <p:sldId id="270" r:id="rId13"/>
    <p:sldId id="261" r:id="rId14"/>
    <p:sldId id="258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E1A"/>
    <a:srgbClr val="C4D79D"/>
    <a:srgbClr val="843F06"/>
    <a:srgbClr val="FAC294"/>
    <a:srgbClr val="BCB800"/>
    <a:srgbClr val="E3DE00"/>
    <a:srgbClr val="FFFFD9"/>
    <a:srgbClr val="C80000"/>
    <a:srgbClr val="FFB9B9"/>
    <a:srgbClr val="0082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bg1">
                    <a:lumMod val="85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bg1">
                  <a:lumMod val="85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rgbClr val="C4D79D"/>
          </a:solidFill>
          <a:ln w="38100" cap="rnd">
            <a:solidFill>
              <a:schemeClr val="accent3">
                <a:lumMod val="20000"/>
                <a:lumOff val="80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 userDrawn="1"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 userDrawn="1"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 userDrawn="1"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323E1A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rpt=simage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-913-pd-1-wp-5x4_1280x102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1%81%D1%82%D0%B5%D0%BC%D0%BC%D0%B0%D0%BA%D0%B0%D0%BD%D1%82%D0%B0%20%D1%85%D0%B0%D0%BC%D0%B0%D1%80%D1%81%D0%BA%D0%B0%D1%8F&amp;pin=1&amp;uinfo=sw-1280-sh-1024-ww-1263-wh-913-pd-1-wp-5x4_1280x1024" TargetMode="External"/><Relationship Id="rId7" Type="http://schemas.openxmlformats.org/officeDocument/2006/relationships/hyperlink" Target="https://yandex.ru/images/search?text=%D0%BA%D0%B0%D1%81%D0%B0%D1%82%D0%B8%D0%BA%20%D1%81%D0%B3%D0%BB%D0%B0%D0%B6%D0%B5%D0%BD%D0%BD%D1%8B%D0%B9&amp;uinfo=sw-1280-sh-1024-ww-1263-wh-913-pd-1-wp-5x4_1280x1024" TargetMode="External"/><Relationship Id="rId2" Type="http://schemas.openxmlformats.org/officeDocument/2006/relationships/hyperlink" Target="-913-pd-1-wp-5x4_1280x1024&amp;rpt=simage&amp;_=1430622148745&amp;pin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sh-1024-ww-1263-wh-913-pd-1-wp-5x4_1280x1024&amp;rpt=simage&amp;_=1430623410915&amp;pin=1" TargetMode="External"/><Relationship Id="rId5" Type="http://schemas.openxmlformats.org/officeDocument/2006/relationships/hyperlink" Target="https://yandex.ru/images/search?text=%D0%B1%D0%B0%D1%88%D0%BC%D0%B0%D1%87%D0%BE%D0%BA%20%D0%BA%D0%B0%D0%BF%D0%B5%D0%BB%D1%8C%D0%BD%D1%8B%D0%B9&amp;uinfo=sw-1280-sh-1024-ww-1263-wh-913-pd-1-wp-5x4_1280x1024" TargetMode="External"/><Relationship Id="rId4" Type="http://schemas.openxmlformats.org/officeDocument/2006/relationships/hyperlink" Target="https://yandex.ru/images/search?text=%D0%BF%D0%B8%D0%BE%D0%BD%20%D0%BC%D0%B0%D1%80%D1%8C%D0%B8%D0%BD%20%D0%BA%D0%BE%D1%80%D0%B5%D0%BD%D1%8C&amp;uinfo=sw-1280-sh-1024-ww-1263-wh-913-pd-1-wp-5x4_1280x102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357290" y="1412776"/>
            <a:ext cx="7500990" cy="4308286"/>
            <a:chOff x="1115616" y="1128788"/>
            <a:chExt cx="7165477" cy="464124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1128788"/>
              <a:ext cx="7165477" cy="18899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5400" b="1" dirty="0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Редкие растения </a:t>
              </a:r>
              <a:endParaRPr lang="ru-RU" sz="5400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5400" b="1" dirty="0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Иркутской области</a:t>
              </a:r>
              <a:endParaRPr lang="ru-RU" sz="5400" dirty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017153" y="5007440"/>
              <a:ext cx="5084703" cy="762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2000" dirty="0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Сценарий классного часа составила</a:t>
              </a:r>
            </a:p>
            <a:p>
              <a:pPr algn="r"/>
              <a:r>
                <a:rPr lang="ru-RU" sz="2000" dirty="0" err="1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кл</a:t>
              </a:r>
              <a:r>
                <a:rPr lang="ru-RU" sz="2000" dirty="0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.  руководитель:  </a:t>
              </a:r>
              <a:r>
                <a:rPr lang="ru-RU" sz="2000" dirty="0" err="1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Болякова</a:t>
              </a:r>
              <a:r>
                <a:rPr lang="ru-RU" sz="2000" dirty="0" smtClean="0">
                  <a:solidFill>
                    <a:srgbClr val="323E1A"/>
                  </a:solidFill>
                  <a:latin typeface="Times New Roman" pitchFamily="18" charset="0"/>
                  <a:cs typeface="Times New Roman" pitchFamily="18" charset="0"/>
                </a:rPr>
                <a:t> Л.А.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843808" y="692696"/>
            <a:ext cx="41044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МОУ ИРМО </a:t>
            </a:r>
            <a:r>
              <a:rPr lang="ru-RU" sz="1600" b="1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Хомутовская</a:t>
            </a:r>
            <a:r>
              <a:rPr lang="ru-RU" sz="16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СОШ № 2</a:t>
            </a:r>
            <a:endParaRPr lang="ru-RU" sz="1600" dirty="0" smtClean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&amp;YAcy; &amp;zcy;&amp;ncy;&amp;acy;&amp;yucy; &amp;pcy;&amp;yacy;&amp;tcy;&amp;softcy;. - &amp;Scy;&amp;tcy;&amp;rcy;&amp;acy;&amp;ncy;&amp;icy;&amp;tscy;&amp;acy; 5 - &amp;Fcy;&amp;ocy;&amp;rcy;&amp;ucy;&amp;mcy; &amp;acy;&amp;mcy;&amp;iecy;&amp;rcy;&amp;icy;&amp;kcy;&amp;acy;&amp;ncy;&amp;scy;&amp;kcy;&amp;icy;&amp;jcy; &amp;bcy;&amp;ucy;&amp;lcy;&amp;softcy;&amp;dcy;&amp;ocy;&amp;g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429000"/>
            <a:ext cx="2845376" cy="27363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623731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Башмачок известняковый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&amp;Bcy;&amp;acy;&amp;shcy;&amp;mcy;&amp;acy;&amp;chcy;&amp;ocy;&amp;kcy; &amp;kcy;&amp;rcy;&amp;ucy;&amp;pcy;&amp;ncy;&amp;ocy;&amp;tscy;&amp;vcy;&amp;iecy;&amp;tcy;&amp;kcy;&amp;ocy;&amp;vcy;&amp;ycy;&amp;j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04664"/>
            <a:ext cx="3643164" cy="25814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64088" y="1052736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Башмачок крупноцветковый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Сбор в букеты, выкопка корневищ, специфика роста и размножения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6" name="Picture 6" descr="&amp;Fcy;&amp;ocy;&amp;tcy;&amp;ocy;&amp;gcy;&amp;rcy;&amp;acy;&amp;fcy;&amp;icy;&amp;icy; &amp;rcy;&amp;acy;&amp;scy;&amp;tcy;&amp;iecy;&amp;ncy;&amp;icy;&amp;jcy; - &amp;Ncy;&amp;acy;&amp;tcy;&amp;acy;&amp;lcy;&amp;icy;&amp;yacy; &amp;Acy;&amp;lcy;&amp;iecy;&amp;kcy;&amp;scy;&amp;acy;&amp;ncy;&amp;dcy;&amp;rcy;&amp;ocy;&amp;vcy;&amp;ncy;&amp;acy; &amp;SHcy;&amp;ucy;&amp;lcy;&amp;softcy;&amp;tscy; - &amp;Pcy;&amp;lcy;&amp;acy;&amp;ncy;&amp;tcy;&amp;acy;&amp;rcy;&amp;icy;&amp;ucy;&amp;m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420888"/>
            <a:ext cx="3294366" cy="38164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84168" y="630932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Башмачок капельный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&amp;Lcy;&amp;iecy;&amp;kcy;&amp;acy;&amp;rcy;&amp;scy;&amp;tcy;&amp;vcy;&amp;iecy;&amp;ncy;&amp;ncy;&amp;ycy;&amp;iecy; &amp;rcy;&amp;acy;&amp;scy;&amp;tcy;&amp;iecy;&amp;ncy;&amp;icy;&amp;yacy; - &amp;Kcy;&amp;acy;&amp;rcy;&amp;tcy;&amp;icy;&amp;ncy;&amp;kcy;&amp;acy; 1966/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&amp;Pcy;&amp;rcy;&amp;yacy;&amp;ncy;&amp;ocy;&amp;scy;&amp;tcy;&amp;icy; &amp;dcy;&amp;lcy;&amp;yacy; &amp;Vcy;&amp;acy;&amp;scy;! . &quot; &amp;Acy;&amp;rcy;&amp;khcy;&amp;icy;&amp;vcy; &amp;bcy;&amp;lcy;&amp;ocy;&amp;gcy;&amp;acy; &quot; &amp;Scy;&amp;ocy;&amp;lcy;&amp;ocy;&amp;dcy;&amp;kcy;&amp;acy; &amp;gcy;&amp;ocy;&amp;lcy;&amp;acy;&amp;yacy;, &amp;lcy;&amp;acy;&amp;kcy;&amp;rcy;&amp;icy;&amp;tscy;&amp;acy; &amp;lcy;&amp;ycy;&amp;scy;&amp;a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80928"/>
            <a:ext cx="2592288" cy="33105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47664" y="61653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Солодка уральская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609329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Облепиха </a:t>
            </a:r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крушеновидная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4" name="Picture 6" descr="&amp;Ocy;&amp;bcy;&amp;lcy;&amp;iecy;&amp;pcy;&amp;icy;&amp;khcy;&amp;acy; &amp;kcy;&amp;rcy;&amp;ucy;&amp;shcy;&amp;icy;&amp;ncy;&amp;ocy;&amp;vcy;&amp;icy;&amp;dcy;&amp;ncy;&amp;acy;&amp;ya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52936"/>
            <a:ext cx="3848200" cy="31683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67744" y="620688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3  </a:t>
            </a:r>
            <a:endParaRPr lang="ru-RU" sz="2400" b="1" dirty="0" smtClean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Лекарственные растения</a:t>
            </a:r>
            <a:r>
              <a:rPr lang="ru-RU" sz="24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 smtClean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&amp;Lcy;&amp;iecy;&amp;kcy;&amp;acy;&amp;rcy;&amp;scy;&amp;tcy;&amp;vcy;&amp;iecy;&amp;ncy;&amp;ncy;&amp;ycy;&amp;iecy; &amp;rcy;&amp;acy;&amp;scy;&amp;tcy;&amp;iecy;&amp;ncy;&amp;icy;&amp;yacy; - &amp;Kcy;&amp;acy;&amp;rcy;&amp;tcy;&amp;icy;&amp;ncy;&amp;kcy;&amp;acy; 1966/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&amp;Lcy;&amp;iecy;&amp;kcy;&amp;acy;&amp;rcy;&amp;scy;&amp;tcy;&amp;vcy;&amp;iecy;&amp;ncy;&amp;ncy;&amp;ycy;&amp;iecy; &amp;rcy;&amp;acy;&amp;scy;&amp;tcy;&amp;iecy;&amp;ncy;&amp;icy;&amp;yacy; - &amp;Kcy;&amp;acy;&amp;rcy;&amp;tcy;&amp;icy;&amp;ncy;&amp;kcy;&amp;acy; 1966/1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http://moreplants.ru/d/489219/d/opuluscompact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08920"/>
            <a:ext cx="3286804" cy="3096344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619672" y="60212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Калина обыкновенная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T&amp;rcy;&amp;acy;&amp;vcy;&amp;y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08920"/>
            <a:ext cx="3552395" cy="3024336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580112" y="602128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Пион Марьин 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корень</a:t>
            </a:r>
            <a:endParaRPr lang="ru-RU" dirty="0" smtClean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692696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3  </a:t>
            </a:r>
          </a:p>
          <a:p>
            <a:pPr algn="ctr"/>
            <a:r>
              <a:rPr lang="ru-RU" sz="24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«Лекарственные растения»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068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Страница № 4 «Биологическое разнообразие, пути его сохранения»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Bcy;&amp;acy;&amp;jcy;&amp;kcy;&amp;acy;&amp;lcy;&amp;softcy;&amp;scy;&amp;kcy;&amp;icy;&amp;jcy; &amp;zcy;&amp;acy;&amp;pcy;&amp;ocy;&amp;vcy;&amp;iecy;&amp;dcy;&amp;ncy;&amp;icy;&amp;kcy;. . &amp;Vcy;&amp;ocy;&amp;scy;&amp;tcy;&amp;ocy;&amp;chcy;&amp;ncy;&amp;ocy;&amp;iecy; &amp;pcy;&amp;ocy;&amp;bcy;&amp;iecy;&amp;rcy;&amp;iecy;&amp;zhcy;&amp;icy;&amp;iecy; &amp;Bcy;&amp;acy;&amp;jcy;&amp;kcy;&amp;acy;&amp;lcy;&amp;acy; &amp;Bcy;&amp;acy;&amp;jcy;&amp;kcy;&amp;acy;&amp;lcy;&amp;softcy;&amp;scy;&amp;kcy;&amp;icy;&amp;jcy; &amp;pcy;&amp;rcy;&amp;icy;&amp;bcy;&amp;ocy;&amp;jcy; &amp;dcy;&amp;ocy; &amp;Ecy;&amp;ncy;&amp;khcy;&amp;acy;&amp;lcy;&amp;ucy;&amp;kcy;&amp;acy;, &amp;Scy;&amp;ucy;&amp;khcy;&amp;ocy;&amp;jcy;, &amp;Pcy;&amp;rcy;&amp;icy;&amp;rcy;&amp;iecy;&amp;chcy;&amp;ncy;&amp;ocy;&amp;j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340768"/>
            <a:ext cx="4442818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1619672" y="1124744"/>
            <a:ext cx="705678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://linda6035.ucoz.ru/</a:t>
            </a:r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text=%D0%BA%D1%80%D0%B0%D1%81%D0%BD%D0%B0%D1%8F%20%D0%BA%D0%BD%D0%B8%D0%B3%D0%B0&amp;img_url=http%3A%2F%2Fica.su%2Fimg%2Fpicture%2FDec%2F02%2F4ab82d2c581cf2204281d896d8840d24%2F4.jpg&amp;pos=5&amp;rpt=simage&amp;uinfo=sw-1280-sh-1024-ww-1263-wh-913-pd-1-wp-5x4_1280x1024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9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text=%D0%BA%D1%80%D0%B0%D1%81%D0%BD%D0%B0%D1%8F%20%D0%BA%D0%BD%D0%B8%D0%B3%D0%B0&amp;img_url=http%3A%2F%2F2.bp.blogspot.com%2F_qH8Ja5yAUrE%2FTAp073WyoUI%2FAAAAAAAAAuU%2FA6bnct1z_A0%2Fs1600%2F10775.jpg&amp;pos=7&amp;rpt=simage&amp;uinfo=sw-1280-sh-1024-ww-1263-wh-913-pd-1-wp-5x4_1280x1024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img_url=http%3A%2F%2Fweibelnursery.com%2Fimages%2Fpicea%2520pungens%2520hoopsi.jpg&amp;uinfo=sw-1280-sh-1024-ww-1263-wh-913-pd-1-wp-5x4_1280x1024&amp;text=%D0%B5%D0%BB%D1%8C%20%D1%81%D0%B8%D0%B1%D0%B8%D1%80%D1%81%D0%BA%D0%B0%D1%8F%20%D0%B3%D0%BE%D0%BB%D1%83%D0%B1%D0%B0%D1%8F&amp;noreask=1&amp;pos=2&amp;lr=11274&amp;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rpt=simage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text=%D0%B3%D1%83%D1%81%D0%B8%D0%BD%D0%BE%D0%BB%D1%83%D0%BA%20%D0%B7%D0%B5%D1%80%D0%BD%D0%B8%D1%81%D1%82%D1%8B%D0%B9&amp;img_url=http%3A%2F%2Fbaikalflora.narod.ru%2Fgag_gra1.jpg&amp;pos=3&amp;rpt=simage&amp;uinfo=sw-1280-sh-1024-ww-1263-wh-913-pd-1-wp-5x4_1280x1024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https://yandex.ru/images/search?text=%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D0%BF%D1%80%D0%B8%D0%BC%D1%83%D0%BB%D0%B0%20%D0%BA%D0%BE%D1%80%D1%82%D1%83%D0%B7%D0%BE%D0%B2%D0%B8%D0%B4%D0%BD%D0%B0%D1%8F&amp;img_url=http%3A%2F%2Fimg-fotki.yandex.ru%2Fget%2F4514%2Fj7774.f%2F0_6c1a2_35db4f14_XL&amp;pos=1&amp;rpt=simage&amp;uinfo=sw-1280-sh-1024-ww-1263-wh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-913-pd-1-wp-5x4_1280x1024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viewport=wide&amp;text=%D1%80%D0%B0%D0%B4%D0%B8%D0%BE%D0%BB%D0%B0%20%D1%80%D0%BE%D0%B7%D0%BE%D0%B2%D0%B0%D1%8F&amp;img_url=http%3A%2F%2Fimg0.liveinternet.ru%2Fimages%2Fattach%2Fc%2F7%2F98%2F393%2F98393614_large_4524271_2066851.jpg&amp;pos=8&amp;uinfo=sw-1280-sh-1024-ww-1263-wh-913-pd-1-wp-5x4_1280x1024&amp;rpt=simage&amp;_=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1430622742622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https://yandex.ru/images/search?viewport=wide&amp;text=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Селезёночник </a:t>
            </a:r>
            <a:r>
              <a:rPr lang="ru-RU" sz="9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Байкальский&amp;</a:t>
            </a:r>
            <a:r>
              <a:rPr lang="en-US" sz="9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img_url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=http%3A%2F%2Fnature.baikal.ru%2Fphs%2Fnorm%2F57%2F57840.jpg&amp;pos=1&amp;uinfo=sw-1280-sh-1024-ww-1263-wh-913-pd-1-wp-5x4_1280x1024&amp;rpt=</a:t>
            </a:r>
            <a:r>
              <a:rPr lang="en-US" sz="9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simage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&amp;_=1430622622263https://yandex.ru/images/</a:t>
            </a:r>
            <a:r>
              <a:rPr lang="en-US" sz="9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search?viewport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9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wide&amp;text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%D1%80%D0%B0%D0%B4%D0%B8%D0%BE%D0%BB%D0%B0%20%D1%80%D0%BE%D0%B7%D0%BE%D0%B2%D0%B0%D1%8F&amp;img_url=http%3A%2F%2Fimg0.liveinternet.ru%2Fimages%2Fattach%2Fc%2F7%2F98%2F393%2F98393614_large_4524271_2066851.jpg&amp;pos=8&amp;uinfo=sw-1280-sh-1024-ww-1263-wh-913-pd-1-wp-5x4_1280x1024&amp;rpt=</a:t>
            </a:r>
            <a:r>
              <a:rPr lang="en-US" sz="9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simage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&amp;_=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1430622742622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viewport=wide&amp;text=%D0%93%D1%80%D0%B0%D0%B2%D0%B8%D0%BB%D0%B0%D1%82%20%D1%80%D0%B5%D1%87%D0%BD%D0%BE%D0%B9&amp;img_url=http%3A%2F%2Ffotoham.ru%2Fimg%2Fpicture%2FNov%2F08%2F042f865d48bc8b1131d238e88b1773e4%2F4.jpg&amp;pos=5&amp;uinfo=sw-1280-sh-1024-ww-1263-wh-913-pd-1-wp-5x4_1280x1024&amp;rpt=simage&amp;_=</a:t>
            </a: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1430622465009&amp;pin=1</a:t>
            </a:r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eriod"/>
            </a:pPr>
            <a:r>
              <a:rPr lang="en-US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s://yandex.ru/images/search?viewport=wide&amp;text=%D1%80%D0%BE%D0%B7%D0%B0%20%D0%B4%D0%B0%D1%83%D1%80%D1%81%D0%BA%D0%B0%D1%8F&amp;img_url=http%3A%2F%2Fwww.nature.chita.ru%2FPlants%2FFlowers%2FRos%2FImages%2FBig%2Frosa_davurica2.jpg&amp;pos=1&amp;uinfo=sw-1280-sh-1024-ww-1263-wh-913-pd-1-wp-5x4_1280x1024&amp;rpt=simage&amp;_=1430622920743</a:t>
            </a:r>
            <a:endParaRPr lang="en-US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500043"/>
            <a:ext cx="7024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ресурсы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620688"/>
            <a:ext cx="7355160" cy="5505475"/>
          </a:xfrm>
        </p:spPr>
        <p:txBody>
          <a:bodyPr/>
          <a:lstStyle/>
          <a:p>
            <a:r>
              <a:rPr lang="en-US" sz="900" dirty="0" smtClean="0"/>
              <a:t>https://yandex.ru/images/search?viewport=wide&amp;text=%D0%BA%D1%80%D0%BE%D0%B2%D0%BE%D1%85%D0%BB%D0%B5%D0%B1%D0%BA%D0%B0%20%D0%B0%D0%BB%D1%8C%D0%BF%D0%B8%D0%B9%D1%81%D0%BA%D0%B0%D1%8F&amp;img_url=http%3A%2F%2Fwww.plantarium.ru%2Fdat%2Fplants%2F2%2F212%2F65212_109f17f1.jpg&amp;pos=4&amp;uinfo=sw-1280-sh-1024-ww-1263-wh</a:t>
            </a:r>
            <a:r>
              <a:rPr lang="en-US" sz="900" dirty="0" smtClean="0">
                <a:hlinkClick r:id="rId2" action="ppaction://hlinkfile"/>
              </a:rPr>
              <a:t>-913-pd-1-wp-5x4_1280x1024&amp;rpt=simage&amp;_=</a:t>
            </a:r>
            <a:r>
              <a:rPr lang="en-US" sz="900" dirty="0" smtClean="0">
                <a:hlinkClick r:id="rId2" action="ppaction://hlinkfile"/>
              </a:rPr>
              <a:t>1430622148745&amp;pin=1</a:t>
            </a:r>
            <a:endParaRPr lang="ru-RU" sz="900" dirty="0" smtClean="0"/>
          </a:p>
          <a:p>
            <a:r>
              <a:rPr lang="en-US" sz="900" dirty="0" smtClean="0">
                <a:hlinkClick r:id="rId3"/>
              </a:rPr>
              <a:t>https://yandex.ru/images/search?text=%</a:t>
            </a:r>
            <a:r>
              <a:rPr lang="en-US" sz="900" dirty="0" smtClean="0">
                <a:hlinkClick r:id="rId3"/>
              </a:rPr>
              <a:t>D1%81%D1%82%D0%B5%D0%BC%D0%BC%D0%B0%D0%BA%D0%B0%D0%BD%D1%82%D0%B0%20%D1%85%D0%B0%D0%BC%D0%B0%D1%80%D1%81%D0%BA%D0%B0%D1%8F&amp;pin=1&amp;uinfo=sw-1280-sh-1024-ww-1263-wh-913-pd-1-wp-5x4_1280x1024</a:t>
            </a:r>
            <a:endParaRPr lang="ru-RU" sz="900" dirty="0" smtClean="0"/>
          </a:p>
          <a:p>
            <a:r>
              <a:rPr lang="en-US" sz="900" dirty="0" smtClean="0">
                <a:hlinkClick r:id="rId4"/>
              </a:rPr>
              <a:t>https://yandex.ru/images/search?text=%</a:t>
            </a:r>
            <a:r>
              <a:rPr lang="en-US" sz="900" dirty="0" smtClean="0">
                <a:hlinkClick r:id="rId4"/>
              </a:rPr>
              <a:t>D0%BF%D0%B8%D0%BE%D0%BD%20%D0%BC%D0%B0%D1%80%D1%8C%D0%B8%D0%BD%20%D0%BA%D0%BE%D1%80%D0%B5%D0%BD%D1%8C&amp;uinfo=sw-1280-sh-1024-ww-1263-wh-913-pd-1-wp-5x4_1280x1024</a:t>
            </a:r>
            <a:endParaRPr lang="ru-RU" sz="900" dirty="0" smtClean="0"/>
          </a:p>
          <a:p>
            <a:r>
              <a:rPr lang="en-US" sz="900" dirty="0" smtClean="0"/>
              <a:t>https://yandex.ru/images/search?viewport=wide&amp;text=%D0%BA%D1%83%D0%B1%D1%8B%D1%88%D0%BA%D0%B0%20%D0%BC%D0%B0%D0%BB%D0%B0%D1%8F&amp;img_url=http%3A%2F%2Fwww.gazetaeao.ru%2Fmedia%2Fk2%2Fitems%2Fsrc%2F60b645bc79a85e908e08f0f169fd8ecf.jpg&amp;pos=11&amp;uinfo=sw-1280-sh-1024-ww-1263-wh-913-pd-1-wp-5x4_1280x1024&amp;rpt=simage&amp;_=</a:t>
            </a:r>
            <a:r>
              <a:rPr lang="en-US" sz="900" dirty="0" smtClean="0"/>
              <a:t>1430623233438</a:t>
            </a:r>
            <a:endParaRPr lang="ru-RU" sz="900" dirty="0" smtClean="0"/>
          </a:p>
          <a:p>
            <a:r>
              <a:rPr lang="en-US" sz="900" dirty="0" smtClean="0">
                <a:hlinkClick r:id="rId5"/>
              </a:rPr>
              <a:t>https://yandex.ru/images/search?text=%</a:t>
            </a:r>
            <a:r>
              <a:rPr lang="en-US" sz="900" dirty="0" smtClean="0">
                <a:hlinkClick r:id="rId5"/>
              </a:rPr>
              <a:t>D0%B1%D0%B0%D1%88%D0%BC%D0%B0%D1%87%D0%BE%D0%BA%20%D0%BA%D0%B0%D0%BF%D0%B5%D0%BB%D1%8C%D0%BD%D1%8B%D0%B9&amp;uinfo=sw-1280-sh-1024-ww-1263-wh-913-pd-1-wp-5x4_1280x1024</a:t>
            </a:r>
            <a:endParaRPr lang="ru-RU" sz="900" dirty="0" smtClean="0"/>
          </a:p>
          <a:p>
            <a:r>
              <a:rPr lang="en-US" sz="900" dirty="0" smtClean="0"/>
              <a:t>https://yandex.ru/images/search?viewport=wide&amp;text=%D0%B1%D0%B0%D1%88%D0%BC%D0%B0%D1%87%D0%BE%D0%BA%20%D0%BA%D1%80%D1%83%D0%BF%D0%BD%D0%BE%D1%86%D0%B2%D0%B5%D1%82%D0%BA%D0%BE%D0%B2%D1%8B%D0%B9&amp;img_url=http%3A%2F%2Fwww.wallsave.com%2Fwallpapers%2F1300x862%2Fladys%2F566968%2Fladys-slipper-flowers-566968.jpg&amp;pos=5&amp;uinfo=sw-1280-</a:t>
            </a:r>
            <a:r>
              <a:rPr lang="en-US" sz="900" dirty="0" smtClean="0">
                <a:hlinkClick r:id="rId6" action="ppaction://hlinkfile"/>
              </a:rPr>
              <a:t>sh-1024-ww-1263-wh-913-pd-1-wp-5x4_1280x1024&amp;rpt=simage&amp;_=</a:t>
            </a:r>
            <a:r>
              <a:rPr lang="en-US" sz="900" dirty="0" smtClean="0">
                <a:hlinkClick r:id="rId6" action="ppaction://hlinkfile"/>
              </a:rPr>
              <a:t>1430623410915&amp;pin=1</a:t>
            </a:r>
            <a:endParaRPr lang="ru-RU" sz="900" dirty="0" smtClean="0"/>
          </a:p>
          <a:p>
            <a:r>
              <a:rPr lang="en-US" sz="900" dirty="0" smtClean="0">
                <a:hlinkClick r:id="rId7"/>
              </a:rPr>
              <a:t>https://yandex.ru/images/search?text=%</a:t>
            </a:r>
            <a:r>
              <a:rPr lang="en-US" sz="900" dirty="0" smtClean="0">
                <a:hlinkClick r:id="rId7"/>
              </a:rPr>
              <a:t>D0%BA%D0%B0%D1%81%D0%B0%D1%82%D0%B8%D0%BA%20%D1%81%D0%B3%D0%BB%D0%B0%D0%B6%D0%B5%D0%BD%D0%BD%D1%8B%D0%B9&amp;uinfo=sw-1280-sh-1024-ww-1263-wh-913-pd-1-wp-5x4_1280x1024</a:t>
            </a:r>
            <a:endParaRPr lang="ru-RU" sz="900" dirty="0" smtClean="0"/>
          </a:p>
          <a:p>
            <a:r>
              <a:rPr lang="en-US" sz="900" dirty="0" smtClean="0"/>
              <a:t>https://yandex.ru/images/search?text=%</a:t>
            </a:r>
            <a:r>
              <a:rPr lang="en-US" sz="900" dirty="0" smtClean="0"/>
              <a:t>D0%A1%D0%BE%D0%BB%D0%BE%D0%B4%D0%BA%D0%B0%20%D1%83%D1%80%D0%B0%D0%BB%D1%8C%D1%81%D0%BA%D0%B0%D1%8F%20&amp;img_url=http%3A%2F%2F900igr.net%2Fdatai%2Fbiologija%2FLekarstvennye%2F0013-004-Lekarstvennye-rastenija.jpg&amp;pos=19&amp;rpt=simage&amp;uinfo=sw-1280-sh-1024-ww-1263-wh-913-pd-1-wp-5x4_1280x1024</a:t>
            </a:r>
            <a:endParaRPr lang="ru-RU" sz="900" dirty="0" smtClean="0"/>
          </a:p>
          <a:p>
            <a:r>
              <a:rPr lang="en-US" sz="900" dirty="0" smtClean="0"/>
              <a:t>https://yandex.ru/images/search?viewport=wide&amp;text=%D0%9E%D0%B1%D0%BB%D0%B5%D0%BF%D0%B8%D1%85%D0%B0%20%D0%BA%D1%80%D1%83%D1%88%D0%B8%D0%BD%D0%BE%D0%B2%D0%B8%D0%B4%D0%BD%D0%B0%D1%8F%20&amp;img_url=http%3A%2F%2Fwww.novostioede.ru%2Fupload%2Fiblock%2F39d%2F4.jpg&amp;pos=5&amp;uinfo=sw-1280-sh-1024-ww-1263-wh-913-pd-1-wp-5x4_1280x1024&amp;rpt=simage&amp;_=1430625859452</a:t>
            </a:r>
            <a:endParaRPr lang="ru-RU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4868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Страница № 1 «Книга тревоги – книга надежды»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&amp;Kcy;&amp;rcy;&amp;acy;&amp;scy;&amp;ncy;&amp;acy;&amp;yacy; &amp;kcy;&amp;ncy;&amp;icy;&amp;gcy;&amp;acy; &amp;pcy;&amp;iecy;&amp;rcy;&amp;mcy;&amp;scy;&amp;kcy;&amp;ocy;&amp;gcy;&amp;ocy; &amp;kcy;&amp;rcy;&amp;acy;&amp;yacy; &amp;zhcy;&amp;icy;&amp;vcy;&amp;ocy;&amp;tcy;&amp;ncy;&amp;ycy;&amp;iecy; &amp;scy; &amp;fcy;&amp;ocy;&amp;t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1656184" cy="1253056"/>
          </a:xfrm>
          <a:prstGeom prst="rect">
            <a:avLst/>
          </a:prstGeom>
          <a:noFill/>
        </p:spPr>
      </p:pic>
      <p:pic>
        <p:nvPicPr>
          <p:cNvPr id="4098" name="Picture 2" descr="&amp;Kcy;&amp;ncy;&amp;icy;&amp;gcy;&amp;acy; &quot;&amp;Rcy;&amp;acy;&amp;scy;&amp;tcy;&amp;iecy;&amp;ncy;&amp;icy;&amp;yacy; &amp;Rcy;&amp;ocy;&amp;scy;&amp;scy;&amp;icy;&amp;icy;. . &amp;Kcy;&amp;rcy;&amp;acy;&amp;scy;&amp;ncy;&amp;acy;&amp;yacy; &amp;kcy;&amp;ncy;&amp;icy;&amp;gcy;&amp;acy;&quot; &amp;Tcy;&amp;icy;&amp;khcy;&amp;ocy;&amp;ncy;&amp;ocy;&amp;vcy; 978-5-353-04307-2 &amp;kcy;&amp;ucy;&amp;pcy;&amp;icy;&amp;tcy;&amp;softcy;, &amp;tscy;&amp;iecy;&amp;ncy;&amp;acy;, &amp;zcy;&amp;acy;&amp;kcy;&amp;acy;&amp;zcy;, &amp;ocy;&amp;pcy;&amp;tcy;&amp;ocy;&amp;mcy;, &amp;ocy;&amp;tcy;&amp;zcy;&amp;ycy;&amp;vcy;&amp;ycy; Books.Ru - &amp;Kcy;&amp;ncy;&amp;icy;&amp;gcy;&amp;icy; &amp;Rcy;&amp;ocy;&amp;scy;&amp;scy;&amp;icy;&amp;icy;"/>
          <p:cNvPicPr>
            <a:picLocks noChangeAspect="1" noChangeArrowheads="1"/>
          </p:cNvPicPr>
          <p:nvPr/>
        </p:nvPicPr>
        <p:blipFill>
          <a:blip r:embed="rId3" cstate="print"/>
          <a:srcRect l="11340" r="13061"/>
          <a:stretch>
            <a:fillRect/>
          </a:stretch>
        </p:blipFill>
        <p:spPr bwMode="auto">
          <a:xfrm>
            <a:off x="5652120" y="2636912"/>
            <a:ext cx="2952328" cy="3905250"/>
          </a:xfrm>
          <a:prstGeom prst="rect">
            <a:avLst/>
          </a:prstGeom>
          <a:noFill/>
        </p:spPr>
      </p:pic>
      <p:pic>
        <p:nvPicPr>
          <p:cNvPr id="4100" name="Picture 4" descr="&amp;Kcy;&amp;rcy;&amp;acy;&amp;scy;&amp;ncy;&amp;acy;&amp;yacy; &amp;kcy;&amp;ncy;&amp;icy;&amp;gcy;&amp;acy; &amp;zcy;&amp;iecy;&amp;lcy;&amp;iocy;&amp;ncy;&amp;acy;&amp;yacy; &amp;scy;&amp;tcy;&amp;rcy;&amp;acy;&amp;ncy;&amp;icy;&amp;ts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2780928"/>
            <a:ext cx="3240360" cy="3731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Tcy;&amp;iecy;&amp;khcy;&amp;ncy;&amp;ocy;&amp;lcy;&amp;ocy;&amp;gcy;&amp;icy;&amp;yacy; &amp;vcy;&amp;ycy;&amp;rcy;&amp;acy;&amp;shchcy;&amp;icy;&amp;vcy;&amp;acy;&amp;ncy;&amp;icy;&amp;iecy; &amp;iecy;&amp;lcy;&amp;iecy;&amp;jcy; - &amp;IEcy;&amp;lcy;&amp;softcy; &amp;Gcy;&amp;ocy;&amp;lcy;&amp;ucy;&amp;bcy;&amp;acy;&amp;yacy; &amp;ucy;&amp;Dcy;&amp;Acy;&amp;CHcy;&amp;Ncy;&amp;Ycy;&amp;Jcy; &amp;Pcy;&amp;Ocy;&amp;Rcy;&amp;Tcy;&amp;Acy;&amp;L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2695575" cy="4095750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547664" y="548680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</a:t>
            </a:r>
            <a:r>
              <a:rPr lang="ru-RU" sz="20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r>
              <a:rPr lang="ru-RU" sz="20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первой категории </a:t>
            </a:r>
          </a:p>
          <a:p>
            <a:pPr algn="ctr"/>
            <a:r>
              <a:rPr lang="ru-RU" sz="2000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(находящиеся под угрозой исчезновения)</a:t>
            </a:r>
            <a:endParaRPr lang="ru-RU" sz="2000" b="1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602128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Ель сибирская голубая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&amp;Rcy;&amp;Acy;&amp;Scy;&amp;Tcy;&amp;IEcy;&amp;Ncy;&amp;Icy;&amp;YAcy; &amp;Pcy;&amp;Rcy;&amp;Icy;&amp;Bcy;&amp;Acy;&amp;Jcy;&amp;Kcy;&amp;Acy;&amp;Lcy;&amp;SOFTcy;&amp;YAcy;. . &amp;Gcy;&amp;ucy;&amp;scy;&amp;icy;&amp;ncy;&amp;ocy;&amp;lcy;&amp;ucy;&amp;kcy; &amp;zcy;&amp;iecy;&amp;rcy;&amp;ncy;&amp;icy;&amp;scy;&amp;tcy;&amp;ycy;&amp;j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44824"/>
            <a:ext cx="4032448" cy="3240360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788024" y="537321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Гусинолук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зернистый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48680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первой категории 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(находящиеся под угрозой исчезновения)</a:t>
            </a:r>
          </a:p>
        </p:txBody>
      </p:sp>
      <p:pic>
        <p:nvPicPr>
          <p:cNvPr id="18434" name="Picture 2" descr="http://baikalru.ru/images/photos/medium/article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3029737" cy="36724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763688" y="566124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Борец Сукачева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&amp;lcy;&amp;ucy;&amp;chcy;&amp;shcy;&amp;icy;&amp;iecy; &amp;fcy;&amp;ocy;&amp;tcy;&amp;ocy; &amp;pcy;&amp;ocy; &amp;pcy;&amp;rcy;&amp;ocy;&amp;scy;&amp;mcy;&amp;ocy;&amp;tcy;&amp;rcy;&amp;acy;&amp;mcy; &amp;zcy;&amp;acy; &amp;ncy;&amp;iecy;&amp;dcy;&amp;iecy;&amp;lcy;&amp;yucy;"/>
          <p:cNvPicPr>
            <a:picLocks noChangeAspect="1" noChangeArrowheads="1"/>
          </p:cNvPicPr>
          <p:nvPr/>
        </p:nvPicPr>
        <p:blipFill>
          <a:blip r:embed="rId3" cstate="print"/>
          <a:srcRect r="11167"/>
          <a:stretch>
            <a:fillRect/>
          </a:stretch>
        </p:blipFill>
        <p:spPr bwMode="auto">
          <a:xfrm>
            <a:off x="4644008" y="1700808"/>
            <a:ext cx="3888432" cy="3600400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004048" y="573325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Примула </a:t>
            </a:r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Кортузовидная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Vcy;&amp;iecy;&amp;rcy;&amp;ocy;&amp;ncy;&amp;icy;&amp;kcy;&amp;acy; &amp;lcy;&amp;iecy;&amp;kcy;&amp;acy;&amp;rcy;&amp;scy;&amp;tcy;&amp;vcy;&amp;iecy;&amp;ncy;&amp;ncy;&amp;acy;&amp;yacy; :: &amp;Rcy;&amp;iecy;&amp;tscy;&amp;iecy;&amp;pcy;&amp;tcy;&amp;ycy;, &amp;tcy;&amp;rcy;&amp;acy;&amp;vcy;&amp;ycy;, &amp;lcy;&amp;iecy;&amp;kcy;&amp;acy;&amp;rcy;&amp;scy;&amp;tcy;&amp;vcy;&amp;iecy;&amp;ncy;&amp;ncy;&amp;ycy;&amp;iecy; &amp;tcy;&amp;rcy;&amp;acy;&amp;vcy;&amp;ycy; &amp;kcy;&amp;ucy;&amp;pcy;&amp;icy;&amp;tcy;&amp;soft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3840426" cy="3096344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75656" y="544522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Вероника лекарственная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&amp;Tcy;&amp;rcy;&amp;icy;&amp;dcy;&amp;acy;&amp;kcy;&amp;tcy;&amp;icy;&amp;lcy;&amp;icy;&amp;ncy;&amp;acy; &amp;Kcy;&amp;icy;&amp;rcy;&amp;icy;&amp;lcy;&amp;ocy;&amp;vcy;&amp;acy; - Tridactylina kirilowii - &amp;Ocy;&amp;pcy;&amp;icy;&amp;scy;&amp;acy;&amp;ncy;&amp;icy;&amp;iecy; &amp;tcy;&amp;acy;&amp;kcy;&amp;scy;&amp;ocy;&amp;ncy;&amp;acy; - &amp;Pcy;&amp;lcy;&amp;acy;&amp;ncy;&amp;tcy;&amp;acy;&amp;rcy;&amp;i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84784"/>
            <a:ext cx="3060340" cy="4392488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868144" y="59492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Тридактилина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Кирилова 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476672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первой категории 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(находящиеся под угрозой исчезновения)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476672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растений»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второй категории 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(уязвимые виды)</a:t>
            </a:r>
          </a:p>
          <a:p>
            <a:endParaRPr lang="ru-RU" dirty="0"/>
          </a:p>
        </p:txBody>
      </p:sp>
      <p:pic>
        <p:nvPicPr>
          <p:cNvPr id="3074" name="Picture 2" descr="&amp;Bcy;&amp;ocy;&amp;tcy;&amp;acy;&amp;ncy;&amp;icy;&amp;chcy;&amp;iecy;&amp;scy;&amp;kcy;&amp;icy;&amp;jcy; &amp;scy;&amp;acy;&amp;dcy; &amp;Icy;&amp;Gcy;&amp;U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2232248" cy="3837633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403648" y="5229200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Стеммаканта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Хамарская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(Маралий корень)-неумеренная добыча корней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&amp;Kcy;&amp;rcy;&amp;ocy;&amp;vcy;&amp;ocy;&amp;khcy;&amp;lcy;&amp;iocy;&amp;bcy;&amp;kcy;&amp;acy; - &amp;rcy;&amp;ocy;&amp;dcy; Sanguisorba - &amp;Gcy;&amp;acy;&amp;lcy;&amp;iecy;&amp;rcy;&amp;iecy;&amp;yacy; &amp;vcy;&amp;icy;&amp;dcy;&amp;ocy;&amp;vcy; - &amp;Pcy;&amp;lcy;&amp;acy;&amp;ncy;&amp;tcy;&amp;acy;&amp;rcy;&amp;icy;&amp;u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772816"/>
            <a:ext cx="2880320" cy="2160240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779912" y="407707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Кровохлебка </a:t>
            </a:r>
            <a:r>
              <a:rPr lang="ru-RU" sz="1600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льпийская сбор для букетов и как лекарство</a:t>
            </a:r>
            <a:endParaRPr lang="ru-RU" sz="1600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&amp;Scy;&amp;kcy;&amp;acy;&amp;chcy;&amp;acy;&amp;tcy;&amp;softcy; &amp;Fcy;&amp;ocy;&amp;tcy;&amp;ocy;&amp;gcy;&amp;rcy;&amp;acy;&amp;fcy;&amp;icy;&amp;yacy; &amp;Bcy;&amp;Acy;&amp;Jcy;&amp;Kcy;&amp;Acy;&amp;Lcy; &amp;Icy;&amp;rcy;&amp;icy;&amp;scy; &amp;Scy;&amp;gcy;&amp;lcy;&amp;acy;&amp;zhcy;&amp;iecy;&amp;ncy;&amp;ncy;&amp;ycy;&amp;jcy; &amp;kcy;&amp;acy;&amp;scy;&amp;acy;&amp;tcy;&amp;icy;&amp;kcy;. . &amp;Ocy;&amp;bcy;&amp;ocy;&amp;icy;, &amp;pcy;&amp;ocy;&amp;scy;&amp;tcy;&amp;iecy;&amp;rcy;&amp;ycy;, &amp;bcy;&amp;ocy;&amp;lcy;&amp;softcy;&amp;shcy;&amp;icy;&amp;iecy; &amp;fcy;&amp;ocy;&amp;tcy;&amp;ocy;. . &amp;Kcy;&amp;acy;&amp;rcy;&amp;tcy;&amp;icy;&amp;ncy;&amp;kcy;&amp;acy; 824850 - &amp;Fcy;&amp;acy;&amp;ncy; &amp;Pcy;&amp;acy;&amp;rcy;&amp;tcy;&amp;icy;&amp;y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432457"/>
            <a:ext cx="2104329" cy="317333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139952" y="573325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Касатик сглаженный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Сборы в букеты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&amp;Rcy;&amp;ocy;&amp;zcy;&amp;acy; , &amp;Scy;&amp;tcy;&amp;acy;&amp;lcy;&amp;kcy;&amp;iecy;&amp;rcy; &amp;vcy; &amp;bcy;&amp;iecy;&amp;zcy;&amp;ucy;&amp;mcy;&amp;ncy;&amp;ocy;&amp;mcy; &amp;mcy;&amp;icy;&amp;r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3327376" cy="2484165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763688" y="4437112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Роза </a:t>
            </a:r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Даурская</a:t>
            </a:r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страдает от пожаров, вырубок, от </a:t>
            </a:r>
            <a:r>
              <a:rPr lang="ru-RU" dirty="0" err="1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выпревания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&amp;Mcy;&amp;iecy;&amp;dcy;&amp;iecy;&amp;tscy;&amp;icy;&amp;ncy;&amp;scy;&amp;kcy;&amp;icy;&amp;iecy; &amp;rcy;&amp;iecy;&amp;tscy;&amp;iecy;&amp;pcy;&amp;tcy;&amp;ycy; &amp;icy;&amp;zcy; &amp;lcy;&amp;iecy;&amp;kcy;&amp;acy;&amp;rcy;&amp;scy;&amp;tcy;&amp;vcy;&amp;iecy;&amp;ncy;&amp;ncy;&amp;ycy;&amp;khcy; &amp;rcy;&amp;acy;&amp;scy;&amp;tcy;&amp;iecy;&amp;ncy;&amp;icy;&amp;jcy; &amp;dcy;&amp;lcy;&amp;yacy; &amp;ncy;&amp;acy;&amp;rcy;&amp;ocy;&amp;dcy;&amp;acy; &amp;ncy;&amp;acy; &amp;scy;&amp;acy;&amp;jcy;&amp;tcy;&amp;iecy; MedNarod.Ucoz.U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212976"/>
            <a:ext cx="3393579" cy="3294884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436096" y="2060848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Гравилат речной 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Заготавливается как лекарственное растение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620688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растений»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второй категории 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(уязвимые виды)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&amp;Pcy;&amp;rcy;&amp;icy;&amp;rcy;&amp;ocy;&amp;dcy;&amp;acy; &amp;Bcy;&amp;acy;&amp;jcy;&amp;kcy;&amp;acy;&amp;lcy;&amp;acy; &amp;Scy;&amp;iecy;&amp;lcy;&amp;iecy;&amp;zcy;&amp;iocy;&amp;ncy;&amp;ocy;&amp;chcy;&amp;ncy;&amp;icy;&amp;kcy; &amp;ocy;&amp;chcy;&amp;iecy;&amp;rcy;&amp;iecy;&amp;dcy;&amp;ncy;&amp;ocy;&amp;lcy;&amp;icy;&amp;scy;&amp;tcy;&amp;ncy;&amp;ycy;&amp;jcy; &amp;scy;&amp;icy;&amp;bcy;&amp;icy;&amp;rcy;&amp;scy;&amp;kcy;&amp;i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3744416" cy="2808312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619672" y="4941168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Селезёночник Байкальский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Режим влажности ограничивающий фактор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&amp;Rcy;&amp;ocy;&amp;dcy;&amp;icy;&amp;ocy;&amp;lcy;&amp;acy; &amp;rcy;&amp;ocy;&amp;zcy;&amp;ocy;&amp;vcy;&amp;acy;&amp;yacy; &amp;pcy;&amp;rcy;&amp;icy;&amp;mcy;&amp;iecy;&amp;ncy;&amp;iecy;&amp;ncy;&amp;icy;&amp;iecy; &amp;vcy; &amp;ncy;&amp;acy;&amp;rcy;&amp;ocy;&amp;dcy;&amp;ncy;&amp;ocy;&amp;jcy; &amp;mcy;&amp;iecy;&amp;dcy;&amp;icy;&amp;tscy;&amp;icy;&amp;ncy;&amp;iecy;: &amp;ocy;&amp;pcy;&amp;icy;&amp;scy;&amp;acy;&amp;ncy;&amp;icy;&amp;iecy;, &amp;dcy;&amp;iecy;&amp;jcy;&amp;scy;&amp;tcy;&amp;vcy;&amp;ucy;&amp;yucy;&amp;shchcy;&amp;icy;&amp;iecy; &amp;vcy;&amp;iecy;&amp;shchcy;&amp;iecy;&amp;scy;&amp;tcy;&amp;vcy;&amp;acy;, &amp;scy;&amp;bcy;&amp;ocy;&amp;rcy; &amp;icy; &amp;zcy;&amp;acy;&amp;gcy;&amp;ocy;&amp;tcy;&amp;ocy;&amp;vcy;&amp;kcy;&amp;acy;, &amp;lcy;&amp;iecy;&amp;chcy;&amp;iecy;&amp;ncy;&amp;icy;&amp;iecy; &amp;icy; &amp;pcy;&amp;rcy;&amp;ocy;&amp;tcy;&amp;icy;&amp;vcy;&amp;ocy;&amp;pcy;&amp;ocy;&amp;kcy;&amp;acy;&amp;zcy;&amp;acy;&amp;ncy;&amp;icy;&amp;y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915054"/>
            <a:ext cx="3576397" cy="2682298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652120" y="285293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Радиола розовая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Лекарственное растение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620688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растений»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второй категории 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(уязвимые виды)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T&amp;rcy;&amp;acy;&amp;v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3552395" cy="2880320"/>
          </a:xfrm>
          <a:prstGeom prst="rect">
            <a:avLst/>
          </a:prstGeom>
          <a:noFill/>
          <a:ln>
            <a:solidFill>
              <a:srgbClr val="323E1A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763688" y="5013176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Пион Марьин корень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Сбор букетов, выкапывания корней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&amp;Zcy;&amp;iecy;&amp;lcy;&amp;iecy;&amp;ncy;&amp;ycy;&amp;iecy; &amp;vcy;&amp;ocy;&amp;dcy;&amp;ncy;&amp;ycy;&amp;iecy; &amp;zhcy;&amp;iecy;&amp;mcy;&amp;chcy;&amp;ucy;&amp;zhcy;&amp;icy;&amp;ncy;&amp;ycy; - &amp;Icy;&amp;zcy;&amp;dcy;&amp;acy;&amp;tcy;&amp;iecy;&amp;lcy;&amp;softcy;&amp;scy;&amp;kcy;&amp;icy;&amp;jcy; &amp;dcy;&amp;ocy;&amp;mcy; &amp;Bcy;&amp;icy;&amp;rcy;&amp;ocy;&amp;bcy;&amp;icy;&amp;dcy;&amp;zhcy;&amp;acy;&amp;n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9769"/>
            <a:ext cx="3327532" cy="29226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652120" y="249289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Кубышка малая</a:t>
            </a:r>
          </a:p>
          <a:p>
            <a:pPr algn="ctr"/>
            <a:r>
              <a:rPr lang="ru-RU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Осушение водоёмов</a:t>
            </a:r>
            <a:endParaRPr lang="ru-RU" dirty="0">
              <a:solidFill>
                <a:srgbClr val="323E1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404664"/>
            <a:ext cx="5760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Страница № 2 «В мире редких растений»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Растения второй категории </a:t>
            </a:r>
          </a:p>
          <a:p>
            <a:pPr algn="ctr"/>
            <a:r>
              <a:rPr lang="ru-RU" b="1" dirty="0" smtClean="0">
                <a:solidFill>
                  <a:srgbClr val="323E1A"/>
                </a:solidFill>
                <a:latin typeface="Times New Roman" pitchFamily="18" charset="0"/>
                <a:cs typeface="Times New Roman" pitchFamily="18" charset="0"/>
              </a:rPr>
              <a:t>(уязвимые виды)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392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56</cp:revision>
  <dcterms:created xsi:type="dcterms:W3CDTF">2014-11-07T17:01:55Z</dcterms:created>
  <dcterms:modified xsi:type="dcterms:W3CDTF">2015-05-03T04:51:02Z</dcterms:modified>
</cp:coreProperties>
</file>