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66" r:id="rId5"/>
    <p:sldId id="269" r:id="rId6"/>
    <p:sldId id="264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0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s00.infourok.ru/images/doc/293/293069/img4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лексей\Pictures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</a:rPr>
              <a:t>Математический диктант</a:t>
            </a:r>
            <a:br>
              <a:rPr lang="ru-RU" sz="4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</a:rPr>
              <a:t> с самопроверкой по теме «Положительные и отрицательные числа»</a:t>
            </a:r>
            <a:endParaRPr lang="ru-RU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4800600"/>
            <a:ext cx="6400800" cy="1752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Выполнила: учитель математики МРУ «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Сторожевская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СОШ»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Каракчиева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Г.Н.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алексей\Pictures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14478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tx1"/>
                </a:solidFill>
              </a:rPr>
              <a:t>1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21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+ </a:t>
            </a:r>
            <a:r>
              <a:rPr lang="en-US" sz="4000" dirty="0" smtClean="0">
                <a:solidFill>
                  <a:schemeClr val="tx1"/>
                </a:solidFill>
              </a:rPr>
              <a:t>( </a:t>
            </a:r>
            <a:r>
              <a:rPr lang="ru-RU" sz="4000" dirty="0" smtClean="0">
                <a:solidFill>
                  <a:schemeClr val="tx1"/>
                </a:solidFill>
              </a:rPr>
              <a:t>-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35 </a:t>
            </a:r>
            <a:r>
              <a:rPr lang="en-US" sz="4000" dirty="0" smtClean="0">
                <a:solidFill>
                  <a:schemeClr val="tx1"/>
                </a:solidFill>
              </a:rPr>
              <a:t>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23622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2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2,1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+ </a:t>
            </a:r>
            <a:r>
              <a:rPr lang="en-US" sz="4000" dirty="0" smtClean="0">
                <a:solidFill>
                  <a:schemeClr val="tx1"/>
                </a:solidFill>
              </a:rPr>
              <a:t>( </a:t>
            </a:r>
            <a:r>
              <a:rPr lang="ru-RU" sz="4000" dirty="0" smtClean="0">
                <a:solidFill>
                  <a:schemeClr val="tx1"/>
                </a:solidFill>
              </a:rPr>
              <a:t>-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3,5 </a:t>
            </a:r>
            <a:r>
              <a:rPr lang="en-US" sz="4000" dirty="0" smtClean="0">
                <a:solidFill>
                  <a:schemeClr val="tx1"/>
                </a:solidFill>
              </a:rPr>
              <a:t>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71600" y="32766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3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 </a:t>
            </a:r>
            <a:r>
              <a:rPr lang="ru-RU" sz="4000" dirty="0" smtClean="0">
                <a:solidFill>
                  <a:schemeClr val="tx1"/>
                </a:solidFill>
              </a:rPr>
              <a:t>-4,9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+ </a:t>
            </a:r>
            <a:r>
              <a:rPr lang="en-US" sz="4000" dirty="0" smtClean="0">
                <a:solidFill>
                  <a:schemeClr val="tx1"/>
                </a:solidFill>
              </a:rPr>
              <a:t>( </a:t>
            </a:r>
            <a:r>
              <a:rPr lang="ru-RU" sz="4000" dirty="0" smtClean="0">
                <a:solidFill>
                  <a:schemeClr val="tx1"/>
                </a:solidFill>
              </a:rPr>
              <a:t>-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1,3</a:t>
            </a:r>
            <a:r>
              <a:rPr lang="en-US" sz="4000" dirty="0" smtClean="0">
                <a:solidFill>
                  <a:schemeClr val="tx1"/>
                </a:solidFill>
              </a:rPr>
              <a:t>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71600" y="41910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4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-12,51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+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17,23</a:t>
            </a:r>
            <a:r>
              <a:rPr lang="en-US" sz="4000" dirty="0" smtClean="0">
                <a:solidFill>
                  <a:schemeClr val="tx1"/>
                </a:solidFill>
              </a:rPr>
              <a:t>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71600" y="51054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5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0,989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+ </a:t>
            </a:r>
            <a:r>
              <a:rPr lang="en-US" sz="4000" dirty="0" smtClean="0">
                <a:solidFill>
                  <a:schemeClr val="tx1"/>
                </a:solidFill>
              </a:rPr>
              <a:t>(</a:t>
            </a:r>
            <a:r>
              <a:rPr lang="ru-RU" sz="4000" dirty="0" smtClean="0">
                <a:solidFill>
                  <a:schemeClr val="tx1"/>
                </a:solidFill>
              </a:rPr>
              <a:t>-0,989</a:t>
            </a:r>
            <a:r>
              <a:rPr lang="en-US" sz="4000" dirty="0" smtClean="0">
                <a:solidFill>
                  <a:schemeClr val="tx1"/>
                </a:solidFill>
              </a:rPr>
              <a:t>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57200" y="228600"/>
            <a:ext cx="8229600" cy="1143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dirty="0" smtClean="0"/>
              <a:t>Выполните действия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алексей\Pictures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14478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6.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2,1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-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3,5</a:t>
            </a:r>
            <a:r>
              <a:rPr lang="en-US" sz="4000" dirty="0" smtClean="0">
                <a:solidFill>
                  <a:schemeClr val="tx1"/>
                </a:solidFill>
              </a:rPr>
              <a:t>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23622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7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-4,9- (-1,3)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71600" y="32766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8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 </a:t>
            </a:r>
            <a:r>
              <a:rPr lang="ru-RU" sz="4000" dirty="0" smtClean="0">
                <a:solidFill>
                  <a:schemeClr val="tx1"/>
                </a:solidFill>
              </a:rPr>
              <a:t>-12,51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-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17,23</a:t>
            </a:r>
            <a:r>
              <a:rPr lang="en-US" sz="4000" dirty="0" smtClean="0">
                <a:solidFill>
                  <a:schemeClr val="tx1"/>
                </a:solidFill>
              </a:rPr>
              <a:t>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71600" y="41910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9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  0 - 0,46 </a:t>
            </a:r>
            <a:r>
              <a:rPr lang="en-US" sz="4000" dirty="0" smtClean="0">
                <a:solidFill>
                  <a:schemeClr val="tx1"/>
                </a:solidFill>
              </a:rPr>
              <a:t>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71600" y="51054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10.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0,989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-</a:t>
            </a:r>
            <a:r>
              <a:rPr lang="en-US" sz="4000" dirty="0" smtClean="0">
                <a:solidFill>
                  <a:schemeClr val="tx1"/>
                </a:solidFill>
              </a:rPr>
              <a:t>(</a:t>
            </a:r>
            <a:r>
              <a:rPr lang="ru-RU" sz="4000" dirty="0" smtClean="0">
                <a:solidFill>
                  <a:schemeClr val="tx1"/>
                </a:solidFill>
              </a:rPr>
              <a:t>-0,989</a:t>
            </a:r>
            <a:r>
              <a:rPr lang="en-US" sz="4000" dirty="0" smtClean="0">
                <a:solidFill>
                  <a:schemeClr val="tx1"/>
                </a:solidFill>
              </a:rPr>
              <a:t>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57200" y="228600"/>
            <a:ext cx="8229600" cy="1143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Выполните действия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Users\алексей\Pictures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14478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tx1"/>
                </a:solidFill>
              </a:rPr>
              <a:t>1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21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+ </a:t>
            </a:r>
            <a:r>
              <a:rPr lang="en-US" sz="4000" dirty="0" smtClean="0">
                <a:solidFill>
                  <a:schemeClr val="tx1"/>
                </a:solidFill>
              </a:rPr>
              <a:t>( </a:t>
            </a:r>
            <a:r>
              <a:rPr lang="ru-RU" sz="4000" dirty="0" smtClean="0">
                <a:solidFill>
                  <a:schemeClr val="tx1"/>
                </a:solidFill>
              </a:rPr>
              <a:t>-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35 </a:t>
            </a:r>
            <a:r>
              <a:rPr lang="en-US" sz="4000" dirty="0" smtClean="0">
                <a:solidFill>
                  <a:schemeClr val="tx1"/>
                </a:solidFill>
              </a:rPr>
              <a:t>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23622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2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2,1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+ </a:t>
            </a:r>
            <a:r>
              <a:rPr lang="en-US" sz="4000" dirty="0" smtClean="0">
                <a:solidFill>
                  <a:schemeClr val="tx1"/>
                </a:solidFill>
              </a:rPr>
              <a:t>( </a:t>
            </a:r>
            <a:r>
              <a:rPr lang="ru-RU" sz="4000" dirty="0" smtClean="0">
                <a:solidFill>
                  <a:schemeClr val="tx1"/>
                </a:solidFill>
              </a:rPr>
              <a:t>-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3,5 </a:t>
            </a:r>
            <a:r>
              <a:rPr lang="en-US" sz="4000" dirty="0" smtClean="0">
                <a:solidFill>
                  <a:schemeClr val="tx1"/>
                </a:solidFill>
              </a:rPr>
              <a:t>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71600" y="32766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3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 </a:t>
            </a:r>
            <a:r>
              <a:rPr lang="ru-RU" sz="4000" dirty="0" smtClean="0">
                <a:solidFill>
                  <a:schemeClr val="tx1"/>
                </a:solidFill>
              </a:rPr>
              <a:t>-4,9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+ </a:t>
            </a:r>
            <a:r>
              <a:rPr lang="en-US" sz="4000" dirty="0" smtClean="0">
                <a:solidFill>
                  <a:schemeClr val="tx1"/>
                </a:solidFill>
              </a:rPr>
              <a:t>( </a:t>
            </a:r>
            <a:r>
              <a:rPr lang="ru-RU" sz="4000" dirty="0" smtClean="0">
                <a:solidFill>
                  <a:schemeClr val="tx1"/>
                </a:solidFill>
              </a:rPr>
              <a:t>-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1,3</a:t>
            </a:r>
            <a:r>
              <a:rPr lang="en-US" sz="4000" dirty="0" smtClean="0">
                <a:solidFill>
                  <a:schemeClr val="tx1"/>
                </a:solidFill>
              </a:rPr>
              <a:t>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71600" y="41910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4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-12,51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+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17,23</a:t>
            </a:r>
            <a:r>
              <a:rPr lang="en-US" sz="4000" dirty="0" smtClean="0">
                <a:solidFill>
                  <a:schemeClr val="tx1"/>
                </a:solidFill>
              </a:rPr>
              <a:t>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71600" y="51054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5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0,989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+ </a:t>
            </a:r>
            <a:r>
              <a:rPr lang="en-US" sz="4000" dirty="0" smtClean="0">
                <a:solidFill>
                  <a:schemeClr val="tx1"/>
                </a:solidFill>
              </a:rPr>
              <a:t>(</a:t>
            </a:r>
            <a:r>
              <a:rPr lang="ru-RU" sz="4000" dirty="0" smtClean="0">
                <a:solidFill>
                  <a:schemeClr val="tx1"/>
                </a:solidFill>
              </a:rPr>
              <a:t>-0,989</a:t>
            </a:r>
            <a:r>
              <a:rPr lang="en-US" sz="4000" dirty="0" smtClean="0">
                <a:solidFill>
                  <a:schemeClr val="tx1"/>
                </a:solidFill>
              </a:rPr>
              <a:t>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57200" y="228600"/>
            <a:ext cx="8229600" cy="1143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/>
              <a:t>Проверьте себя</a:t>
            </a:r>
            <a:endParaRPr lang="ru-RU" sz="4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477000" y="1447800"/>
            <a:ext cx="16764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-14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77000" y="2362200"/>
            <a:ext cx="16764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-1,4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77000" y="3276600"/>
            <a:ext cx="16764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-6,2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77000" y="4191000"/>
            <a:ext cx="16764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-4,72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477000" y="5105400"/>
            <a:ext cx="16764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0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алексей\Pictures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14478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6.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2,1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-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3,5</a:t>
            </a:r>
            <a:r>
              <a:rPr lang="en-US" sz="4000" dirty="0" smtClean="0">
                <a:solidFill>
                  <a:schemeClr val="tx1"/>
                </a:solidFill>
              </a:rPr>
              <a:t>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23622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7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-4,9- (-1,3)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71600" y="32766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8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 </a:t>
            </a:r>
            <a:r>
              <a:rPr lang="ru-RU" sz="4000" dirty="0" smtClean="0">
                <a:solidFill>
                  <a:schemeClr val="tx1"/>
                </a:solidFill>
              </a:rPr>
              <a:t>-12,51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-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17,23</a:t>
            </a:r>
            <a:r>
              <a:rPr lang="en-US" sz="4000" dirty="0" smtClean="0">
                <a:solidFill>
                  <a:schemeClr val="tx1"/>
                </a:solidFill>
              </a:rPr>
              <a:t>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71600" y="41910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9</a:t>
            </a:r>
            <a:r>
              <a:rPr lang="ru-RU" sz="4000" dirty="0" smtClean="0">
                <a:solidFill>
                  <a:schemeClr val="tx1"/>
                </a:solidFill>
              </a:rPr>
              <a:t>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   0 - 0,46 </a:t>
            </a:r>
            <a:r>
              <a:rPr lang="en-US" sz="4000" dirty="0" smtClean="0">
                <a:solidFill>
                  <a:schemeClr val="tx1"/>
                </a:solidFill>
              </a:rPr>
              <a:t>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71600" y="5105400"/>
            <a:ext cx="45720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10.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0,989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-</a:t>
            </a:r>
            <a:r>
              <a:rPr lang="en-US" sz="4000" dirty="0" smtClean="0">
                <a:solidFill>
                  <a:schemeClr val="tx1"/>
                </a:solidFill>
              </a:rPr>
              <a:t>(</a:t>
            </a:r>
            <a:r>
              <a:rPr lang="ru-RU" sz="4000" dirty="0" smtClean="0">
                <a:solidFill>
                  <a:schemeClr val="tx1"/>
                </a:solidFill>
              </a:rPr>
              <a:t>-0,989</a:t>
            </a:r>
            <a:r>
              <a:rPr lang="en-US" sz="4000" dirty="0" smtClean="0">
                <a:solidFill>
                  <a:schemeClr val="tx1"/>
                </a:solidFill>
              </a:rPr>
              <a:t>) 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57200" y="228600"/>
            <a:ext cx="8229600" cy="1143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/>
              <a:t>Проверьте себя</a:t>
            </a:r>
            <a:endParaRPr lang="ru-RU" sz="4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77000" y="1447800"/>
            <a:ext cx="16764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-1,4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77000" y="2362200"/>
            <a:ext cx="16764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-3,6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77000" y="3276600"/>
            <a:ext cx="16764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-29,74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77000" y="4191000"/>
            <a:ext cx="16764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-0,46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77000" y="5105400"/>
            <a:ext cx="1676400" cy="838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1,978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алексей\Pictures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1"/>
            <a:ext cx="8382000" cy="24384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«5» - 9 – 10 верно решенных заданий</a:t>
            </a:r>
          </a:p>
          <a:p>
            <a:pPr algn="ctr">
              <a:buNone/>
            </a:pPr>
            <a:r>
              <a:rPr lang="ru-RU" sz="4000" dirty="0" smtClean="0"/>
              <a:t>«4» - 7-8 верно решенных заданий</a:t>
            </a:r>
          </a:p>
          <a:p>
            <a:pPr algn="ctr">
              <a:buNone/>
            </a:pPr>
            <a:r>
              <a:rPr lang="ru-RU" sz="4000" dirty="0" smtClean="0"/>
              <a:t>«3» - 5-6 верно решенных заданий</a:t>
            </a:r>
            <a:endParaRPr lang="ru-RU" sz="4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Оценка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лексей\Pictures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3"/>
              </a:rPr>
              <a:t>Фон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231</Words>
  <PresentationFormat>Экран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Математический диктант  с самопроверкой по теме «Положительные и отрицательные числа»</vt:lpstr>
      <vt:lpstr>Слайд 2</vt:lpstr>
      <vt:lpstr>Слайд 3</vt:lpstr>
      <vt:lpstr>Слайд 4</vt:lpstr>
      <vt:lpstr>Слайд 5</vt:lpstr>
      <vt:lpstr>Слайд 6</vt:lpstr>
      <vt:lpstr>Используемые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диктант с самопроверкой</dc:title>
  <dc:creator>алексей</dc:creator>
  <cp:lastModifiedBy>алексей</cp:lastModifiedBy>
  <cp:revision>11</cp:revision>
  <dcterms:created xsi:type="dcterms:W3CDTF">2016-12-12T17:13:59Z</dcterms:created>
  <dcterms:modified xsi:type="dcterms:W3CDTF">2016-12-19T13:58:08Z</dcterms:modified>
</cp:coreProperties>
</file>