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allmytime.s13.link/wp-content/uploads/2015/06/landscapes-0.jpg" TargetMode="External"/><Relationship Id="rId3" Type="http://schemas.openxmlformats.org/officeDocument/2006/relationships/hyperlink" Target="http://toursuper.ru/wp-content/uploads/2016/06/Colosseo1.jpg" TargetMode="External"/><Relationship Id="rId7" Type="http://schemas.openxmlformats.org/officeDocument/2006/relationships/hyperlink" Target="https://otvet.imgsmail.ru/download/875a8375f91de049494d6073098e8a2f_4a446209a074e5e9e687a8f913b1ba99.jpg" TargetMode="External"/><Relationship Id="rId2" Type="http://schemas.openxmlformats.org/officeDocument/2006/relationships/hyperlink" Target="http://avia-mir.ru/Dostoprimechatelnosti/Big-ben-view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stalsut.edumsko.ru/uploads/3000/2246/section/155850/vov/treptov_park1.jpg" TargetMode="External"/><Relationship Id="rId5" Type="http://schemas.openxmlformats.org/officeDocument/2006/relationships/hyperlink" Target="http://gloss.1mgn.ru/images/users/825/24.07.14/Eyfeleva_bashnya.jpg" TargetMode="External"/><Relationship Id="rId4" Type="http://schemas.openxmlformats.org/officeDocument/2006/relationships/hyperlink" Target="http://www.geographicbank.com/img/images005/image_hINPyfElGevT992GVjGS61MX.jpg" TargetMode="External"/><Relationship Id="rId9" Type="http://schemas.openxmlformats.org/officeDocument/2006/relationships/hyperlink" Target="http://blog.planetofhotels.com/wp-content/uploads/Akropol%60-Afiny%60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Достопримечательности Европы</a:t>
            </a:r>
            <a:br>
              <a:rPr lang="ru-RU" dirty="0" smtClean="0"/>
            </a:br>
            <a:r>
              <a:rPr lang="ru-RU" sz="2700" dirty="0" smtClean="0"/>
              <a:t>(к заданию «Путешествие по Европе»)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95800"/>
            <a:ext cx="6400800" cy="1143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Учитель географии высшей квалификационной категории Горбунова Елена Юрьевна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МОАУ </a:t>
            </a:r>
            <a:r>
              <a:rPr lang="ru-RU" sz="2000" dirty="0" smtClean="0">
                <a:solidFill>
                  <a:schemeClr val="tx1"/>
                </a:solidFill>
              </a:rPr>
              <a:t>«СОШ </a:t>
            </a:r>
            <a:r>
              <a:rPr lang="ru-RU" sz="2000" dirty="0" smtClean="0">
                <a:solidFill>
                  <a:schemeClr val="tx1"/>
                </a:solidFill>
              </a:rPr>
              <a:t>№ 8» г. Оренбурга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4800" cy="86836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Ссылки на изображения: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059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К слайду № 2 </a:t>
            </a:r>
            <a:r>
              <a:rPr lang="en-US" sz="1800" dirty="0" smtClean="0">
                <a:hlinkClick r:id="rId2"/>
              </a:rPr>
              <a:t>http://</a:t>
            </a:r>
            <a:r>
              <a:rPr lang="en-US" sz="1800" dirty="0" smtClean="0">
                <a:hlinkClick r:id="rId2"/>
              </a:rPr>
              <a:t>avia-mir.ru/Dostoprimechatelnosti/Big-ben-view.jpg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К </a:t>
            </a:r>
            <a:r>
              <a:rPr lang="ru-RU" sz="1800" dirty="0" smtClean="0"/>
              <a:t>слайду № </a:t>
            </a:r>
            <a:r>
              <a:rPr lang="ru-RU" sz="1800" dirty="0" smtClean="0"/>
              <a:t>3 </a:t>
            </a:r>
            <a:r>
              <a:rPr lang="en-US" sz="1800" dirty="0" smtClean="0">
                <a:hlinkClick r:id="rId3"/>
              </a:rPr>
              <a:t>http://</a:t>
            </a:r>
            <a:r>
              <a:rPr lang="en-US" sz="1800" dirty="0" smtClean="0">
                <a:hlinkClick r:id="rId3"/>
              </a:rPr>
              <a:t>toursuper.ru/wp-content/uploads/2016/06/Colosseo1.jpg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К </a:t>
            </a:r>
            <a:r>
              <a:rPr lang="ru-RU" sz="1800" dirty="0" smtClean="0"/>
              <a:t>слайду № </a:t>
            </a:r>
            <a:r>
              <a:rPr lang="ru-RU" sz="1800" dirty="0" smtClean="0"/>
              <a:t>4 </a:t>
            </a:r>
            <a:r>
              <a:rPr lang="en-US" sz="1800" dirty="0" smtClean="0">
                <a:hlinkClick r:id="rId4"/>
              </a:rPr>
              <a:t>http://</a:t>
            </a:r>
            <a:r>
              <a:rPr lang="en-US" sz="1800" dirty="0" smtClean="0">
                <a:hlinkClick r:id="rId4"/>
              </a:rPr>
              <a:t>www.geographicbank.com/img/images005/image_hINPyfElGevT992GVjGS61MX.jpg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К </a:t>
            </a:r>
            <a:r>
              <a:rPr lang="ru-RU" sz="1800" dirty="0" smtClean="0"/>
              <a:t>слайду № </a:t>
            </a:r>
            <a:r>
              <a:rPr lang="ru-RU" sz="1800" dirty="0" smtClean="0"/>
              <a:t>5 </a:t>
            </a:r>
            <a:r>
              <a:rPr lang="en-US" sz="1800" dirty="0" smtClean="0">
                <a:hlinkClick r:id="rId5"/>
              </a:rPr>
              <a:t>http://</a:t>
            </a:r>
            <a:r>
              <a:rPr lang="en-US" sz="1800" dirty="0" smtClean="0">
                <a:hlinkClick r:id="rId5"/>
              </a:rPr>
              <a:t>gloss.1mgn.ru/images/users/825/24.07.14/Eyfeleva_bashnya.jpg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К слайду № 6 </a:t>
            </a:r>
            <a:r>
              <a:rPr lang="en-US" sz="1800" dirty="0" smtClean="0">
                <a:hlinkClick r:id="rId6"/>
              </a:rPr>
              <a:t>http</a:t>
            </a:r>
            <a:r>
              <a:rPr lang="en-US" sz="1800" dirty="0" smtClean="0">
                <a:hlinkClick r:id="rId6"/>
              </a:rPr>
              <a:t>://</a:t>
            </a:r>
            <a:r>
              <a:rPr lang="en-US" sz="1800" dirty="0" smtClean="0">
                <a:hlinkClick r:id="rId6"/>
              </a:rPr>
              <a:t>estalsut.edumsko.ru/uploads/3000/2246/section/155850/vov/treptov_park1.jpg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К слайду № 7 </a:t>
            </a:r>
            <a:r>
              <a:rPr lang="en-US" sz="1800" dirty="0" smtClean="0">
                <a:hlinkClick r:id="rId7"/>
              </a:rPr>
              <a:t>https://</a:t>
            </a:r>
            <a:r>
              <a:rPr lang="en-US" sz="1800" dirty="0" smtClean="0">
                <a:hlinkClick r:id="rId7"/>
              </a:rPr>
              <a:t>otvet.imgsmail.ru/download/875a8375f91de049494d6073098e8a2f_4a446209a074e5e9e687a8f913b1ba99.jpg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К слайду № 8 </a:t>
            </a:r>
            <a:r>
              <a:rPr lang="en-US" sz="1800" dirty="0" smtClean="0">
                <a:hlinkClick r:id="rId8"/>
              </a:rPr>
              <a:t>https://</a:t>
            </a:r>
            <a:r>
              <a:rPr lang="en-US" sz="1800" dirty="0" smtClean="0">
                <a:hlinkClick r:id="rId8"/>
              </a:rPr>
              <a:t>allmytime.s13.link/wp-content/uploads/2015/06/landscapes-0.jpg</a:t>
            </a:r>
            <a:endParaRPr lang="ru-RU" sz="1800" dirty="0" smtClean="0"/>
          </a:p>
          <a:p>
            <a:r>
              <a:rPr lang="ru-RU" sz="1800" dirty="0" smtClean="0"/>
              <a:t>К слайду № 9 </a:t>
            </a:r>
            <a:r>
              <a:rPr lang="en-US" sz="1800" dirty="0" smtClean="0">
                <a:hlinkClick r:id="rId9"/>
              </a:rPr>
              <a:t>http://</a:t>
            </a:r>
            <a:r>
              <a:rPr lang="en-US" sz="1800" dirty="0" smtClean="0">
                <a:hlinkClick r:id="rId9"/>
              </a:rPr>
              <a:t>blog.planetofhotels.com/wp-content/uploads/Akropol%60-Afiny%60.jpg</a:t>
            </a:r>
            <a:endParaRPr lang="ru-RU" sz="18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1</a:t>
            </a:r>
            <a:endParaRPr lang="ru-RU" dirty="0"/>
          </a:p>
        </p:txBody>
      </p:sp>
      <p:pic>
        <p:nvPicPr>
          <p:cNvPr id="6" name="Содержимое 5" descr="Big-ben-vie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2</a:t>
            </a:r>
            <a:endParaRPr lang="ru-RU" dirty="0"/>
          </a:p>
        </p:txBody>
      </p:sp>
      <p:pic>
        <p:nvPicPr>
          <p:cNvPr id="4" name="Содержимое 3" descr="Colosseo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447800"/>
            <a:ext cx="8513594" cy="47244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3</a:t>
            </a:r>
            <a:endParaRPr lang="ru-RU" dirty="0"/>
          </a:p>
        </p:txBody>
      </p:sp>
      <p:pic>
        <p:nvPicPr>
          <p:cNvPr id="6" name="Содержимое 5" descr="image_hINPyfElGevT992GVjGS61M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1177132"/>
            <a:ext cx="7238999" cy="542924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4</a:t>
            </a:r>
            <a:endParaRPr lang="ru-RU" dirty="0"/>
          </a:p>
        </p:txBody>
      </p:sp>
      <p:pic>
        <p:nvPicPr>
          <p:cNvPr id="4" name="Содержимое 3" descr="Eyfeleva_bashny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151950"/>
            <a:ext cx="7772400" cy="54224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1524000" cy="1143000"/>
          </a:xfrm>
        </p:spPr>
        <p:txBody>
          <a:bodyPr/>
          <a:lstStyle/>
          <a:p>
            <a:r>
              <a:rPr lang="ru-RU" dirty="0" smtClean="0"/>
              <a:t>№ 5</a:t>
            </a:r>
            <a:endParaRPr lang="ru-RU" dirty="0"/>
          </a:p>
        </p:txBody>
      </p:sp>
      <p:pic>
        <p:nvPicPr>
          <p:cNvPr id="4" name="Содержимое 3" descr="treptov_park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9000" y="228600"/>
            <a:ext cx="4800600" cy="64008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6</a:t>
            </a:r>
            <a:endParaRPr lang="ru-RU" dirty="0"/>
          </a:p>
        </p:txBody>
      </p:sp>
      <p:pic>
        <p:nvPicPr>
          <p:cNvPr id="4" name="Содержимое 3" descr="875a8375f91de049494d6073098e8a2f_4a446209a074e5e9e687a8f913b1ba9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143000"/>
            <a:ext cx="7800952" cy="546597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7</a:t>
            </a:r>
            <a:endParaRPr lang="ru-RU" dirty="0"/>
          </a:p>
        </p:txBody>
      </p:sp>
      <p:pic>
        <p:nvPicPr>
          <p:cNvPr id="4" name="Содержимое 3" descr="landscapes-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95400"/>
            <a:ext cx="7162800" cy="536892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 8</a:t>
            </a:r>
            <a:endParaRPr lang="ru-RU" dirty="0"/>
          </a:p>
        </p:txBody>
      </p:sp>
      <p:pic>
        <p:nvPicPr>
          <p:cNvPr id="4" name="Содержимое 3" descr="Akropol`-Afiny`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219200"/>
            <a:ext cx="8346728" cy="4906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95</Words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Достопримечательности Европы (к заданию «Путешествие по Европе»)</vt:lpstr>
      <vt:lpstr>№ 1</vt:lpstr>
      <vt:lpstr>№ 2</vt:lpstr>
      <vt:lpstr>№ 3</vt:lpstr>
      <vt:lpstr>№ 4</vt:lpstr>
      <vt:lpstr>№ 5</vt:lpstr>
      <vt:lpstr>№ 6</vt:lpstr>
      <vt:lpstr>№ 7</vt:lpstr>
      <vt:lpstr>№ 8</vt:lpstr>
      <vt:lpstr>Ссылки на изображения: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Достопримечательности Европы (к заданию «Путешествие по Европе»)</dc:title>
  <dc:creator>Admin</dc:creator>
  <cp:lastModifiedBy>Admin</cp:lastModifiedBy>
  <cp:revision>21</cp:revision>
  <dcterms:created xsi:type="dcterms:W3CDTF">2016-12-13T13:52:29Z</dcterms:created>
  <dcterms:modified xsi:type="dcterms:W3CDTF">2016-12-14T15:41:49Z</dcterms:modified>
</cp:coreProperties>
</file>