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75" r:id="rId5"/>
    <p:sldId id="272" r:id="rId6"/>
    <p:sldId id="276" r:id="rId7"/>
    <p:sldId id="273" r:id="rId8"/>
    <p:sldId id="277" r:id="rId9"/>
    <p:sldId id="278" r:id="rId10"/>
    <p:sldId id="274" r:id="rId11"/>
    <p:sldId id="261" r:id="rId12"/>
    <p:sldId id="262" r:id="rId13"/>
    <p:sldId id="263" r:id="rId14"/>
    <p:sldId id="269" r:id="rId15"/>
    <p:sldId id="264" r:id="rId16"/>
    <p:sldId id="279" r:id="rId17"/>
    <p:sldId id="265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0CFB-94DF-46FC-90F1-1ACBF9302478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C20F5-FA17-4F63-ABF8-F4A920C19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0CFB-94DF-46FC-90F1-1ACBF9302478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C20F5-FA17-4F63-ABF8-F4A920C19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0CFB-94DF-46FC-90F1-1ACBF9302478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C20F5-FA17-4F63-ABF8-F4A920C19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0CFB-94DF-46FC-90F1-1ACBF9302478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C20F5-FA17-4F63-ABF8-F4A920C19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0CFB-94DF-46FC-90F1-1ACBF9302478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C20F5-FA17-4F63-ABF8-F4A920C19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0CFB-94DF-46FC-90F1-1ACBF9302478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C20F5-FA17-4F63-ABF8-F4A920C19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0CFB-94DF-46FC-90F1-1ACBF9302478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C20F5-FA17-4F63-ABF8-F4A920C19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0CFB-94DF-46FC-90F1-1ACBF9302478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C20F5-FA17-4F63-ABF8-F4A920C19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0CFB-94DF-46FC-90F1-1ACBF9302478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C20F5-FA17-4F63-ABF8-F4A920C19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0CFB-94DF-46FC-90F1-1ACBF9302478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C20F5-FA17-4F63-ABF8-F4A920C19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0CFB-94DF-46FC-90F1-1ACBF9302478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C20F5-FA17-4F63-ABF8-F4A920C19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90CFB-94DF-46FC-90F1-1ACBF9302478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C20F5-FA17-4F63-ABF8-F4A920C19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slide" Target="slide1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slide" Target="slide13.xml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052736"/>
            <a:ext cx="7772400" cy="1470025"/>
          </a:xfrm>
        </p:spPr>
        <p:txBody>
          <a:bodyPr/>
          <a:lstStyle/>
          <a:p>
            <a:r>
              <a:rPr lang="ru-RU" dirty="0" smtClean="0"/>
              <a:t>Окружающий мир</a:t>
            </a:r>
            <a:br>
              <a:rPr lang="ru-RU" dirty="0" smtClean="0"/>
            </a:br>
            <a:r>
              <a:rPr lang="ru-RU" dirty="0" smtClean="0"/>
              <a:t>4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3429000"/>
            <a:ext cx="3528392" cy="1419944"/>
          </a:xfrm>
        </p:spPr>
        <p:txBody>
          <a:bodyPr>
            <a:noAutofit/>
          </a:bodyPr>
          <a:lstStyle/>
          <a:p>
            <a:pPr algn="l"/>
            <a:r>
              <a:rPr lang="ru-RU" sz="2000" dirty="0" err="1" smtClean="0">
                <a:solidFill>
                  <a:schemeClr val="tx1"/>
                </a:solidFill>
              </a:rPr>
              <a:t>Кияева</a:t>
            </a:r>
            <a:r>
              <a:rPr lang="ru-RU" sz="2000" dirty="0" smtClean="0">
                <a:solidFill>
                  <a:schemeClr val="tx1"/>
                </a:solidFill>
              </a:rPr>
              <a:t> Юлия Александровна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Учитель начальных </a:t>
            </a:r>
            <a:r>
              <a:rPr lang="ru-RU" sz="2000" dirty="0" err="1" smtClean="0">
                <a:solidFill>
                  <a:schemeClr val="tx1"/>
                </a:solidFill>
              </a:rPr>
              <a:t>класов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МОУ «Пионерская СОШ»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1 кв. категория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244408" y="6309320"/>
            <a:ext cx="576064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f504bb5053b4"/>
          <p:cNvPicPr>
            <a:picLocks noChangeAspect="1" noChangeArrowheads="1"/>
          </p:cNvPicPr>
          <p:nvPr/>
        </p:nvPicPr>
        <p:blipFill>
          <a:blip r:embed="rId2" cstate="print"/>
          <a:srcRect l="10987" t="13215" r="10863" b="12536"/>
          <a:stretch>
            <a:fillRect/>
          </a:stretch>
        </p:blipFill>
        <p:spPr>
          <a:xfrm>
            <a:off x="323528" y="260648"/>
            <a:ext cx="4575781" cy="6291699"/>
          </a:xfrm>
          <a:prstGeom prst="rect">
            <a:avLst/>
          </a:prstGeom>
          <a:noFill/>
          <a:ln/>
        </p:spPr>
      </p:pic>
      <p:sp>
        <p:nvSpPr>
          <p:cNvPr id="5" name="Прямоугольник 4"/>
          <p:cNvSpPr/>
          <p:nvPr/>
        </p:nvSpPr>
        <p:spPr>
          <a:xfrm>
            <a:off x="5148064" y="2996952"/>
            <a:ext cx="303279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prstClr val="black"/>
                </a:solidFill>
              </a:rPr>
              <a:t>2. Нестор</a:t>
            </a:r>
            <a:endParaRPr lang="ru-RU" dirty="0"/>
          </a:p>
        </p:txBody>
      </p:sp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244408" y="6165304"/>
            <a:ext cx="899592" cy="692696"/>
          </a:xfrm>
          <a:prstGeom prst="actionButtonHom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9144000" cy="69100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633099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Название</a:t>
                      </a:r>
                      <a:r>
                        <a:rPr lang="ru-RU" sz="3200" baseline="0" dirty="0" smtClean="0"/>
                        <a:t> партии</a:t>
                      </a:r>
                      <a:endParaRPr lang="ru-RU" sz="32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Дата создания</a:t>
                      </a:r>
                      <a:endParaRPr lang="ru-RU" sz="32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Лидеры</a:t>
                      </a:r>
                      <a:endParaRPr lang="ru-RU" sz="32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1626472">
                <a:tc>
                  <a:txBody>
                    <a:bodyPr/>
                    <a:lstStyle/>
                    <a:p>
                      <a:pPr algn="l"/>
                      <a:endParaRPr lang="ru-RU" sz="32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1633099">
                <a:tc>
                  <a:txBody>
                    <a:bodyPr/>
                    <a:lstStyle/>
                    <a:p>
                      <a:pPr marL="355600" indent="-355600" algn="l"/>
                      <a:endParaRPr lang="ru-RU" sz="32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2017358">
                <a:tc>
                  <a:txBody>
                    <a:bodyPr/>
                    <a:lstStyle/>
                    <a:p>
                      <a:pPr algn="l"/>
                      <a:endParaRPr lang="ru-RU" sz="32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495928" y="6453336"/>
            <a:ext cx="468560" cy="4046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9144000" cy="43770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03493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lang="ru-RU" sz="3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партии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 создания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Лидеры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91666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«Союз русского народа»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1905 год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А. И. Дубровин, Н. Е. Марков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924471">
                <a:tc>
                  <a:txBody>
                    <a:bodyPr/>
                    <a:lstStyle/>
                    <a:p>
                      <a:pPr marL="355600" indent="-355600"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«Союз Михаила Архангела»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1907 год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В.М. Пуришкевич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1420473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Октябристы</a:t>
                      </a:r>
                    </a:p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«Союз 17 октября»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1905 год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А.И. </a:t>
                      </a:r>
                      <a:r>
                        <a:rPr lang="ru-RU" sz="28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Гучков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4365104"/>
          <a:ext cx="9144000" cy="18995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005666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РСДРП (меньшевики)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1903 год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/>
                          <a:ea typeface="Times New Roman"/>
                        </a:rPr>
                        <a:t>Г. В. Плеханов, Ф. И. Дан, Л. Мартов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893926">
                <a:tc>
                  <a:txBody>
                    <a:bodyPr/>
                    <a:lstStyle/>
                    <a:p>
                      <a:pPr marL="355600" indent="-355600" algn="ctr"/>
                      <a:r>
                        <a:rPr lang="ru-RU" sz="28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ЭССЭРы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1901 год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А.В. Пешехонов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316416" y="6309320"/>
            <a:ext cx="827584" cy="548680"/>
          </a:xfrm>
          <a:prstGeom prst="actionButtonHom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260648"/>
            <a:ext cx="4176464" cy="626469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Невская битва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Отечественная война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гражданская война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восстание декабристов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нашествие хана </a:t>
            </a:r>
            <a:r>
              <a:rPr lang="ru-RU" sz="3200" dirty="0" err="1" smtClean="0"/>
              <a:t>батыя</a:t>
            </a:r>
            <a:r>
              <a:rPr lang="ru-RU" sz="3200" dirty="0" smtClean="0"/>
              <a:t> на </a:t>
            </a:r>
            <a:r>
              <a:rPr lang="ru-RU" sz="3200" dirty="0" err="1" smtClean="0"/>
              <a:t>русь</a:t>
            </a:r>
            <a:endParaRPr lang="ru-RU" sz="32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940152" y="332656"/>
            <a:ext cx="2952328" cy="62646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1825</a:t>
            </a:r>
            <a:r>
              <a:rPr kumimoji="0" lang="ru-RU" sz="3200" b="1" i="0" u="none" strike="noStrike" kern="1200" cap="all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год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cap="all" baseline="0" dirty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all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1237 год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cap="all" baseline="0" dirty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all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cap="all" baseline="0" dirty="0" smtClean="0">
                <a:latin typeface="+mj-lt"/>
                <a:ea typeface="+mj-ea"/>
                <a:cs typeface="+mj-cs"/>
              </a:rPr>
              <a:t>1917</a:t>
            </a:r>
            <a:r>
              <a:rPr lang="ru-RU" sz="3200" b="1" cap="all" dirty="0" smtClean="0">
                <a:latin typeface="+mj-lt"/>
                <a:ea typeface="+mj-ea"/>
                <a:cs typeface="+mj-cs"/>
              </a:rPr>
              <a:t> год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cap="all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1242</a:t>
            </a:r>
            <a:r>
              <a:rPr kumimoji="0" lang="ru-RU" sz="3200" b="1" i="0" u="none" strike="noStrike" kern="1200" cap="all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год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cap="all" baseline="0" dirty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all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cap="all" baseline="0" dirty="0" smtClean="0">
                <a:latin typeface="+mj-lt"/>
                <a:ea typeface="+mj-ea"/>
                <a:cs typeface="+mj-cs"/>
              </a:rPr>
              <a:t>1812</a:t>
            </a:r>
            <a:r>
              <a:rPr lang="ru-RU" sz="3200" b="1" cap="all" dirty="0" smtClean="0">
                <a:latin typeface="+mj-lt"/>
                <a:ea typeface="+mj-ea"/>
                <a:cs typeface="+mj-cs"/>
              </a:rPr>
              <a:t> год</a:t>
            </a:r>
            <a:endParaRPr kumimoji="0" lang="ru-RU" sz="32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244408" y="6309320"/>
            <a:ext cx="64807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260648"/>
            <a:ext cx="4176464" cy="626469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Невская битва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Отечественная война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гражданская война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восстание декабристов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нашествие хана </a:t>
            </a:r>
            <a:r>
              <a:rPr lang="ru-RU" sz="3200" dirty="0" err="1" smtClean="0"/>
              <a:t>батыя</a:t>
            </a:r>
            <a:r>
              <a:rPr lang="ru-RU" sz="3200" dirty="0" smtClean="0"/>
              <a:t> на </a:t>
            </a:r>
            <a:r>
              <a:rPr lang="ru-RU" sz="3200" dirty="0" err="1" smtClean="0"/>
              <a:t>русь</a:t>
            </a:r>
            <a:endParaRPr lang="ru-RU" sz="32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940152" y="332656"/>
            <a:ext cx="2952328" cy="62646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1825</a:t>
            </a:r>
            <a:r>
              <a:rPr kumimoji="0" lang="ru-RU" sz="3200" b="1" i="0" u="none" strike="noStrike" kern="1200" cap="all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год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cap="all" baseline="0" dirty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all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1237 год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cap="all" baseline="0" dirty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all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cap="all" baseline="0" dirty="0" smtClean="0">
                <a:latin typeface="+mj-lt"/>
                <a:ea typeface="+mj-ea"/>
                <a:cs typeface="+mj-cs"/>
              </a:rPr>
              <a:t>1917</a:t>
            </a:r>
            <a:r>
              <a:rPr lang="ru-RU" sz="3200" b="1" cap="all" dirty="0" smtClean="0">
                <a:latin typeface="+mj-lt"/>
                <a:ea typeface="+mj-ea"/>
                <a:cs typeface="+mj-cs"/>
              </a:rPr>
              <a:t> год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cap="all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1242</a:t>
            </a:r>
            <a:r>
              <a:rPr kumimoji="0" lang="ru-RU" sz="3200" b="1" i="0" u="none" strike="noStrike" kern="1200" cap="all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год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cap="all" baseline="0" dirty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all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cap="all" baseline="0" dirty="0" smtClean="0">
                <a:latin typeface="+mj-lt"/>
                <a:ea typeface="+mj-ea"/>
                <a:cs typeface="+mj-cs"/>
              </a:rPr>
              <a:t>1812</a:t>
            </a:r>
            <a:r>
              <a:rPr lang="ru-RU" sz="3200" b="1" cap="all" dirty="0" smtClean="0">
                <a:latin typeface="+mj-lt"/>
                <a:ea typeface="+mj-ea"/>
                <a:cs typeface="+mj-cs"/>
              </a:rPr>
              <a:t> год</a:t>
            </a:r>
            <a:endParaRPr kumimoji="0" lang="ru-RU" sz="32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3923928" y="476672"/>
            <a:ext cx="2520280" cy="403244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4067944" y="1628800"/>
            <a:ext cx="2448272" cy="4608512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3707904" y="692696"/>
            <a:ext cx="2736304" cy="3888432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779912" y="3068960"/>
            <a:ext cx="2736304" cy="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923928" y="1700808"/>
            <a:ext cx="2520280" cy="403244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Управляющая кнопка: домой 11">
            <a:hlinkClick r:id="rId2" action="ppaction://hlinksldjump" highlightClick="1"/>
          </p:cNvPr>
          <p:cNvSpPr/>
          <p:nvPr/>
        </p:nvSpPr>
        <p:spPr>
          <a:xfrm>
            <a:off x="8244408" y="6165304"/>
            <a:ext cx="899592" cy="692696"/>
          </a:xfrm>
          <a:prstGeom prst="actionButtonHom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 descr="http://irendtour.by/content/images/%D0%AD%D0%BA%D1%81%D0%BA%D1%83%D1%80%D1%81%D0%B8%D0%B8/%D0%9A%D0%B8%D0%B5%D0%B2/1_8243ae67006c2b82e1af356f52a8d6e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2" name="AutoShape 4" descr="http://irendtour.by/content/images/%D0%AD%D0%BA%D1%81%D0%BA%D1%83%D1%80%D1%81%D0%B8%D0%B8/%D0%9A%D0%B8%D0%B5%D0%B2/1_8243ae67006c2b82e1af356f52a8d6e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4" name="AutoShape 6" descr="http://irendtour.by/content/images/%D0%AD%D0%BA%D1%81%D0%BA%D1%83%D1%80%D1%81%D0%B8%D0%B8/%D0%9A%D0%B8%D0%B5%D0%B2/1_8243ae67006c2b82e1af356f52a8d6e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5" name="Picture 7" descr="D:\Юлия\учитель года 2016\Открытый урок\материал\1_8243ae67006c2b82e1af356f52a8d6e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636912"/>
            <a:ext cx="2592288" cy="1721279"/>
          </a:xfrm>
          <a:prstGeom prst="rect">
            <a:avLst/>
          </a:prstGeom>
          <a:noFill/>
        </p:spPr>
      </p:pic>
      <p:sp>
        <p:nvSpPr>
          <p:cNvPr id="7177" name="AutoShape 9" descr="http://aljasira-essaouira.com/wp-content/uploads/2015/06/%D0%A1%D0%BE%D1%84%D0%B8%D1%8F-%D0%9A%D0%B8%D0%B5%D0%B2%D1%81%D0%BA%D0%B0%D1%8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8" name="Picture 10" descr="D:\Юлия\учитель года 2016\Открытый урок\материал\София-Киевска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32657"/>
            <a:ext cx="2731210" cy="2066756"/>
          </a:xfrm>
          <a:prstGeom prst="rect">
            <a:avLst/>
          </a:prstGeom>
          <a:noFill/>
        </p:spPr>
      </p:pic>
      <p:pic>
        <p:nvPicPr>
          <p:cNvPr id="7179" name="Picture 11" descr="D:\Юлия\учитель года 2016\Открытый урок\материал\88419520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2564904"/>
            <a:ext cx="1862336" cy="2483115"/>
          </a:xfrm>
          <a:prstGeom prst="rect">
            <a:avLst/>
          </a:prstGeom>
          <a:noFill/>
        </p:spPr>
      </p:pic>
      <p:pic>
        <p:nvPicPr>
          <p:cNvPr id="7180" name="Picture 12" descr="D:\Юлия\учитель года 2016\Открытый урок\материал\484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5" y="315352"/>
            <a:ext cx="2592288" cy="2024577"/>
          </a:xfrm>
          <a:prstGeom prst="rect">
            <a:avLst/>
          </a:prstGeom>
          <a:noFill/>
        </p:spPr>
      </p:pic>
      <p:pic>
        <p:nvPicPr>
          <p:cNvPr id="7181" name="Picture 13" descr="D:\Юлия\учитель года 2016\Открытый урок\материал\0_94a93_6517e787_ori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332656"/>
            <a:ext cx="2945892" cy="1956816"/>
          </a:xfrm>
          <a:prstGeom prst="rect">
            <a:avLst/>
          </a:prstGeom>
          <a:noFill/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251520" y="3645024"/>
            <a:ext cx="1944216" cy="8640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2800" dirty="0" smtClean="0">
                <a:latin typeface="+mj-lt"/>
                <a:ea typeface="+mj-ea"/>
                <a:cs typeface="+mj-cs"/>
              </a:rPr>
              <a:t>Успенский собор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9512" y="5301208"/>
            <a:ext cx="2286000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>
                <a:solidFill>
                  <a:prstClr val="black"/>
                </a:solidFill>
              </a:rPr>
              <a:t>Золотые ворота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788024" y="5301208"/>
            <a:ext cx="1997968" cy="13849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prstClr val="black"/>
                </a:solidFill>
              </a:rPr>
              <a:t>Памятник Кириллу и </a:t>
            </a:r>
            <a:r>
              <a:rPr lang="ru-RU" sz="2800" dirty="0" err="1">
                <a:solidFill>
                  <a:prstClr val="black"/>
                </a:solidFill>
              </a:rPr>
              <a:t>Мефодию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020272" y="5157192"/>
            <a:ext cx="1907704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>
                <a:solidFill>
                  <a:prstClr val="black"/>
                </a:solidFill>
              </a:rPr>
              <a:t>Софийский собор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627784" y="4581128"/>
            <a:ext cx="2088232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2800" dirty="0" err="1">
                <a:solidFill>
                  <a:prstClr val="black"/>
                </a:solidFill>
              </a:rPr>
              <a:t>Грановитая</a:t>
            </a:r>
            <a:r>
              <a:rPr lang="ru-RU" sz="2800" dirty="0">
                <a:solidFill>
                  <a:prstClr val="black"/>
                </a:solidFill>
              </a:rPr>
              <a:t> палата</a:t>
            </a:r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572528" y="6357958"/>
            <a:ext cx="428628" cy="357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 descr="http://irendtour.by/content/images/%D0%AD%D0%BA%D1%81%D0%BA%D1%83%D1%80%D1%81%D0%B8%D0%B8/%D0%9A%D0%B8%D0%B5%D0%B2/1_8243ae67006c2b82e1af356f52a8d6e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2" name="AutoShape 4" descr="http://irendtour.by/content/images/%D0%AD%D0%BA%D1%81%D0%BA%D1%83%D1%80%D1%81%D0%B8%D0%B8/%D0%9A%D0%B8%D0%B5%D0%B2/1_8243ae67006c2b82e1af356f52a8d6e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4" name="AutoShape 6" descr="http://irendtour.by/content/images/%D0%AD%D0%BA%D1%81%D0%BA%D1%83%D1%80%D1%81%D0%B8%D0%B8/%D0%9A%D0%B8%D0%B5%D0%B2/1_8243ae67006c2b82e1af356f52a8d6e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5" name="Picture 7" descr="D:\Юлия\учитель года 2016\Открытый урок\материал\1_8243ae67006c2b82e1af356f52a8d6e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636912"/>
            <a:ext cx="2592288" cy="1721279"/>
          </a:xfrm>
          <a:prstGeom prst="rect">
            <a:avLst/>
          </a:prstGeom>
          <a:noFill/>
        </p:spPr>
      </p:pic>
      <p:sp>
        <p:nvSpPr>
          <p:cNvPr id="7177" name="AutoShape 9" descr="http://aljasira-essaouira.com/wp-content/uploads/2015/06/%D0%A1%D0%BE%D1%84%D0%B8%D1%8F-%D0%9A%D0%B8%D0%B5%D0%B2%D1%81%D0%BA%D0%B0%D1%8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8" name="Picture 10" descr="D:\Юлия\учитель года 2016\Открытый урок\материал\София-Киевска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32657"/>
            <a:ext cx="2731210" cy="2066756"/>
          </a:xfrm>
          <a:prstGeom prst="rect">
            <a:avLst/>
          </a:prstGeom>
          <a:noFill/>
        </p:spPr>
      </p:pic>
      <p:pic>
        <p:nvPicPr>
          <p:cNvPr id="7179" name="Picture 11" descr="D:\Юлия\учитель года 2016\Открытый урок\материал\88419520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2564904"/>
            <a:ext cx="1862336" cy="2483115"/>
          </a:xfrm>
          <a:prstGeom prst="rect">
            <a:avLst/>
          </a:prstGeom>
          <a:noFill/>
        </p:spPr>
      </p:pic>
      <p:pic>
        <p:nvPicPr>
          <p:cNvPr id="7180" name="Picture 12" descr="D:\Юлия\учитель года 2016\Открытый урок\материал\484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5" y="315352"/>
            <a:ext cx="2592288" cy="2024577"/>
          </a:xfrm>
          <a:prstGeom prst="rect">
            <a:avLst/>
          </a:prstGeom>
          <a:noFill/>
        </p:spPr>
      </p:pic>
      <p:pic>
        <p:nvPicPr>
          <p:cNvPr id="7181" name="Picture 13" descr="D:\Юлия\учитель года 2016\Открытый урок\материал\0_94a93_6517e787_ori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332656"/>
            <a:ext cx="2945892" cy="1956816"/>
          </a:xfrm>
          <a:prstGeom prst="rect">
            <a:avLst/>
          </a:prstGeom>
          <a:noFill/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251520" y="3645024"/>
            <a:ext cx="1944216" cy="8640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2800" dirty="0" smtClean="0">
                <a:latin typeface="+mj-lt"/>
                <a:ea typeface="+mj-ea"/>
                <a:cs typeface="+mj-cs"/>
              </a:rPr>
              <a:t>Успенский собор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9512" y="5301208"/>
            <a:ext cx="2286000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>
                <a:solidFill>
                  <a:prstClr val="black"/>
                </a:solidFill>
              </a:rPr>
              <a:t>Золотые ворота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788024" y="5301208"/>
            <a:ext cx="1997968" cy="13849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prstClr val="black"/>
                </a:solidFill>
              </a:rPr>
              <a:t>Памятник Кириллу и </a:t>
            </a:r>
            <a:r>
              <a:rPr lang="ru-RU" sz="2800" dirty="0" err="1">
                <a:solidFill>
                  <a:prstClr val="black"/>
                </a:solidFill>
              </a:rPr>
              <a:t>Мефодию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020272" y="5157192"/>
            <a:ext cx="1907704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>
                <a:solidFill>
                  <a:prstClr val="black"/>
                </a:solidFill>
              </a:rPr>
              <a:t>Софийский собор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627784" y="4581128"/>
            <a:ext cx="2088232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2800" dirty="0" err="1">
                <a:solidFill>
                  <a:prstClr val="black"/>
                </a:solidFill>
              </a:rPr>
              <a:t>Грановитая</a:t>
            </a:r>
            <a:r>
              <a:rPr lang="ru-RU" sz="2800" dirty="0">
                <a:solidFill>
                  <a:prstClr val="black"/>
                </a:solidFill>
              </a:rPr>
              <a:t> палата</a:t>
            </a:r>
          </a:p>
        </p:txBody>
      </p:sp>
      <p:cxnSp>
        <p:nvCxnSpPr>
          <p:cNvPr id="18" name="Прямая со стрелкой 17"/>
          <p:cNvCxnSpPr/>
          <p:nvPr/>
        </p:nvCxnSpPr>
        <p:spPr>
          <a:xfrm flipV="1">
            <a:off x="5436096" y="5085184"/>
            <a:ext cx="144016" cy="21602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1187624" y="2276872"/>
            <a:ext cx="2160240" cy="136815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 flipV="1">
            <a:off x="1907704" y="2276872"/>
            <a:ext cx="720080" cy="230425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1475656" y="4221088"/>
            <a:ext cx="1224136" cy="108012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 flipV="1">
            <a:off x="7740352" y="2348880"/>
            <a:ext cx="144016" cy="280831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Управляющая кнопка: домой 23">
            <a:hlinkClick r:id="rId7" action="ppaction://hlinksldjump" highlightClick="1"/>
          </p:cNvPr>
          <p:cNvSpPr/>
          <p:nvPr/>
        </p:nvSpPr>
        <p:spPr>
          <a:xfrm>
            <a:off x="8244408" y="6165304"/>
            <a:ext cx="899592" cy="692696"/>
          </a:xfrm>
          <a:prstGeom prst="actionButtonHom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 descr="http://irendtour.by/content/images/%D0%AD%D0%BA%D1%81%D0%BA%D1%83%D1%80%D1%81%D0%B8%D0%B8/%D0%9A%D0%B8%D0%B5%D0%B2/1_8243ae67006c2b82e1af356f52a8d6e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7" name="Picture 3" descr="D:\Юлия\учитель года 2016\Открытый урок\материал\1428645157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1392" y="3048"/>
            <a:ext cx="6681216" cy="6851904"/>
          </a:xfrm>
          <a:prstGeom prst="rect">
            <a:avLst/>
          </a:prstGeom>
          <a:noFill/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244408" y="6165304"/>
            <a:ext cx="899592" cy="692696"/>
          </a:xfrm>
          <a:prstGeom prst="actionButtonHom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11560" y="1196752"/>
            <a:ext cx="2304256" cy="17281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ctr">
              <a:spcBef>
                <a:spcPct val="0"/>
              </a:spcBef>
            </a:pPr>
            <a:endParaRPr lang="ru-RU" sz="2800" dirty="0" smtClean="0">
              <a:latin typeface="+mj-lt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</a:pPr>
            <a:r>
              <a:rPr lang="ru-RU" sz="2800" dirty="0" smtClean="0">
                <a:latin typeface="+mj-lt"/>
                <a:ea typeface="+mj-ea"/>
                <a:cs typeface="+mj-cs"/>
              </a:rPr>
              <a:t>Российская империя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11560" y="3573016"/>
            <a:ext cx="2376264" cy="1800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ctr">
              <a:spcBef>
                <a:spcPct val="0"/>
              </a:spcBef>
            </a:pPr>
            <a:endParaRPr lang="ru-RU" sz="2800" dirty="0" smtClean="0">
              <a:latin typeface="+mj-lt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</a:pPr>
            <a:r>
              <a:rPr lang="ru-RU" sz="2800" dirty="0" smtClean="0">
                <a:latin typeface="+mj-lt"/>
                <a:ea typeface="+mj-ea"/>
                <a:cs typeface="+mj-cs"/>
              </a:rPr>
              <a:t>Советский Союз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779912" y="476672"/>
            <a:ext cx="5184576" cy="5760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2800" dirty="0" smtClean="0">
                <a:latin typeface="+mj-lt"/>
                <a:ea typeface="+mj-ea"/>
                <a:cs typeface="+mj-cs"/>
              </a:rPr>
              <a:t>Фабрикант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779912" y="2564904"/>
            <a:ext cx="5184576" cy="5760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2800" dirty="0" smtClean="0">
                <a:latin typeface="+mj-lt"/>
                <a:ea typeface="+mj-ea"/>
                <a:cs typeface="+mj-cs"/>
              </a:rPr>
              <a:t>Ударник труда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779912" y="3501008"/>
            <a:ext cx="5184576" cy="10081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2800" dirty="0" smtClean="0">
                <a:latin typeface="+mj-lt"/>
                <a:ea typeface="+mj-ea"/>
                <a:cs typeface="+mj-cs"/>
              </a:rPr>
              <a:t>Учащийся курсов по борьбе с неграмотностью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779912" y="4941168"/>
            <a:ext cx="5184576" cy="5760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2800" dirty="0" smtClean="0">
                <a:latin typeface="+mj-lt"/>
                <a:ea typeface="+mj-ea"/>
                <a:cs typeface="+mj-cs"/>
              </a:rPr>
              <a:t>Царь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779912" y="6021288"/>
            <a:ext cx="5184576" cy="5760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2800" dirty="0" smtClean="0">
                <a:latin typeface="+mj-lt"/>
                <a:ea typeface="+mj-ea"/>
                <a:cs typeface="+mj-cs"/>
              </a:rPr>
              <a:t>Помещик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779912" y="1556792"/>
            <a:ext cx="5184576" cy="5760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2800" dirty="0" smtClean="0">
                <a:latin typeface="+mj-lt"/>
                <a:ea typeface="+mj-ea"/>
                <a:cs typeface="+mj-cs"/>
              </a:rPr>
              <a:t>Метростроевец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Управляющая кнопка: домой 9">
            <a:hlinkClick r:id="rId2" action="ppaction://hlinksldjump" highlightClick="1"/>
          </p:cNvPr>
          <p:cNvSpPr/>
          <p:nvPr/>
        </p:nvSpPr>
        <p:spPr>
          <a:xfrm>
            <a:off x="0" y="6165304"/>
            <a:ext cx="899592" cy="692696"/>
          </a:xfrm>
          <a:prstGeom prst="actionButtonHom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Игровое поле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600200"/>
          <a:ext cx="8568952" cy="4853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117"/>
                <a:gridCol w="1244767"/>
                <a:gridCol w="1244767"/>
                <a:gridCol w="1244767"/>
                <a:gridCol w="1244767"/>
                <a:gridCol w="1244767"/>
              </a:tblGrid>
              <a:tr h="152528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Люди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  <a:hlinkClick r:id="rId2" action="ppaction://hlinksldjump"/>
                        </a:rPr>
                        <a:t>1</a:t>
                      </a:r>
                      <a:endParaRPr lang="ru-RU" sz="8000" b="1" u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  <a:hlinkClick r:id="rId3" action="ppaction://hlinksldjump"/>
                        </a:rPr>
                        <a:t>2</a:t>
                      </a:r>
                      <a:endParaRPr lang="ru-RU" sz="8000" b="1" u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8000" b="1" u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8000" b="1" u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  <a:hlinkClick r:id="rId4" action="ppaction://hlinksldjump"/>
                        </a:rPr>
                        <a:t>5</a:t>
                      </a:r>
                      <a:endParaRPr lang="ru-RU" sz="8000" b="1" u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52528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События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8000" b="1" u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8000" b="1" u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  <a:hlinkClick r:id="rId5" action="ppaction://hlinksldjump"/>
                        </a:rPr>
                        <a:t>3</a:t>
                      </a:r>
                      <a:endParaRPr lang="ru-RU" sz="8000" b="1" u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8000" b="1" u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8000" b="1" u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80255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Достижения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8000" b="1" u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  <a:hlinkClick r:id="rId6" action="ppaction://hlinksldjump"/>
                        </a:rPr>
                        <a:t>2</a:t>
                      </a:r>
                      <a:endParaRPr lang="ru-RU" sz="8000" b="1" u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  <a:hlinkClick r:id="rId7" action="ppaction://hlinksldjump"/>
                        </a:rPr>
                        <a:t>3</a:t>
                      </a:r>
                      <a:endParaRPr lang="ru-RU" sz="8000" b="1" u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8000" b="1" u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8000" b="1" u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67544" y="188640"/>
            <a:ext cx="8229600" cy="1524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lgerian" pitchFamily="82" charset="0"/>
                <a:ea typeface="+mj-ea"/>
                <a:cs typeface="+mj-cs"/>
              </a:rPr>
              <a:t/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lgerian" pitchFamily="82" charset="0"/>
                <a:ea typeface="+mj-ea"/>
                <a:cs typeface="+mj-cs"/>
              </a:rPr>
            </a:b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Восстанови  имена(соедини линиями)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63080" y="1905000"/>
            <a:ext cx="8280920" cy="49530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Владимир                    а)Мудрый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Дмитрий                      б)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Калита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Ярослав                        в)Красное  Солнышко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Юрий                            г)Грозный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Иван                             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Донской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Пётр                              е)Великий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Иван                              ё)Долгорукий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76064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95536" y="476672"/>
            <a:ext cx="8229600" cy="1524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lgerian" pitchFamily="82" charset="0"/>
                <a:ea typeface="+mj-ea"/>
                <a:cs typeface="+mj-cs"/>
              </a:rPr>
              <a:t/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lgerian" pitchFamily="82" charset="0"/>
                <a:ea typeface="+mj-ea"/>
                <a:cs typeface="+mj-cs"/>
              </a:rPr>
            </a:b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Восстанови  имена(соедини линиями)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23528" y="2348880"/>
            <a:ext cx="8610600" cy="49530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Владимир                    а)Мудрый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Дмитрий                      б)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Калита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Ярослав                        в)Красное  Солнышко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Юрий                            г)Грозный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Иван                             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Донской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Пётр                              е)Великий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Иван                              ё)Долгорукий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2990528" y="2653680"/>
            <a:ext cx="1676400" cy="114300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2685728" y="3263280"/>
            <a:ext cx="1905000" cy="175260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 flipV="1">
            <a:off x="2457128" y="2729880"/>
            <a:ext cx="2133600" cy="114300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1999928" y="4406280"/>
            <a:ext cx="2438400" cy="167640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 flipV="1">
            <a:off x="1999928" y="4406280"/>
            <a:ext cx="2514600" cy="60960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1847528" y="5473080"/>
            <a:ext cx="2743200" cy="7620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 flipV="1">
            <a:off x="2076128" y="3415680"/>
            <a:ext cx="2514600" cy="281940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" name="Управляющая кнопка: домой 13">
            <a:hlinkClick r:id="rId2" action="ppaction://hlinksldjump" highlightClick="1"/>
          </p:cNvPr>
          <p:cNvSpPr/>
          <p:nvPr/>
        </p:nvSpPr>
        <p:spPr>
          <a:xfrm>
            <a:off x="8244408" y="6165304"/>
            <a:ext cx="899592" cy="692696"/>
          </a:xfrm>
          <a:prstGeom prst="actionButtonHom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9b9044afc8d5c4fd7f711ece9a965cde_fu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95536" y="476672"/>
            <a:ext cx="4445601" cy="5760640"/>
          </a:xfrm>
          <a:prstGeom prst="rect">
            <a:avLst/>
          </a:prstGeom>
          <a:noFill/>
          <a:ln w="15875">
            <a:solidFill>
              <a:srgbClr val="FFFF00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4048" y="2636912"/>
            <a:ext cx="3970784" cy="2794322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2. А.В. Суворов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3. Ф.Ф. Ушаков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4048" y="1772816"/>
            <a:ext cx="39604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prstClr val="black"/>
                </a:solidFill>
                <a:ea typeface="+mj-ea"/>
                <a:cs typeface="+mj-cs"/>
              </a:rPr>
              <a:t>1. М.И. Кутузов</a:t>
            </a:r>
            <a:endParaRPr lang="ru-RU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532440" y="6309320"/>
            <a:ext cx="360040" cy="2880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9b9044afc8d5c4fd7f711ece9a965cde_fu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95536" y="476672"/>
            <a:ext cx="4445601" cy="5760640"/>
          </a:xfrm>
          <a:prstGeom prst="rect">
            <a:avLst/>
          </a:prstGeom>
          <a:noFill/>
          <a:ln w="15875">
            <a:solidFill>
              <a:srgbClr val="FFFF0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5004048" y="1772816"/>
            <a:ext cx="39604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prstClr val="black"/>
                </a:solidFill>
                <a:ea typeface="+mj-ea"/>
                <a:cs typeface="+mj-cs"/>
              </a:rPr>
              <a:t>1. М.И. Кутузов</a:t>
            </a:r>
            <a:endParaRPr lang="ru-RU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532440" y="6309320"/>
            <a:ext cx="360040" cy="2880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30222_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67544" y="188639"/>
            <a:ext cx="3240360" cy="6419713"/>
          </a:xfrm>
          <a:prstGeom prst="rect">
            <a:avLst/>
          </a:prstGeom>
          <a:noFill/>
          <a:ln w="15875">
            <a:solidFill>
              <a:srgbClr val="FFFF00"/>
            </a:solidFill>
          </a:ln>
        </p:spPr>
      </p:pic>
      <p:sp>
        <p:nvSpPr>
          <p:cNvPr id="3" name="Заголовок 2"/>
          <p:cNvSpPr txBox="1">
            <a:spLocks/>
          </p:cNvSpPr>
          <p:nvPr/>
        </p:nvSpPr>
        <p:spPr>
          <a:xfrm>
            <a:off x="3779912" y="1340768"/>
            <a:ext cx="5194920" cy="30963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 </a:t>
            </a:r>
            <a:r>
              <a:rPr lang="ru-RU" sz="4100" dirty="0" smtClean="0">
                <a:latin typeface="+mj-lt"/>
                <a:ea typeface="+mj-ea"/>
                <a:cs typeface="+mj-cs"/>
              </a:rPr>
              <a:t>Юрий Долгорукий</a:t>
            </a:r>
            <a:r>
              <a:rPr kumimoji="0" lang="ru-RU" sz="4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2. </a:t>
            </a:r>
            <a:r>
              <a:rPr lang="ru-RU" sz="4100" dirty="0" smtClean="0">
                <a:latin typeface="+mj-lt"/>
                <a:ea typeface="+mj-ea"/>
                <a:cs typeface="+mj-cs"/>
              </a:rPr>
              <a:t>Дмитрий Донской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51920" y="3717032"/>
            <a:ext cx="529208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4100" dirty="0" smtClean="0">
                <a:solidFill>
                  <a:prstClr val="black"/>
                </a:solidFill>
              </a:rPr>
              <a:t>3. Александр Невский</a:t>
            </a: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388424" y="6381328"/>
            <a:ext cx="432048" cy="2880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30222_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67544" y="188639"/>
            <a:ext cx="3240360" cy="6419713"/>
          </a:xfrm>
          <a:prstGeom prst="rect">
            <a:avLst/>
          </a:prstGeom>
          <a:noFill/>
          <a:ln w="15875">
            <a:solidFill>
              <a:srgbClr val="FFFF0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3851920" y="3717032"/>
            <a:ext cx="529208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4100" dirty="0" smtClean="0">
                <a:solidFill>
                  <a:prstClr val="black"/>
                </a:solidFill>
              </a:rPr>
              <a:t>3. Александр Невский</a:t>
            </a: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388424" y="6381328"/>
            <a:ext cx="432048" cy="2880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f504bb5053b4"/>
          <p:cNvPicPr>
            <a:picLocks noChangeAspect="1" noChangeArrowheads="1"/>
          </p:cNvPicPr>
          <p:nvPr/>
        </p:nvPicPr>
        <p:blipFill>
          <a:blip r:embed="rId2" cstate="print"/>
          <a:srcRect l="10987" t="13215" r="10863" b="12536"/>
          <a:stretch>
            <a:fillRect/>
          </a:stretch>
        </p:blipFill>
        <p:spPr>
          <a:xfrm>
            <a:off x="323528" y="260648"/>
            <a:ext cx="4575781" cy="6291699"/>
          </a:xfrm>
          <a:prstGeom prst="rect">
            <a:avLst/>
          </a:prstGeom>
          <a:noFill/>
          <a:ln/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5076056" y="1340768"/>
            <a:ext cx="3600400" cy="409046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 </a:t>
            </a:r>
            <a:r>
              <a:rPr lang="ru-RU" sz="4400" noProof="0" dirty="0" smtClean="0">
                <a:latin typeface="+mj-lt"/>
                <a:ea typeface="+mj-ea"/>
                <a:cs typeface="+mj-cs"/>
              </a:rPr>
              <a:t>Сергий Радонежский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3. </a:t>
            </a:r>
            <a:r>
              <a:rPr lang="ru-RU" sz="4400" noProof="0" dirty="0" err="1" smtClean="0">
                <a:latin typeface="+mj-lt"/>
                <a:ea typeface="+mj-ea"/>
                <a:cs typeface="+mj-cs"/>
              </a:rPr>
              <a:t>Мефодий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2996952"/>
            <a:ext cx="303279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prstClr val="black"/>
                </a:solidFill>
              </a:rPr>
              <a:t>2. Нестор</a:t>
            </a:r>
            <a:endParaRPr lang="ru-RU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76064" cy="4046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252</Words>
  <Application>Microsoft Office PowerPoint</Application>
  <PresentationFormat>Экран (4:3)</PresentationFormat>
  <Paragraphs>117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Окружающий мир 4 класс</vt:lpstr>
      <vt:lpstr>Игровое поле</vt:lpstr>
      <vt:lpstr>Слайд 3</vt:lpstr>
      <vt:lpstr>Слайд 4</vt:lpstr>
      <vt:lpstr>2. А.В. Суворов  3. Ф.Ф. Ушаков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Невская битва  Отечественная война  гражданская война  восстание декабристов  нашествие хана батыя на русь</vt:lpstr>
      <vt:lpstr>Невская битва  Отечественная война  гражданская война  восстание декабристов  нашествие хана батыя на русь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42</cp:revision>
  <dcterms:created xsi:type="dcterms:W3CDTF">2016-04-10T06:53:11Z</dcterms:created>
  <dcterms:modified xsi:type="dcterms:W3CDTF">2016-11-18T07:43:11Z</dcterms:modified>
</cp:coreProperties>
</file>