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87" autoAdjust="0"/>
  </p:normalViewPr>
  <p:slideViewPr>
    <p:cSldViewPr>
      <p:cViewPr varScale="1">
        <p:scale>
          <a:sx n="52" d="100"/>
          <a:sy n="52" d="100"/>
        </p:scale>
        <p:origin x="-821" y="-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18.10.2016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95537" y="1196754"/>
          <a:ext cx="8496942" cy="4824534"/>
        </p:xfrm>
        <a:graphic>
          <a:graphicData uri="http://schemas.openxmlformats.org/drawingml/2006/table">
            <a:tbl>
              <a:tblPr/>
              <a:tblGrid>
                <a:gridCol w="1179023"/>
                <a:gridCol w="619793"/>
                <a:gridCol w="619793"/>
                <a:gridCol w="619793"/>
                <a:gridCol w="619793"/>
                <a:gridCol w="1179023"/>
                <a:gridCol w="619793"/>
                <a:gridCol w="619793"/>
                <a:gridCol w="619793"/>
                <a:gridCol w="619793"/>
                <a:gridCol w="1180552"/>
              </a:tblGrid>
              <a:tr h="804089"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04089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04089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04089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040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4089">
                <a:tc gridSpan="1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55576" y="4293096"/>
            <a:ext cx="6527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</a:rPr>
              <a:t>9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00392" y="4221088"/>
            <a:ext cx="6527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</a:rPr>
              <a:t>1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47664" y="3429000"/>
            <a:ext cx="6527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</a:rPr>
              <a:t>8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92280" y="3356992"/>
            <a:ext cx="10127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</a:rPr>
              <a:t>2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23728" y="2636912"/>
            <a:ext cx="10847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</a:rPr>
              <a:t>7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44208" y="2564904"/>
            <a:ext cx="10127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</a:rPr>
              <a:t>3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71800" y="1844824"/>
            <a:ext cx="11567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</a:rPr>
              <a:t>6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68144" y="1844824"/>
            <a:ext cx="9407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</a:rPr>
              <a:t>4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19872" y="1052736"/>
            <a:ext cx="11567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</a:rPr>
              <a:t>5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20072" y="980728"/>
            <a:ext cx="10127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</a:rPr>
              <a:t>5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067944" y="188640"/>
            <a:ext cx="15528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solidFill>
                  <a:schemeClr val="accent3">
                    <a:lumMod val="50000"/>
                  </a:schemeClr>
                </a:solidFill>
              </a:rPr>
              <a:t>10</a:t>
            </a:r>
            <a:endParaRPr lang="ru-RU" sz="72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11</Words>
  <Application>Microsoft Office PowerPoint</Application>
  <PresentationFormat>Экран (4:3)</PresentationFormat>
  <Paragraphs>11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Илья</dc:creator>
  <cp:lastModifiedBy>user</cp:lastModifiedBy>
  <cp:revision>5</cp:revision>
  <dcterms:created xsi:type="dcterms:W3CDTF">2016-10-18T02:44:34Z</dcterms:created>
  <dcterms:modified xsi:type="dcterms:W3CDTF">2016-10-18T03:45:22Z</dcterms:modified>
</cp:coreProperties>
</file>