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64" r:id="rId6"/>
    <p:sldId id="262" r:id="rId7"/>
    <p:sldId id="263" r:id="rId8"/>
    <p:sldId id="261" r:id="rId9"/>
    <p:sldId id="265" r:id="rId10"/>
    <p:sldId id="268" r:id="rId11"/>
    <p:sldId id="269" r:id="rId12"/>
    <p:sldId id="270" r:id="rId13"/>
    <p:sldId id="267" r:id="rId14"/>
    <p:sldId id="25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11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ilibrary.ru/text/1290/p.1/index.html" TargetMode="External"/><Relationship Id="rId7" Type="http://schemas.openxmlformats.org/officeDocument/2006/relationships/hyperlink" Target="http://foneyes.ru/img/picture/Apr/06/1adc28ad873c039083dbea873fd92e9c/2.jpg" TargetMode="External"/><Relationship Id="rId2" Type="http://schemas.openxmlformats.org/officeDocument/2006/relationships/hyperlink" Target="http://www.playcast.ru/uploads/2016/09/25/20005883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lipartmania.ru/uploads/gallery/main/445/autumn-leaves-38.png" TargetMode="External"/><Relationship Id="rId5" Type="http://schemas.openxmlformats.org/officeDocument/2006/relationships/hyperlink" Target="http://getbg.net/upload/full/www.GetBg.net_Nature___Seasons___Autumn_Oktober_autumn_crimson_forests_gold_wallpaper_043189_.jpg" TargetMode="External"/><Relationship Id="rId4" Type="http://schemas.openxmlformats.org/officeDocument/2006/relationships/hyperlink" Target="http://img0.liveinternet.ru/images/attach/c/8/125/394/125394412_5689616_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44824"/>
            <a:ext cx="8496944" cy="1470025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Сетевой проект</a:t>
            </a:r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«Унылая пора! Очей очарованье!»</a:t>
            </a:r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581128"/>
            <a:ext cx="8280920" cy="17526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Команда «Юные краеведы»,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ГОУ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РК «РЦО»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г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Сыктывкара Республики Коми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Стефанова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Л. М.,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учитель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русского языка и литературы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06758">
            <a:off x="7062885" y="551526"/>
            <a:ext cx="1429180" cy="148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82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9" t="5603" r="4398" b="5849"/>
          <a:stretch/>
        </p:blipFill>
        <p:spPr>
          <a:xfrm>
            <a:off x="1547664" y="908720"/>
            <a:ext cx="6122883" cy="482453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06462" y="5850313"/>
            <a:ext cx="2828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 smtClean="0">
                <a:solidFill>
                  <a:srgbClr val="002060"/>
                </a:solidFill>
              </a:rPr>
              <a:t>Козлова Виктория, </a:t>
            </a:r>
            <a:r>
              <a:rPr lang="ru-RU" b="1" dirty="0">
                <a:solidFill>
                  <a:srgbClr val="002060"/>
                </a:solidFill>
              </a:rPr>
              <a:t>5 класс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37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00" y="980728"/>
            <a:ext cx="6502400" cy="46431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71800" y="5733256"/>
            <a:ext cx="3325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 err="1" smtClean="0">
                <a:solidFill>
                  <a:srgbClr val="002060"/>
                </a:solidFill>
              </a:rPr>
              <a:t>Дриневская</a:t>
            </a:r>
            <a:r>
              <a:rPr lang="ru-RU" b="1" dirty="0" smtClean="0">
                <a:solidFill>
                  <a:srgbClr val="002060"/>
                </a:solidFill>
              </a:rPr>
              <a:t> Виктория, 6 </a:t>
            </a:r>
            <a:r>
              <a:rPr lang="ru-RU" b="1" dirty="0">
                <a:solidFill>
                  <a:srgbClr val="002060"/>
                </a:solidFill>
              </a:rPr>
              <a:t>класс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84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11" y="836712"/>
            <a:ext cx="3639924" cy="503344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28097" y="5865790"/>
            <a:ext cx="2796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 err="1">
                <a:solidFill>
                  <a:srgbClr val="002060"/>
                </a:solidFill>
              </a:rPr>
              <a:t>Окорокова</a:t>
            </a:r>
            <a:r>
              <a:rPr lang="ru-RU" b="1" dirty="0">
                <a:solidFill>
                  <a:srgbClr val="002060"/>
                </a:solidFill>
              </a:rPr>
              <a:t> Лилия, 5 класс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836712"/>
            <a:ext cx="3621283" cy="503344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157180" y="5844004"/>
            <a:ext cx="27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 smtClean="0">
                <a:solidFill>
                  <a:srgbClr val="002060"/>
                </a:solidFill>
              </a:rPr>
              <a:t>Ильинская Софья, </a:t>
            </a:r>
            <a:r>
              <a:rPr lang="ru-RU" b="1" dirty="0">
                <a:solidFill>
                  <a:srgbClr val="002060"/>
                </a:solidFill>
              </a:rPr>
              <a:t>5 класс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02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428" y="764704"/>
            <a:ext cx="4640855" cy="504745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87671" y="5949280"/>
            <a:ext cx="27603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 smtClean="0">
                <a:solidFill>
                  <a:srgbClr val="002060"/>
                </a:solidFill>
              </a:rPr>
              <a:t>Калинин Ярослав, 6 </a:t>
            </a:r>
            <a:r>
              <a:rPr lang="ru-RU" b="1" dirty="0">
                <a:solidFill>
                  <a:srgbClr val="002060"/>
                </a:solidFill>
              </a:rPr>
              <a:t>класс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1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Использованные источники: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556792"/>
            <a:ext cx="82809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imes New Roman" pitchFamily="18" charset="0"/>
                <a:cs typeface="Times New Roman" pitchFamily="18" charset="0"/>
                <a:hlinkClick r:id="rId2"/>
              </a:rPr>
              <a:t>http://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www.playcast.ru/uploads/2016/09/25/20005883.png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фон для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презентации</a:t>
            </a:r>
          </a:p>
          <a:p>
            <a:pPr algn="ctr"/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ilibrary.ru/text/1290/p.1/index.html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стихотворение С. А. Есенина «Отговорила роща золотая…»</a:t>
            </a: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img0.liveinternet.ru/images/attach/c/8/125/394/125394412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hlinkClick r:id="rId4"/>
            </a:endParaRPr>
          </a:p>
          <a:p>
            <a:pPr algn="ctr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_5689616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_.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jpg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клипарт «Отговорила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роща золотая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...»</a:t>
            </a:r>
          </a:p>
          <a:p>
            <a:pPr algn="ctr"/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http://getbg.net/upload/full/www.GetBg.net_Nature___Seasons___Autumn_Oktober_autumn_crimson_forests_gold_wallpaper_043189_.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jpg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золотая осень</a:t>
            </a:r>
          </a:p>
          <a:p>
            <a:pPr algn="ctr"/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clipartmania.ru/uploads/gallery/main/445/autumn-leaves-38.png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кленовый лист</a:t>
            </a:r>
          </a:p>
          <a:p>
            <a:pPr algn="ctr"/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http://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foneyes.ru/img/picture/Apr/06/1adc28ad873c039083dbea873fd92e9c/2.jpg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осенние листья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10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548" y="404664"/>
            <a:ext cx="7992888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Этап 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Наша осень» 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99" t="37016" r="37399" b="23537"/>
          <a:stretch/>
        </p:blipFill>
        <p:spPr bwMode="auto">
          <a:xfrm>
            <a:off x="1826334" y="1480266"/>
            <a:ext cx="5481969" cy="4341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7544" y="5917922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«Облако из слов»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составила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Окорокова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Лилия,  5 класс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42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5246" y="620688"/>
            <a:ext cx="8089202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Этап 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«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Унылая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пора! Очей 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очарованье…» 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000701"/>
            <a:ext cx="5774519" cy="4149404"/>
          </a:xfrm>
          <a:prstGeom prst="rect">
            <a:avLst/>
          </a:prstGeom>
        </p:spPr>
      </p:pic>
      <p:pic>
        <p:nvPicPr>
          <p:cNvPr id="8" name="1 ОТГОВОРИЛА РОЩА ЗОЛОТАЯ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56376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73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9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981" y="1133872"/>
            <a:ext cx="7992888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Этап 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Интересные факты об осени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Факт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№ 1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492896"/>
            <a:ext cx="79928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    Народная мудрость</a:t>
            </a:r>
          </a:p>
          <a:p>
            <a:pPr algn="just"/>
            <a:endParaRPr lang="ru-RU" b="1" dirty="0" smtClean="0">
              <a:solidFill>
                <a:srgbClr val="002060"/>
              </a:solidFill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    Недавно я услышала пословицу: «В осеннее ненастье семь погод на дворе». Я решила понаблюдать за осенней погодой и проверить справедливость этой пословицы.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 Действительно, в течение дня погода менялась несколько раз. Утром моросил мелкий, промозглый дождик, потом выглянуло солнышко и пригрело землю своими ласковыми лучами. Днём на небе появились тучи, всё вокруг потемнело, и хлынул проливной дождь. После полудня налетел сильный ветер и пошёл мокрый снег, который, не долетая до земли, таял в воздухе. К вечеру похолодало, на провода и деревья лёг иней, на лужицах появилась тонкая корка льда.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 Вот такая непредсказуемая погода осенью! </a:t>
            </a:r>
          </a:p>
          <a:p>
            <a:pPr algn="r"/>
            <a:r>
              <a:rPr lang="ru-RU" b="1" dirty="0" err="1" smtClean="0">
                <a:solidFill>
                  <a:srgbClr val="002060"/>
                </a:solidFill>
              </a:rPr>
              <a:t>Окорокова</a:t>
            </a:r>
            <a:r>
              <a:rPr lang="ru-RU" b="1" dirty="0" smtClean="0">
                <a:solidFill>
                  <a:srgbClr val="002060"/>
                </a:solidFill>
              </a:rPr>
              <a:t> Лилия, 5 класс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61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7992888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Факт № 2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556792"/>
            <a:ext cx="77048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Удивительное </a:t>
            </a:r>
            <a:r>
              <a:rPr lang="ru-RU" b="1" dirty="0" smtClean="0">
                <a:solidFill>
                  <a:srgbClr val="002060"/>
                </a:solidFill>
              </a:rPr>
              <a:t>дерево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  <a:p>
            <a:pPr algn="just"/>
            <a:r>
              <a:rPr lang="ru-RU" dirty="0">
                <a:solidFill>
                  <a:srgbClr val="002060"/>
                </a:solidFill>
              </a:rPr>
              <a:t> </a:t>
            </a:r>
            <a:r>
              <a:rPr lang="ru-RU" b="1" dirty="0" smtClean="0">
                <a:solidFill>
                  <a:srgbClr val="002060"/>
                </a:solidFill>
              </a:rPr>
              <a:t>Однажды </a:t>
            </a:r>
            <a:r>
              <a:rPr lang="ru-RU" b="1" dirty="0">
                <a:solidFill>
                  <a:srgbClr val="002060"/>
                </a:solidFill>
              </a:rPr>
              <a:t>я подошла к окну и невольно залюбовалась осенним пейзажем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r>
              <a:rPr lang="ru-RU" dirty="0">
                <a:solidFill>
                  <a:srgbClr val="002060"/>
                </a:solidFill>
              </a:rPr>
              <a:t> </a:t>
            </a:r>
            <a:r>
              <a:rPr lang="ru-RU" b="1" dirty="0">
                <a:solidFill>
                  <a:srgbClr val="002060"/>
                </a:solidFill>
              </a:rPr>
              <a:t> </a:t>
            </a:r>
            <a:r>
              <a:rPr lang="ru-RU" b="1" dirty="0" smtClean="0">
                <a:solidFill>
                  <a:srgbClr val="002060"/>
                </a:solidFill>
              </a:rPr>
              <a:t>Вдруг </a:t>
            </a:r>
            <a:r>
              <a:rPr lang="ru-RU" b="1" dirty="0">
                <a:solidFill>
                  <a:srgbClr val="002060"/>
                </a:solidFill>
              </a:rPr>
              <a:t>моё внимание привлекли хвойные деревья. Я обратила внимание, что хвоя у этих деревьев  необычного жёлтого цвета. Через несколько дней я заметила, что хвоя стала опадать с деревьев. Меня заинтересовало это необычное природное явление,  и  я решила узнать, что это за дерево.</a:t>
            </a:r>
            <a:endParaRPr lang="ru-RU" dirty="0">
              <a:solidFill>
                <a:srgbClr val="002060"/>
              </a:solidFill>
            </a:endParaRPr>
          </a:p>
          <a:p>
            <a:pPr algn="just"/>
            <a:r>
              <a:rPr lang="ru-RU" dirty="0">
                <a:solidFill>
                  <a:srgbClr val="002060"/>
                </a:solidFill>
              </a:rPr>
              <a:t> </a:t>
            </a:r>
            <a:r>
              <a:rPr lang="ru-RU" b="1" dirty="0" smtClean="0">
                <a:solidFill>
                  <a:srgbClr val="002060"/>
                </a:solidFill>
              </a:rPr>
              <a:t>  Оказалось</a:t>
            </a:r>
            <a:r>
              <a:rPr lang="ru-RU" b="1" dirty="0">
                <a:solidFill>
                  <a:srgbClr val="002060"/>
                </a:solidFill>
              </a:rPr>
              <a:t>, что это дерево – лиственница. </a:t>
            </a:r>
            <a:r>
              <a:rPr lang="ru-RU" b="1" dirty="0" smtClean="0">
                <a:solidFill>
                  <a:srgbClr val="002060"/>
                </a:solidFill>
              </a:rPr>
              <a:t>В </a:t>
            </a:r>
            <a:r>
              <a:rPr lang="ru-RU" b="1" dirty="0">
                <a:solidFill>
                  <a:srgbClr val="002060"/>
                </a:solidFill>
              </a:rPr>
              <a:t>«Энциклопедии растений»  я прочитала, что это одно из немногих хвойных растений, сбрасывающих осенью свою мягкую, тонкую и плоскую листву. Сбрасывание хвои является особым видом адаптации лиственницы к суровому климату северной природы.  </a:t>
            </a:r>
            <a:r>
              <a:rPr lang="ru-RU" b="1" dirty="0" smtClean="0">
                <a:solidFill>
                  <a:srgbClr val="002060"/>
                </a:solidFill>
              </a:rPr>
              <a:t>Удивительное </a:t>
            </a:r>
            <a:r>
              <a:rPr lang="ru-RU" b="1" dirty="0">
                <a:solidFill>
                  <a:srgbClr val="002060"/>
                </a:solidFill>
              </a:rPr>
              <a:t>рядом</a:t>
            </a:r>
            <a:r>
              <a:rPr lang="ru-RU" b="1" dirty="0" smtClean="0">
                <a:solidFill>
                  <a:srgbClr val="002060"/>
                </a:solidFill>
              </a:rPr>
              <a:t>!</a:t>
            </a:r>
          </a:p>
          <a:p>
            <a:pPr algn="r"/>
            <a:r>
              <a:rPr lang="ru-RU" b="1" dirty="0" smtClean="0">
                <a:solidFill>
                  <a:srgbClr val="002060"/>
                </a:solidFill>
              </a:rPr>
              <a:t>Ступина Дарья, 5 класс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86" b="19015"/>
          <a:stretch/>
        </p:blipFill>
        <p:spPr>
          <a:xfrm>
            <a:off x="1803720" y="1362987"/>
            <a:ext cx="5616624" cy="475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6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519" y="404664"/>
            <a:ext cx="7992888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Факт № 3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2720" y="1492328"/>
            <a:ext cx="791972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 smtClean="0">
                <a:solidFill>
                  <a:srgbClr val="9E1102"/>
                </a:solidFill>
              </a:rPr>
              <a:t>Унылая пора! Очей очарованье!</a:t>
            </a:r>
            <a:endParaRPr lang="ru-RU" i="1" dirty="0" smtClean="0">
              <a:solidFill>
                <a:srgbClr val="9E1102"/>
              </a:solidFill>
            </a:endParaRPr>
          </a:p>
          <a:p>
            <a:pPr algn="r"/>
            <a:r>
              <a:rPr lang="ru-RU" b="1" i="1" dirty="0" smtClean="0">
                <a:solidFill>
                  <a:srgbClr val="9E1102"/>
                </a:solidFill>
              </a:rPr>
              <a:t>Приятна мне твоя прощальная краса —</a:t>
            </a:r>
            <a:endParaRPr lang="ru-RU" i="1" dirty="0" smtClean="0">
              <a:solidFill>
                <a:srgbClr val="9E1102"/>
              </a:solidFill>
            </a:endParaRPr>
          </a:p>
          <a:p>
            <a:pPr algn="r"/>
            <a:r>
              <a:rPr lang="ru-RU" b="1" i="1" dirty="0" smtClean="0">
                <a:solidFill>
                  <a:srgbClr val="9E1102"/>
                </a:solidFill>
              </a:rPr>
              <a:t>Люблю я пышное природы увяданье,</a:t>
            </a:r>
            <a:endParaRPr lang="ru-RU" i="1" dirty="0" smtClean="0">
              <a:solidFill>
                <a:srgbClr val="9E1102"/>
              </a:solidFill>
            </a:endParaRPr>
          </a:p>
          <a:p>
            <a:pPr algn="r"/>
            <a:r>
              <a:rPr lang="ru-RU" b="1" i="1" dirty="0" smtClean="0">
                <a:solidFill>
                  <a:srgbClr val="9E1102"/>
                </a:solidFill>
              </a:rPr>
              <a:t>В багрец и в золото одетые леса...</a:t>
            </a:r>
            <a:endParaRPr lang="ru-RU" i="1" dirty="0" smtClean="0">
              <a:solidFill>
                <a:srgbClr val="9E1102"/>
              </a:solidFill>
            </a:endParaRPr>
          </a:p>
          <a:p>
            <a:pPr algn="r"/>
            <a:r>
              <a:rPr lang="ru-RU" i="1" dirty="0" smtClean="0">
                <a:solidFill>
                  <a:srgbClr val="9E1102"/>
                </a:solidFill>
              </a:rPr>
              <a:t> </a:t>
            </a:r>
            <a:r>
              <a:rPr lang="ru-RU" b="1" i="1" dirty="0" smtClean="0">
                <a:solidFill>
                  <a:srgbClr val="9E1102"/>
                </a:solidFill>
              </a:rPr>
              <a:t>А. С. Пушкин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    Осень </a:t>
            </a:r>
            <a:r>
              <a:rPr lang="ru-RU" b="1" dirty="0">
                <a:solidFill>
                  <a:srgbClr val="002060"/>
                </a:solidFill>
              </a:rPr>
              <a:t>- самое замечательное время года. Оно радует нас буйством красок. Мы любуемся красотой осенней природы, задумываемся о смене времён года в природе и быстротечности земной жизни.</a:t>
            </a:r>
            <a:endParaRPr lang="ru-RU" dirty="0">
              <a:solidFill>
                <a:srgbClr val="002060"/>
              </a:solidFill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    Мы уже давно привыкли к тому, что осенью деревья меняют окраску листьев и сбрасывают свою листву. А задумывались ли вы, почему это происходит? А ведь этому природному явлению есть научное объяснение.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    Оказывается</a:t>
            </a:r>
            <a:r>
              <a:rPr lang="ru-RU" b="1" dirty="0">
                <a:solidFill>
                  <a:srgbClr val="002060"/>
                </a:solidFill>
              </a:rPr>
              <a:t>, в листьях содержатся пигменты, отвечающие за цвет. Самый известный из них - хлорофилл. Он окрашивает хлоропласты в </a:t>
            </a:r>
            <a:r>
              <a:rPr lang="ru-RU" b="1" dirty="0" err="1">
                <a:solidFill>
                  <a:srgbClr val="002060"/>
                </a:solidFill>
              </a:rPr>
              <a:t>зелёгый</a:t>
            </a:r>
            <a:r>
              <a:rPr lang="ru-RU" b="1" dirty="0">
                <a:solidFill>
                  <a:srgbClr val="002060"/>
                </a:solidFill>
              </a:rPr>
              <a:t> цвет, и поэтому мы всё лето можем любоваться сочной зеленью. Каротин - пигмент оранжевого цвета, ксантофилл - жёлтого цвета. По сравнению с </a:t>
            </a:r>
            <a:r>
              <a:rPr lang="ru-RU" b="1" dirty="0" err="1">
                <a:solidFill>
                  <a:srgbClr val="002060"/>
                </a:solidFill>
              </a:rPr>
              <a:t>хрофиллом</a:t>
            </a:r>
            <a:r>
              <a:rPr lang="ru-RU" b="1" dirty="0">
                <a:solidFill>
                  <a:srgbClr val="002060"/>
                </a:solidFill>
              </a:rPr>
              <a:t> их мало содержится в листьях, поэтому до поры до времени их не видно. </a:t>
            </a:r>
            <a:endParaRPr lang="ru-RU" dirty="0">
              <a:solidFill>
                <a:srgbClr val="002060"/>
              </a:solidFill>
            </a:endParaRPr>
          </a:p>
          <a:p>
            <a:pPr algn="just"/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 </a:t>
            </a:r>
            <a:r>
              <a:rPr lang="ru-RU" b="1" dirty="0" smtClean="0">
                <a:solidFill>
                  <a:srgbClr val="002060"/>
                </a:solidFill>
              </a:rPr>
              <a:t>   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5F7F6"/>
              </a:clrFrom>
              <a:clrTo>
                <a:srgbClr val="F5F7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110" y="908720"/>
            <a:ext cx="2448272" cy="176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51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836712"/>
            <a:ext cx="79928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    Осенью, с понижением температуры и уменьшением количества дневного цвета, листья перестают вырабатывать хлорофилл, и зелёные пигменты начинают разрушаться, на первый план выходят жёлтые и оранжевые пигменты. Листва деревьев желтеет и опадает.</a:t>
            </a:r>
            <a:endParaRPr lang="ru-RU" dirty="0" smtClean="0">
              <a:solidFill>
                <a:srgbClr val="002060"/>
              </a:solidFill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    В </a:t>
            </a:r>
            <a:r>
              <a:rPr lang="ru-RU" b="1" dirty="0">
                <a:solidFill>
                  <a:srgbClr val="002060"/>
                </a:solidFill>
              </a:rPr>
              <a:t>листьях есть ещё один пигмент - антоциан. Он имеет красноватый оттенок. Особенно его много в листьях рябины и осины, поэтому мы можем любоваться багряным заревом их листвы.</a:t>
            </a:r>
            <a:endParaRPr lang="ru-RU" dirty="0">
              <a:solidFill>
                <a:srgbClr val="002060"/>
              </a:solidFill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    Вот </a:t>
            </a:r>
            <a:r>
              <a:rPr lang="ru-RU" b="1" dirty="0">
                <a:solidFill>
                  <a:srgbClr val="002060"/>
                </a:solidFill>
              </a:rPr>
              <a:t>почему листья меняют окраску, и мы можем наслаждаться красотой осенней природы.</a:t>
            </a:r>
            <a:endParaRPr lang="ru-RU" dirty="0">
              <a:solidFill>
                <a:srgbClr val="002060"/>
              </a:solidFill>
            </a:endParaRPr>
          </a:p>
          <a:p>
            <a:pPr algn="r"/>
            <a:r>
              <a:rPr lang="ru-RU" dirty="0"/>
              <a:t>  </a:t>
            </a:r>
            <a:r>
              <a:rPr lang="ru-RU" b="1" dirty="0" err="1" smtClean="0">
                <a:solidFill>
                  <a:srgbClr val="002060"/>
                </a:solidFill>
              </a:rPr>
              <a:t>Гунина</a:t>
            </a:r>
            <a:r>
              <a:rPr lang="ru-RU" b="1" dirty="0" smtClean="0">
                <a:solidFill>
                  <a:srgbClr val="002060"/>
                </a:solidFill>
              </a:rPr>
              <a:t> Дарья, 8 класс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789040"/>
            <a:ext cx="4591560" cy="258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36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7992888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Этап 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Осень в моем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городе»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7530" y="6025845"/>
            <a:ext cx="28466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solidFill>
                  <a:srgbClr val="002060"/>
                </a:solidFill>
              </a:rPr>
              <a:t>Игнатова </a:t>
            </a:r>
            <a:r>
              <a:rPr lang="ru-RU" b="1" dirty="0" err="1" smtClean="0">
                <a:solidFill>
                  <a:srgbClr val="002060"/>
                </a:solidFill>
              </a:rPr>
              <a:t>Дарина</a:t>
            </a:r>
            <a:r>
              <a:rPr lang="ru-RU" b="1" dirty="0" smtClean="0">
                <a:solidFill>
                  <a:srgbClr val="002060"/>
                </a:solidFill>
              </a:rPr>
              <a:t>, 7 </a:t>
            </a:r>
            <a:r>
              <a:rPr lang="ru-RU" b="1" dirty="0">
                <a:solidFill>
                  <a:srgbClr val="002060"/>
                </a:solidFill>
              </a:rPr>
              <a:t>класс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69"/>
          <a:stretch/>
        </p:blipFill>
        <p:spPr>
          <a:xfrm>
            <a:off x="2759083" y="1772816"/>
            <a:ext cx="3754491" cy="419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35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879" y="764704"/>
            <a:ext cx="7058242" cy="504554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08742" y="5945176"/>
            <a:ext cx="27265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 smtClean="0">
                <a:solidFill>
                  <a:srgbClr val="002060"/>
                </a:solidFill>
              </a:rPr>
              <a:t>Старченко Софья, 8 </a:t>
            </a:r>
            <a:r>
              <a:rPr lang="ru-RU" b="1" dirty="0">
                <a:solidFill>
                  <a:srgbClr val="002060"/>
                </a:solidFill>
              </a:rPr>
              <a:t>класс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07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375</Words>
  <Application>Microsoft Office PowerPoint</Application>
  <PresentationFormat>Экран (4:3)</PresentationFormat>
  <Paragraphs>50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Сетевой проект «Унылая пора! Очей очарованье!» </vt:lpstr>
      <vt:lpstr>Этап I «Наша осень» </vt:lpstr>
      <vt:lpstr>Этап II                                                         «Унылая пора! Очей очарованье…» </vt:lpstr>
      <vt:lpstr>Этап III  «Интересные факты об осени» Факт № 1  </vt:lpstr>
      <vt:lpstr>Факт № 2 </vt:lpstr>
      <vt:lpstr>Факт № 3</vt:lpstr>
      <vt:lpstr>Презентация PowerPoint</vt:lpstr>
      <vt:lpstr>Этап IV  «Осень в моем городе»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Использованные источники: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Администратор</cp:lastModifiedBy>
  <cp:revision>17</cp:revision>
  <dcterms:created xsi:type="dcterms:W3CDTF">2016-10-17T13:10:23Z</dcterms:created>
  <dcterms:modified xsi:type="dcterms:W3CDTF">2016-10-21T18:13:55Z</dcterms:modified>
</cp:coreProperties>
</file>