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8" r:id="rId3"/>
    <p:sldId id="256" r:id="rId4"/>
    <p:sldId id="258" r:id="rId5"/>
    <p:sldId id="259" r:id="rId6"/>
    <p:sldId id="260" r:id="rId7"/>
    <p:sldId id="261" r:id="rId8"/>
    <p:sldId id="279" r:id="rId9"/>
    <p:sldId id="275" r:id="rId10"/>
    <p:sldId id="276" r:id="rId11"/>
    <p:sldId id="277" r:id="rId12"/>
    <p:sldId id="263" r:id="rId13"/>
    <p:sldId id="266" r:id="rId14"/>
    <p:sldId id="267" r:id="rId15"/>
    <p:sldId id="273" r:id="rId16"/>
    <p:sldId id="272" r:id="rId17"/>
    <p:sldId id="271" r:id="rId18"/>
    <p:sldId id="270" r:id="rId19"/>
    <p:sldId id="269" r:id="rId20"/>
    <p:sldId id="268" r:id="rId21"/>
    <p:sldId id="274" r:id="rId22"/>
    <p:sldId id="26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EEF4"/>
    <a:srgbClr val="F6FAEC"/>
    <a:srgbClr val="FF3399"/>
    <a:srgbClr val="CC66FF"/>
    <a:srgbClr val="FF33CC"/>
    <a:srgbClr val="CC3300"/>
    <a:srgbClr val="CC00FF"/>
    <a:srgbClr val="F9F1E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3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BB68E-A878-45D6-9CDB-5D3AB84D250C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6B652-F089-48CC-97B0-BC0A81037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BB68E-A878-45D6-9CDB-5D3AB84D250C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6B652-F089-48CC-97B0-BC0A81037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BB68E-A878-45D6-9CDB-5D3AB84D250C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6B652-F089-48CC-97B0-BC0A81037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BB68E-A878-45D6-9CDB-5D3AB84D250C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6B652-F089-48CC-97B0-BC0A81037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BB68E-A878-45D6-9CDB-5D3AB84D250C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6B652-F089-48CC-97B0-BC0A81037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BB68E-A878-45D6-9CDB-5D3AB84D250C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6B652-F089-48CC-97B0-BC0A81037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BB68E-A878-45D6-9CDB-5D3AB84D250C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6B652-F089-48CC-97B0-BC0A81037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BB68E-A878-45D6-9CDB-5D3AB84D250C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6B652-F089-48CC-97B0-BC0A81037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BB68E-A878-45D6-9CDB-5D3AB84D250C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6B652-F089-48CC-97B0-BC0A81037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BB68E-A878-45D6-9CDB-5D3AB84D250C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6B652-F089-48CC-97B0-BC0A81037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BB68E-A878-45D6-9CDB-5D3AB84D250C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6B652-F089-48CC-97B0-BC0A81037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4BB68E-A878-45D6-9CDB-5D3AB84D250C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6B652-F089-48CC-97B0-BC0A81037B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6;&#1086;&#1084;&#1072;&#1085;\Desktop\&#1086;&#1089;&#1077;&#1085;&#1100;\1Klassika_-_Osen_nastupila_prishla_para_zhyoltyh_listev_i_dozhdej...%20(mp3cut.ru).mp3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6;&#1086;&#1084;&#1072;&#1085;\Desktop\&#1086;&#1089;&#1077;&#1085;&#1100;\1Klassika_-_Osen_nastupila_prishla_para_zhyoltyh_listev_i_dozhdej...%20(mp3cut.ru).mp3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usiter.com/uploads/20111118/zhivotnie+zveri+mishka+v+snegu+17389370627.jpg" TargetMode="External"/><Relationship Id="rId3" Type="http://schemas.openxmlformats.org/officeDocument/2006/relationships/hyperlink" Target="http://foneyes.ru/img/picture/Apr/05/16930174e2e51f863f993a0ad412e9c2/2.jpg" TargetMode="External"/><Relationship Id="rId7" Type="http://schemas.openxmlformats.org/officeDocument/2006/relationships/hyperlink" Target="http://yourmood.ru/img/2014/1/1391158412865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v-chelny.ru/images/uploads/2014-09-19/bel.jpg" TargetMode="External"/><Relationship Id="rId5" Type="http://schemas.openxmlformats.org/officeDocument/2006/relationships/hyperlink" Target="http://grandwallpapers.net/photo/pervii-den-zimi-480x640.jpg" TargetMode="External"/><Relationship Id="rId10" Type="http://schemas.openxmlformats.org/officeDocument/2006/relationships/hyperlink" Target="https://w-dog.ru/wallpaper/osen-park-derevya-listya-zheltye-zelenye-dorozhki-skamejki-alleya-listva/id/307501/?FS=1" TargetMode="External"/><Relationship Id="rId4" Type="http://schemas.openxmlformats.org/officeDocument/2006/relationships/hyperlink" Target="http://rv-ryazan.ru/photo/4472/6351_800.jpg" TargetMode="External"/><Relationship Id="rId9" Type="http://schemas.openxmlformats.org/officeDocument/2006/relationships/hyperlink" Target="http://www.topauthor.ru/uploads/2013-05/original/c7d981ae6f3338c1ea3682816578bd5a.jpe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6;&#1086;&#1084;&#1072;&#1085;\Desktop\&#1086;&#1089;&#1077;&#1085;&#1100;\&#1089;&#1077;&#1085;&#1090;&#1103;&#1073;&#1088;&#1100;.mp3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6;&#1086;&#1084;&#1072;&#1085;\Desktop\&#1086;&#1089;&#1077;&#1085;&#1100;\&#1086;&#1082;&#1090;&#1103;&#1073;&#1088;&#1100;.mp3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6;&#1086;&#1084;&#1072;&#1085;\Desktop\&#1086;&#1089;&#1077;&#1085;&#1100;\&#1085;&#1086;&#1103;&#1073;&#1088;&#1100;.mp3" TargetMode="Externa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6;&#1086;&#1084;&#1072;&#1085;\Desktop\&#1086;&#1089;&#1077;&#1085;&#1100;\1Klassika_-_Osen_nastupila_prishla_para_zhyoltyh_listev_i_dozhdej...%20(mp3cut.ru).mp3" TargetMode="Externa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4vector.com/i/free-vector-beautiful-autumn-background-05-vector_015444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9512" y="5589240"/>
            <a:ext cx="5436096" cy="92333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3175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Выполнили: команда «Непоседы», 5 «а» класс</a:t>
            </a:r>
          </a:p>
          <a:p>
            <a:r>
              <a:rPr lang="ru-RU" dirty="0" smtClean="0"/>
              <a:t>Руководитель: </a:t>
            </a:r>
            <a:r>
              <a:rPr lang="ru-RU" dirty="0" err="1" smtClean="0"/>
              <a:t>Кияева</a:t>
            </a:r>
            <a:r>
              <a:rPr lang="ru-RU" dirty="0" smtClean="0"/>
              <a:t> Юлия Александровна</a:t>
            </a:r>
          </a:p>
          <a:p>
            <a:r>
              <a:rPr lang="ru-RU" dirty="0" smtClean="0"/>
              <a:t>учитель начальных классов МОУ «Пионерская СОШ»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1484784"/>
            <a:ext cx="3998209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Проект:</a:t>
            </a:r>
          </a:p>
          <a:p>
            <a:pPr algn="ctr"/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</a:t>
            </a:r>
            <a:r>
              <a:rPr lang="ru-RU" sz="8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Осень»</a:t>
            </a:r>
            <a:endParaRPr lang="ru-RU" sz="8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5656" y="188640"/>
            <a:ext cx="6336704" cy="707886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3175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Свердловская область, </a:t>
            </a:r>
            <a:r>
              <a:rPr lang="ru-RU" sz="2000" dirty="0" err="1" smtClean="0"/>
              <a:t>Ирбитский</a:t>
            </a:r>
            <a:r>
              <a:rPr lang="ru-RU" sz="2000" dirty="0" smtClean="0"/>
              <a:t> район, п. Пионерский </a:t>
            </a:r>
          </a:p>
          <a:p>
            <a:pPr algn="ctr"/>
            <a:r>
              <a:rPr lang="ru-RU" sz="2000" dirty="0" smtClean="0"/>
              <a:t>МОУ Пионерская СОШ</a:t>
            </a:r>
          </a:p>
        </p:txBody>
      </p:sp>
    </p:spTree>
  </p:cSld>
  <p:clrMapOvr>
    <a:masterClrMapping/>
  </p:clrMapOvr>
  <p:transition spd="med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Юлия\Сетевой проект Осень\Осень. Команда Непоседы\3 этап\примета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7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Юлия\Сетевой проект Осень\Осень. Команда Непоседы\3 этап\примета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7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4vector.com/i/free-vector-beautiful-autumn-background-05-vector_015444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Picture 15" descr="D:\Юлия\Сетевой проект Осень\NVMt2hzjQ8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54204" cy="6858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887416" y="476672"/>
            <a:ext cx="52565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F6FA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Осень в Ирбите</a:t>
            </a:r>
            <a:endParaRPr lang="ru-RU" sz="6600" dirty="0">
              <a:solidFill>
                <a:srgbClr val="F6FAE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04248" y="5661248"/>
            <a:ext cx="217219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4</a:t>
            </a:r>
            <a:r>
              <a:rPr lang="ru-RU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этап</a:t>
            </a:r>
            <a:endParaRPr lang="ru-RU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7" name="1Klassika_-_Osen_nastupila_prishla_para_zhyoltyh_listev_i_dozhdej...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79512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3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2">
                <p:cTn id="1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4vector.com/i/free-vector-beautiful-autumn-background-05-vector_015444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3" descr="D:\Юлия\Сетевой проект Осень\869ce5c29c40e46bfda1a2b4b9408df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525" y="620688"/>
            <a:ext cx="9162525" cy="515719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 rot="21322250">
            <a:off x="0" y="188640"/>
            <a:ext cx="3203848" cy="1328023"/>
          </a:xfrm>
          <a:prstGeom prst="roundRect">
            <a:avLst/>
          </a:prstGeom>
          <a:solidFill>
            <a:srgbClr val="DCEEF4">
              <a:alpha val="89804"/>
            </a:srgbClr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Ирбит с высоты</a:t>
            </a:r>
          </a:p>
          <a:p>
            <a:pPr algn="ctr"/>
            <a:r>
              <a:rPr lang="ru-RU" sz="3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 птичьего полёта</a:t>
            </a:r>
            <a:endParaRPr lang="ru-RU" sz="3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4vector.com/i/free-vector-beautiful-autumn-background-05-vector_015444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D:\Юлия\Сетевой проект Осень\26_big.jpg"/>
          <p:cNvPicPr>
            <a:picLocks noChangeAspect="1" noChangeArrowheads="1"/>
          </p:cNvPicPr>
          <p:nvPr/>
        </p:nvPicPr>
        <p:blipFill>
          <a:blip r:embed="rId3" cstate="print"/>
          <a:srcRect b="4853"/>
          <a:stretch>
            <a:fillRect/>
          </a:stretch>
        </p:blipFill>
        <p:spPr bwMode="auto">
          <a:xfrm>
            <a:off x="-231376" y="3631159"/>
            <a:ext cx="4587352" cy="3398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D:\Юлия\Сетевой проект Осень\2 этап\IMG_60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28544" y="-171400"/>
            <a:ext cx="5125309" cy="3843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8" descr="D:\Юлия\Сетевой проект Осень\2 этап\IMG_089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3" y="3573015"/>
            <a:ext cx="5111904" cy="3412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9" descr="D:\Юлия\Сетевой проект Осень\2 этап\IMG_0900.JPG"/>
          <p:cNvPicPr>
            <a:picLocks noChangeAspect="1" noChangeArrowheads="1"/>
          </p:cNvPicPr>
          <p:nvPr/>
        </p:nvPicPr>
        <p:blipFill>
          <a:blip r:embed="rId6" cstate="print"/>
          <a:srcRect r="19115"/>
          <a:stretch>
            <a:fillRect/>
          </a:stretch>
        </p:blipFill>
        <p:spPr bwMode="auto">
          <a:xfrm>
            <a:off x="4553467" y="-149008"/>
            <a:ext cx="4771061" cy="3938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D:\Юлия\Сетевой проект Осень\2 этап\фото 06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47664" y="1988840"/>
            <a:ext cx="4632532" cy="3474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4vector.com/i/free-vector-beautiful-autumn-background-05-vector_015444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12" descr="D:\Юлия\Сетевой проект Осень\93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10" descr="D:\Юлия\Сетевой проект Осень\81_big.jpg"/>
          <p:cNvPicPr>
            <a:picLocks noChangeAspect="1" noChangeArrowheads="1"/>
          </p:cNvPicPr>
          <p:nvPr/>
        </p:nvPicPr>
        <p:blipFill>
          <a:blip r:embed="rId4" cstate="print"/>
          <a:srcRect t="9950" b="2481"/>
          <a:stretch>
            <a:fillRect/>
          </a:stretch>
        </p:blipFill>
        <p:spPr bwMode="auto">
          <a:xfrm>
            <a:off x="4909750" y="0"/>
            <a:ext cx="4234250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4" descr="D:\Юлия\Сетевой проект Осень\04058155a50fd40ea81322b6dd7cd1a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943872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5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4vector.com/i/free-vector-beautiful-autumn-background-05-vector_015444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9" descr="D:\Юлия\Сетевой проект Осень\77_big.jpg"/>
          <p:cNvPicPr>
            <a:picLocks noChangeAspect="1" noChangeArrowheads="1"/>
          </p:cNvPicPr>
          <p:nvPr/>
        </p:nvPicPr>
        <p:blipFill>
          <a:blip r:embed="rId3" cstate="print"/>
          <a:srcRect b="5675"/>
          <a:stretch>
            <a:fillRect/>
          </a:stretch>
        </p:blipFill>
        <p:spPr bwMode="auto">
          <a:xfrm>
            <a:off x="-1" y="0"/>
            <a:ext cx="9338365" cy="6858000"/>
          </a:xfrm>
          <a:prstGeom prst="rect">
            <a:avLst/>
          </a:prstGeom>
          <a:noFill/>
        </p:spPr>
      </p:pic>
      <p:pic>
        <p:nvPicPr>
          <p:cNvPr id="5" name="Picture 7" descr="D:\Юлия\Сетевой проект Осень\2 этап\IMG_08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24576">
            <a:off x="181713" y="293856"/>
            <a:ext cx="3736901" cy="2494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D:\Юлия\Сетевой проект Осень\16_big.jpg"/>
          <p:cNvPicPr>
            <a:picLocks noChangeAspect="1" noChangeArrowheads="1"/>
          </p:cNvPicPr>
          <p:nvPr/>
        </p:nvPicPr>
        <p:blipFill>
          <a:blip r:embed="rId5" cstate="print"/>
          <a:srcRect b="6673"/>
          <a:stretch>
            <a:fillRect/>
          </a:stretch>
        </p:blipFill>
        <p:spPr bwMode="auto">
          <a:xfrm rot="213901">
            <a:off x="4860032" y="3861048"/>
            <a:ext cx="3779912" cy="2746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6" descr="D:\Юлия\Сетевой проект Осень\2 этап\фото 07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21765">
            <a:off x="2528036" y="1188568"/>
            <a:ext cx="3012472" cy="2259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4vector.com/i/free-vector-beautiful-autumn-background-05-vector_015444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7" descr="D:\Юлия\Сетевой проект Осень\71cac0110324.jpg"/>
          <p:cNvPicPr>
            <a:picLocks noChangeAspect="1" noChangeArrowheads="1"/>
          </p:cNvPicPr>
          <p:nvPr/>
        </p:nvPicPr>
        <p:blipFill>
          <a:blip r:embed="rId3" cstate="print"/>
          <a:srcRect t="4633"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</p:spPr>
      </p:pic>
      <p:pic>
        <p:nvPicPr>
          <p:cNvPr id="5" name="Picture 11" descr="D:\Юлия\Сетевой проект Осень\92_big.jpg"/>
          <p:cNvPicPr>
            <a:picLocks noChangeAspect="1" noChangeArrowheads="1"/>
          </p:cNvPicPr>
          <p:nvPr/>
        </p:nvPicPr>
        <p:blipFill>
          <a:blip r:embed="rId4" cstate="print"/>
          <a:srcRect b="4768"/>
          <a:stretch>
            <a:fillRect/>
          </a:stretch>
        </p:blipFill>
        <p:spPr bwMode="auto">
          <a:xfrm rot="192171">
            <a:off x="4239854" y="-259378"/>
            <a:ext cx="5132710" cy="3805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D:\Юлия\Сетевой проект Осень\1c141d4bfb3619d870f21ae5e95696e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411413">
            <a:off x="-365031" y="-463116"/>
            <a:ext cx="5226312" cy="3919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5000">
    <p:check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4vector.com/i/free-vector-beautiful-autumn-background-05-vector_015444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16" descr="D:\Юлия\Сетевой проект Осень\Ирбит-2012_прогулка_61-600x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041915"/>
            <a:ext cx="5724128" cy="3816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8" descr="D:\Юлия\Сетевой проект Осень\72_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5076057" cy="4118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5000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4vector.com/i/free-vector-beautiful-autumn-background-05-vector_015444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17" descr="D:\Юлия\Сетевой проект Осень\Ирбит-2012_прогулка_81-900x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-171400"/>
            <a:ext cx="6257418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6" descr="D:\Юлия\Сетевой проект Осень\54_big.jpg"/>
          <p:cNvPicPr>
            <a:picLocks noChangeAspect="1" noChangeArrowheads="1"/>
          </p:cNvPicPr>
          <p:nvPr/>
        </p:nvPicPr>
        <p:blipFill>
          <a:blip r:embed="rId4" cstate="print"/>
          <a:srcRect r="6186" b="6014"/>
          <a:stretch>
            <a:fillRect/>
          </a:stretch>
        </p:blipFill>
        <p:spPr bwMode="auto">
          <a:xfrm>
            <a:off x="-219745" y="-171400"/>
            <a:ext cx="4431262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5" descr="D:\Юлия\Сетевой проект Осень\53_big.jpg"/>
          <p:cNvPicPr>
            <a:picLocks noChangeAspect="1" noChangeArrowheads="1"/>
          </p:cNvPicPr>
          <p:nvPr/>
        </p:nvPicPr>
        <p:blipFill>
          <a:blip r:embed="rId5" cstate="print"/>
          <a:srcRect t="2894" b="37430"/>
          <a:stretch>
            <a:fillRect/>
          </a:stretch>
        </p:blipFill>
        <p:spPr bwMode="auto">
          <a:xfrm>
            <a:off x="-154983" y="2609528"/>
            <a:ext cx="9667888" cy="4491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5000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4vector.com/i/free-vector-beautiful-autumn-background-05-vector_015444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39752" y="1628800"/>
            <a:ext cx="399173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 этап</a:t>
            </a:r>
            <a:endParaRPr lang="ru-RU" sz="115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6" name="1Klassika_-_Osen_nastupila_prishla_para_zhyoltyh_listev_i_dozhdej... (mp3cut.ru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4vector.com/i/free-vector-beautiful-autumn-background-05-vector_015444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D:\Юлия\Сетевой проект Осень\Осень\Наша осен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0"/>
            <a:ext cx="484882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5000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4vector.com/i/free-vector-beautiful-autumn-background-05-vector_015444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6" descr="D:\Юлия\Сетевой проект Осень\2 этап\Лавелин Олег ОСЕНЬ.jpg"/>
          <p:cNvPicPr>
            <a:picLocks noChangeAspect="1" noChangeArrowheads="1"/>
          </p:cNvPicPr>
          <p:nvPr/>
        </p:nvPicPr>
        <p:blipFill>
          <a:blip r:embed="rId3" cstate="print"/>
          <a:srcRect r="7123"/>
          <a:stretch>
            <a:fillRect/>
          </a:stretch>
        </p:blipFill>
        <p:spPr bwMode="auto">
          <a:xfrm>
            <a:off x="2771800" y="188640"/>
            <a:ext cx="4356992" cy="644120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5" descr="D:\Юлия\Сетевой проект Осень\2 этап\Косолапов Алёша ОСЕНЬ.jpg"/>
          <p:cNvPicPr>
            <a:picLocks noChangeAspect="1" noChangeArrowheads="1"/>
          </p:cNvPicPr>
          <p:nvPr/>
        </p:nvPicPr>
        <p:blipFill>
          <a:blip r:embed="rId4" cstate="print"/>
          <a:srcRect r="3333"/>
          <a:stretch>
            <a:fillRect/>
          </a:stretch>
        </p:blipFill>
        <p:spPr bwMode="auto">
          <a:xfrm>
            <a:off x="2627784" y="260648"/>
            <a:ext cx="4461183" cy="63367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Picture 4" descr="D:\Юлия\Сетевой проект Осень\2 этап\Евченко Даша ОСЕНЬ.jpg"/>
          <p:cNvPicPr>
            <a:picLocks noChangeAspect="1" noChangeArrowheads="1"/>
          </p:cNvPicPr>
          <p:nvPr/>
        </p:nvPicPr>
        <p:blipFill>
          <a:blip r:embed="rId5" cstate="print"/>
          <a:srcRect b="4313"/>
          <a:stretch>
            <a:fillRect/>
          </a:stretch>
        </p:blipFill>
        <p:spPr bwMode="auto">
          <a:xfrm>
            <a:off x="251520" y="404664"/>
            <a:ext cx="8679575" cy="60486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" name="Picture 3" descr="D:\Юлия\Сетевой проект Осень\2 этап\Евченко Даша ОСЕННИЙ ЛЕС.jpg"/>
          <p:cNvPicPr>
            <a:picLocks noChangeAspect="1" noChangeArrowheads="1"/>
          </p:cNvPicPr>
          <p:nvPr/>
        </p:nvPicPr>
        <p:blipFill>
          <a:blip r:embed="rId6" cstate="print"/>
          <a:srcRect b="6938"/>
          <a:stretch>
            <a:fillRect/>
          </a:stretch>
        </p:blipFill>
        <p:spPr bwMode="auto">
          <a:xfrm>
            <a:off x="251520" y="404664"/>
            <a:ext cx="8641964" cy="59046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Picture 8" descr="D:\Юлия\Сетевой проект Осень\2 этап\Федорахина Катя ОСЕНЬ.jpg"/>
          <p:cNvPicPr>
            <a:picLocks noChangeAspect="1" noChangeArrowheads="1"/>
          </p:cNvPicPr>
          <p:nvPr/>
        </p:nvPicPr>
        <p:blipFill>
          <a:blip r:embed="rId7" cstate="print"/>
          <a:srcRect b="6967"/>
          <a:stretch>
            <a:fillRect/>
          </a:stretch>
        </p:blipFill>
        <p:spPr bwMode="auto">
          <a:xfrm>
            <a:off x="0" y="0"/>
            <a:ext cx="9111066" cy="64533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475656" y="0"/>
            <a:ext cx="71287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Спасибо за внимание!</a:t>
            </a:r>
            <a:endParaRPr lang="ru-RU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</p:spTree>
  </p:cSld>
  <p:clrMapOvr>
    <a:masterClrMapping/>
  </p:clrMapOvr>
  <p:transition spd="med" advClick="0" advTm="2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4vector.com/i/free-vector-beautiful-autumn-background-05-vector_015444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908720"/>
            <a:ext cx="5616624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http://foneyes.ru/img/picture/Apr/05/16930174e2e51f863f993a0ad412e9c2/2.jpg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обои для рабочего стола Осень золотая.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http://rv-ryazan.ru/photo/4472/6351_800.jpg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Журавлиная пристань.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http://grandwallpapers.net/photo/pervii-den-zimi-480x640.jpg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Природа.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6"/>
              </a:rPr>
              <a:t>http://v-chelny.ru/images/uploads/2014-09-19/bel.jpg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- белка.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7"/>
              </a:rPr>
              <a:t>http://yourmood.ru/img/2014/1/1391158412865.jpg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лиса.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http://usiter.com/uploads/20111118/zhivotnie+zveri+mishka+v+snegu+17389370627.jpg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- белый медведь.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9"/>
              </a:rPr>
              <a:t>http://www.topauthor.ru/uploads/2013-05/original/c7d981ae6f3338c1ea3682816578bd5a.jpeg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заяц беляк.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10"/>
              </a:rPr>
              <a:t>https://w-dog.ru/wallpaper/osen-park-derevya-listya-zheltye-zelenye-dorozhki-skamejki-alleya-listva/id/307501/?FS=1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октябрь. </a:t>
            </a:r>
          </a:p>
        </p:txBody>
      </p:sp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4vector.com/i/free-vector-beautiful-autumn-background-05-vector_015444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68" name="Picture 4" descr="http://www.beesona.ru/upload/132/acd8e7f3fca2c3efdb61775fac4e7b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50" y="-171400"/>
            <a:ext cx="6506159" cy="237626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462098" y="476674"/>
            <a:ext cx="22156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Осень</a:t>
            </a:r>
            <a:endParaRPr lang="ru-RU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67674" y="1340769"/>
            <a:ext cx="411183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</a:t>
            </a:r>
            <a:r>
              <a:rPr lang="ru-RU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олотая, яркая</a:t>
            </a:r>
            <a:endParaRPr lang="ru-RU" sz="4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921" y="2132857"/>
            <a:ext cx="88236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</a:t>
            </a:r>
            <a:r>
              <a:rPr lang="ru-RU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аступила, разукрасила, радует </a:t>
            </a:r>
            <a:endParaRPr lang="ru-RU" sz="4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5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1270" name="Picture 6" descr="http://img1.liveinternet.ru/images/attach/d/1/131/688/131688781_116871370___17__1_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239" y="116632"/>
            <a:ext cx="2682432" cy="190725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419874" y="3861049"/>
            <a:ext cx="266739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3399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листопад</a:t>
            </a:r>
            <a:endParaRPr lang="ru-RU" sz="4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3399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2996953"/>
            <a:ext cx="808170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</a:t>
            </a:r>
            <a:r>
              <a:rPr lang="ru-RU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адают разноцветные листья</a:t>
            </a:r>
            <a:endParaRPr lang="ru-RU" sz="4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CC00FF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0.32037 L -0.00139 0.6537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9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1052736"/>
            <a:ext cx="20441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Осень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47866" y="2348880"/>
            <a:ext cx="31894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Ю.Каспарова</a:t>
            </a:r>
            <a:endParaRPr lang="ru-RU" sz="4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16216" y="5445224"/>
            <a:ext cx="237225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r>
              <a:rPr lang="ru-RU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этап</a:t>
            </a:r>
            <a:endParaRPr lang="ru-RU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3c776_1ff3b0cb_XXL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9" y="260648"/>
            <a:ext cx="219335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сентябрь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" name="сентябр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9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w-dog.ru/wallpapers/10/15/519535793019474/osen-park-derevya-listya-zheltye-zelenye-dorozhki-skamejki-alleya-listv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http://www.playcast.ru/uploads/2016/02/20/1742204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5547914"/>
            <a:ext cx="2075384" cy="1310087"/>
          </a:xfrm>
          <a:prstGeom prst="rect">
            <a:avLst/>
          </a:prstGeom>
          <a:noFill/>
        </p:spPr>
      </p:pic>
      <p:pic>
        <p:nvPicPr>
          <p:cNvPr id="2056" name="Picture 8" descr="http://img0.liveinternet.ru/images/attach/d/1/131/548/131548822_5227673_116160711_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83568" y="260649"/>
            <a:ext cx="2913224" cy="2317279"/>
          </a:xfrm>
          <a:prstGeom prst="rect">
            <a:avLst/>
          </a:prstGeom>
          <a:noFill/>
        </p:spPr>
      </p:pic>
      <p:pic>
        <p:nvPicPr>
          <p:cNvPr id="2058" name="Picture 10" descr="http://img0.liveinternet.ru/images/attach/c/11/116/872/116872724_large_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63688" y="4797153"/>
            <a:ext cx="1512168" cy="154532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804250" y="332656"/>
            <a:ext cx="201382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октябрь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октябр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52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3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oboi.cc/1280-768-100-uploads/images_4/image_24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8" name="Picture 6" descr="http://st.stranamam.ru/data/cache/2013nov/11/15/10041700_67884thumb650.jpg"/>
          <p:cNvPicPr>
            <a:picLocks noChangeAspect="1" noChangeArrowheads="1"/>
          </p:cNvPicPr>
          <p:nvPr/>
        </p:nvPicPr>
        <p:blipFill>
          <a:blip r:embed="rId4" cstate="print"/>
          <a:srcRect l="3718" r="5811" b="6496"/>
          <a:stretch>
            <a:fillRect/>
          </a:stretch>
        </p:blipFill>
        <p:spPr bwMode="auto">
          <a:xfrm>
            <a:off x="6444208" y="4797152"/>
            <a:ext cx="2160240" cy="1390839"/>
          </a:xfrm>
          <a:prstGeom prst="rect">
            <a:avLst/>
          </a:prstGeom>
          <a:noFill/>
        </p:spPr>
      </p:pic>
      <p:pic>
        <p:nvPicPr>
          <p:cNvPr id="3080" name="Picture 8" descr="http://wfiles.brothersoft.com/s/sleeping-polar-bear_192164-1920x12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4293096"/>
            <a:ext cx="2765107" cy="1728192"/>
          </a:xfrm>
          <a:prstGeom prst="rect">
            <a:avLst/>
          </a:prstGeom>
          <a:noFill/>
        </p:spPr>
      </p:pic>
      <p:pic>
        <p:nvPicPr>
          <p:cNvPr id="3082" name="Picture 10" descr="http://www.topauthor.ru/uploads/2013-05/original/c7d981ae6f3338c1ea3682816578bd5a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5" y="2564904"/>
            <a:ext cx="1344151" cy="1008112"/>
          </a:xfrm>
          <a:prstGeom prst="rect">
            <a:avLst/>
          </a:prstGeom>
          <a:noFill/>
        </p:spPr>
      </p:pic>
      <p:pic>
        <p:nvPicPr>
          <p:cNvPr id="3084" name="Picture 12" descr="http://v-chelny.ru/images/uploads/2014-09-19/be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476672"/>
            <a:ext cx="1382555" cy="86409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3530" y="188641"/>
            <a:ext cx="211788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ноябрь</a:t>
            </a:r>
            <a:endParaRPr lang="ru-RU" sz="4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" name="ноябр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3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3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3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3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4vector.com/i/free-vector-beautiful-autumn-background-05-vector_015444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339752" y="2204864"/>
            <a:ext cx="399173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</a:t>
            </a:r>
            <a:r>
              <a:rPr lang="ru-RU" sz="115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этап</a:t>
            </a:r>
            <a:endParaRPr lang="ru-RU" sz="115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1Klassika_-_Osen_nastupila_prishla_para_zhyoltyh_listev_i_dozhdej...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Юлия\Сетевой проект Осень\Осень. Команда Непоседы\3 этап\примета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7000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138</Words>
  <Application>Microsoft Office PowerPoint</Application>
  <PresentationFormat>Экран (4:3)</PresentationFormat>
  <Paragraphs>33</Paragraphs>
  <Slides>22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office 2007 rus ent: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21</cp:revision>
  <dcterms:created xsi:type="dcterms:W3CDTF">2016-10-09T08:39:56Z</dcterms:created>
  <dcterms:modified xsi:type="dcterms:W3CDTF">2016-11-03T14:18:07Z</dcterms:modified>
</cp:coreProperties>
</file>