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34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592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886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1"/>
            <a:ext cx="9144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0" y="1143001"/>
            <a:ext cx="9144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675" y="2292095"/>
            <a:ext cx="4300538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8675" y="4511785"/>
            <a:ext cx="4300538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410" y="0"/>
            <a:ext cx="1310643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5235798" y="1310656"/>
            <a:ext cx="3908203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Инструкции"/>
          <p:cNvSpPr/>
          <p:nvPr/>
        </p:nvSpPr>
        <p:spPr>
          <a:xfrm>
            <a:off x="9258300" y="0"/>
            <a:ext cx="97155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  <a:endParaRPr lang="ru-RU" sz="1200" b="0" i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036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54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435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571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79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99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033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736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93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E2DBE-2291-42C3-8061-BCD910D990C1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AF19E-5ED7-4C83-A91E-8A5A1E623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9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all-biography.ru/books/sholohov/sudba-cheloveka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all-biography.ru/alpha/s/sholoxov-mixail-aleksandrovich-sholohov-mihail-aleksandrovich#ixzz4L5a3T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05696" y="24934"/>
            <a:ext cx="7038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 Black" panose="020B0A04020102020204" pitchFamily="34" charset="0"/>
              </a:rPr>
              <a:t>МУНИЦИПАЛЬНОЕ </a:t>
            </a:r>
            <a:r>
              <a:rPr lang="ru-RU" sz="1600" dirty="0">
                <a:latin typeface="Arial Black" panose="020B0A04020102020204" pitchFamily="34" charset="0"/>
              </a:rPr>
              <a:t>БЮДЖЕТНОЕ </a:t>
            </a:r>
            <a:r>
              <a:rPr lang="ru-RU" sz="1600" dirty="0" smtClean="0">
                <a:latin typeface="Arial Black" panose="020B0A04020102020204" pitchFamily="34" charset="0"/>
              </a:rPr>
              <a:t>УЧРЕЖДЕНИЕ </a:t>
            </a:r>
          </a:p>
          <a:p>
            <a:r>
              <a:rPr lang="ru-RU" sz="1600" dirty="0" smtClean="0">
                <a:latin typeface="Arial Black" panose="020B0A04020102020204" pitchFamily="34" charset="0"/>
              </a:rPr>
              <a:t>ДОПОЛНИТЕЛЬНОГО </a:t>
            </a:r>
            <a:r>
              <a:rPr lang="ru-RU" sz="1600" dirty="0">
                <a:latin typeface="Arial Black" panose="020B0A04020102020204" pitchFamily="34" charset="0"/>
              </a:rPr>
              <a:t>ОБРАЗОВАНИЯ </a:t>
            </a:r>
            <a:r>
              <a:rPr lang="ru-RU" sz="1600" dirty="0" smtClean="0">
                <a:latin typeface="Arial Black" panose="020B0A04020102020204" pitchFamily="34" charset="0"/>
              </a:rPr>
              <a:t>ГОРОДА РОСТОВА-НА-ДОНУ</a:t>
            </a:r>
          </a:p>
          <a:p>
            <a:r>
              <a:rPr lang="ru-RU" sz="1600" dirty="0" smtClean="0">
                <a:latin typeface="Arial Black" panose="020B0A04020102020204" pitchFamily="34" charset="0"/>
              </a:rPr>
              <a:t>«ДЕТСКИЙ </a:t>
            </a:r>
            <a:r>
              <a:rPr lang="ru-RU" sz="1600" dirty="0">
                <a:latin typeface="Arial Black" panose="020B0A04020102020204" pitchFamily="34" charset="0"/>
              </a:rPr>
              <a:t>ЭКОЛОГО-БИОЛОГИЧЕСКИЙ </a:t>
            </a:r>
            <a:r>
              <a:rPr lang="ru-RU" sz="1600" dirty="0" smtClean="0">
                <a:latin typeface="Arial Black" panose="020B0A04020102020204" pitchFamily="34" charset="0"/>
              </a:rPr>
              <a:t>ЦЕНТР»</a:t>
            </a:r>
            <a:endParaRPr lang="ru-RU" sz="1600" dirty="0"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564904"/>
            <a:ext cx="640871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«Слово о </a:t>
            </a:r>
            <a:r>
              <a:rPr lang="ru-RU" sz="4400" b="1" dirty="0" smtClean="0"/>
              <a:t>Шолохове»</a:t>
            </a:r>
          </a:p>
          <a:p>
            <a:endParaRPr lang="ru-RU" sz="4400" b="1" dirty="0"/>
          </a:p>
          <a:p>
            <a:endParaRPr lang="ru-RU" sz="4400" b="1" dirty="0" smtClean="0"/>
          </a:p>
          <a:p>
            <a:endParaRPr lang="ru-RU" sz="4400" b="1" dirty="0"/>
          </a:p>
          <a:p>
            <a:endParaRPr lang="ru-RU" sz="4400" b="1" dirty="0" smtClean="0"/>
          </a:p>
          <a:p>
            <a:r>
              <a:rPr lang="ru-RU" sz="2400" b="1" dirty="0" smtClean="0"/>
              <a:t>Команда «Экологи Дона» </a:t>
            </a:r>
          </a:p>
          <a:p>
            <a:r>
              <a:rPr lang="ru-RU" sz="2400" b="1" dirty="0" smtClean="0"/>
              <a:t>Педагог Тарасова Е.А.</a:t>
            </a:r>
            <a:endParaRPr lang="ru-RU" sz="2400" dirty="0"/>
          </a:p>
        </p:txBody>
      </p:sp>
      <p:pic>
        <p:nvPicPr>
          <p:cNvPr id="6" name="Picture 5" descr="https://encrypted-tbn0.gstatic.com/images?q=tbn:ANd9GcQG21ZKx_gsb1CN59oBZrQtAAGip0fa_L6At9QGtcG_wQ9H5QvOg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015" y="1268760"/>
            <a:ext cx="2969425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87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2132856"/>
            <a:ext cx="885698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Михаил Александрович Шолохов (1905 — 1984) — советский писатель, обладатель Нобелевской премии по литературе, автор таких известных произведений как «Тихий Дон» и «Поднятая целина».</a:t>
            </a:r>
            <a:br>
              <a:rPr lang="ru-RU" sz="32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4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2801" y="1412776"/>
            <a:ext cx="849694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Родился </a:t>
            </a:r>
            <a:r>
              <a:rPr lang="ru-RU" sz="2400" dirty="0"/>
              <a:t>Михаил Шолохов 11 (24) мая 1905 года на хуторе </a:t>
            </a:r>
            <a:r>
              <a:rPr lang="ru-RU" sz="2400" dirty="0" err="1"/>
              <a:t>Кружилин</a:t>
            </a:r>
            <a:r>
              <a:rPr lang="ru-RU" sz="2400" dirty="0"/>
              <a:t> (ныне Ростовская обл.) в семье служащего торгового предприятия.</a:t>
            </a:r>
          </a:p>
          <a:p>
            <a:r>
              <a:rPr lang="ru-RU" sz="2400" dirty="0"/>
              <a:t>Первое образование в биографии Шолохова было получено в Москве в годы Первой Мировой войны. Затем он учился в гимназии в Воронежской губернии в городе Богучаре. </a:t>
            </a:r>
            <a:r>
              <a:rPr lang="ru-RU" sz="2400" dirty="0" smtClean="0"/>
              <a:t>Приехав </a:t>
            </a:r>
            <a:r>
              <a:rPr lang="ru-RU" sz="2400" dirty="0"/>
              <a:t>в Москву для продолжения образования и не поступив, вынужден был сменить множество рабочих специальностей, чтобы прокормиться. В тоже время в жизни Михаила Шолохова всегда находилось время для самообразования.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76672"/>
            <a:ext cx="5256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Ранние годы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8610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1700808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Впервые </a:t>
            </a:r>
            <a:r>
              <a:rPr lang="ru-RU" sz="2400" dirty="0"/>
              <a:t>его произведения были напечатаны в 1923 году. Творчество в жизни Шолохова всегда занимало важную роль. После изданий фельетонов в газетах, писатель публикует свои рассказы в журналах. В 1924 году в газете «Молодой ленинец» опубликован первый из цикла донских рассказов Шолохова — «Родинка». Позже все рассказы из этого цикла были объединены в три сборника: «Донские рассказы»(1926), </a:t>
            </a:r>
            <a:r>
              <a:rPr lang="ru-RU" sz="2400" dirty="0" smtClean="0"/>
              <a:t>«</a:t>
            </a:r>
            <a:r>
              <a:rPr lang="ru-RU" sz="2400" dirty="0"/>
              <a:t>Лазоревая степь» (1926) и «О Колчаке, крапиве и прочем» (1927</a:t>
            </a:r>
            <a:r>
              <a:rPr lang="ru-RU" sz="2400" dirty="0" smtClean="0"/>
              <a:t>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39753" y="476672"/>
            <a:ext cx="58521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Начало литературного пути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9445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696007"/>
            <a:ext cx="835292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Широкую </a:t>
            </a:r>
            <a:r>
              <a:rPr lang="ru-RU" sz="2400" dirty="0" smtClean="0"/>
              <a:t>известность Шолохову принесло произведение о донских казаках во времена войны – роман «Тихий Дон» (1928-1932). Эта эпопея со временем стала популярна не только в СССР, а еще в Европе, Азии, была переведена на многие языки. </a:t>
            </a:r>
            <a:endParaRPr lang="ru-RU" sz="2400" dirty="0" smtClean="0"/>
          </a:p>
          <a:p>
            <a:r>
              <a:rPr lang="ru-RU" sz="2400" dirty="0" smtClean="0"/>
              <a:t>       Стоит отметить, что важным событием в биографии Михаила Шолохова в 1965 году было получение Нобелевской премии по литературе за роман-эпопею «Тихий Дон».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04664"/>
            <a:ext cx="36188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Расцвет творчества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1533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340768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Еще одним известным романом М. Шолохова является «Поднятая целина» (1932-1959). Этот роман о временах коллективизации в двух томах в 1960 году получил Ленинскую премию. </a:t>
            </a:r>
          </a:p>
          <a:p>
            <a:r>
              <a:rPr lang="ru-RU" sz="2400" dirty="0"/>
              <a:t>С 1941 по 1945 год Шолохов работал военным корреспондентом. За это время он написал и опубликовал несколько рассказов, очерков («Наука ненависти» (1942), «На Дону», «Казаки» и другие).</a:t>
            </a:r>
            <a:br>
              <a:rPr lang="ru-RU" sz="2400" dirty="0"/>
            </a:br>
            <a:r>
              <a:rPr lang="ru-RU" sz="2400" dirty="0"/>
              <a:t>Известными произведениями Шолохова также являются: рассказ </a:t>
            </a:r>
            <a:r>
              <a:rPr lang="ru-RU" sz="2400" dirty="0">
                <a:hlinkClick r:id="rId2"/>
              </a:rPr>
              <a:t>«Судьба человека»</a:t>
            </a:r>
            <a:r>
              <a:rPr lang="ru-RU" sz="2400" dirty="0"/>
              <a:t> (1956), неоконченный роман «Они сражались за Родину»(1942—1944, 1949, 1969</a:t>
            </a:r>
            <a:r>
              <a:rPr lang="ru-RU" sz="2400" dirty="0" smtClean="0"/>
              <a:t>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4441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87824" y="476672"/>
            <a:ext cx="43825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Последние годы жизни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274838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 60-х годов Шолохов практически перестал заниматься литературой, любил уделять время охоте и рыбалке. Все свои награды передал на благотворительность (постройку новых школ).</a:t>
            </a:r>
            <a:br>
              <a:rPr lang="ru-RU" sz="2400" dirty="0" smtClean="0"/>
            </a:br>
            <a:r>
              <a:rPr lang="ru-RU" sz="2400" dirty="0" smtClean="0"/>
              <a:t>Умер писатель 21 февраля 1984 года от рака и был похоронен во дворе своего дома в станице Вешенской на берегу реки Дон.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6721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2828836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FA7"/>
                </a:solidFill>
                <a:effectLst/>
                <a:latin typeface="Arial" pitchFamily="34" charset="0"/>
                <a:cs typeface="Arial" pitchFamily="34" charset="0"/>
              </a:rPr>
              <a:t>Используемые ресурсы:</a:t>
            </a:r>
          </a:p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http://all-biography.ru/alpha/s/sholoxov-mixail-aleksandrovich-sholohov-mihail-aleksandrovich#ixzz4L5a3T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0485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412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6</cp:revision>
  <dcterms:created xsi:type="dcterms:W3CDTF">2016-09-23T13:56:35Z</dcterms:created>
  <dcterms:modified xsi:type="dcterms:W3CDTF">2016-09-26T07:21:39Z</dcterms:modified>
</cp:coreProperties>
</file>