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288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140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83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1"/>
            <a:ext cx="9144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0" y="1143001"/>
            <a:ext cx="9144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675" y="2292095"/>
            <a:ext cx="4300538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8675" y="4511785"/>
            <a:ext cx="4300538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410" y="0"/>
            <a:ext cx="1310643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5235798" y="1310656"/>
            <a:ext cx="3908203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Инструкции"/>
          <p:cNvSpPr/>
          <p:nvPr/>
        </p:nvSpPr>
        <p:spPr>
          <a:xfrm>
            <a:off x="9258300" y="0"/>
            <a:ext cx="97155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  <a:endParaRPr lang="ru-RU" sz="1200" b="0" i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659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610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006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653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79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681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80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14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765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5461F-8491-41C6-9243-2B0D3DB4CFA5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ACA87-4EC1-4D6A-BC70-4D868B969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35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biouroki.ru/workshop/crossgen.html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05696" y="24934"/>
            <a:ext cx="7038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 Black" panose="020B0A04020102020204" pitchFamily="34" charset="0"/>
              </a:rPr>
              <a:t>МУНИЦИПАЛЬНОЕ </a:t>
            </a:r>
            <a:r>
              <a:rPr lang="ru-RU" sz="1600" dirty="0">
                <a:latin typeface="Arial Black" panose="020B0A04020102020204" pitchFamily="34" charset="0"/>
              </a:rPr>
              <a:t>БЮДЖЕТНОЕ </a:t>
            </a:r>
            <a:r>
              <a:rPr lang="ru-RU" sz="1600" dirty="0" smtClean="0">
                <a:latin typeface="Arial Black" panose="020B0A04020102020204" pitchFamily="34" charset="0"/>
              </a:rPr>
              <a:t>УЧРЕЖДЕНИЕ </a:t>
            </a:r>
          </a:p>
          <a:p>
            <a:r>
              <a:rPr lang="ru-RU" sz="1600" dirty="0" smtClean="0">
                <a:latin typeface="Arial Black" panose="020B0A04020102020204" pitchFamily="34" charset="0"/>
              </a:rPr>
              <a:t>ДОПОЛНИТЕЛЬНОГО </a:t>
            </a:r>
            <a:r>
              <a:rPr lang="ru-RU" sz="1600" dirty="0">
                <a:latin typeface="Arial Black" panose="020B0A04020102020204" pitchFamily="34" charset="0"/>
              </a:rPr>
              <a:t>ОБРАЗОВАНИЯ </a:t>
            </a:r>
            <a:r>
              <a:rPr lang="ru-RU" sz="1600" dirty="0" smtClean="0">
                <a:latin typeface="Arial Black" panose="020B0A04020102020204" pitchFamily="34" charset="0"/>
              </a:rPr>
              <a:t>ГОРОДА РОСТОВА-НА-ДОНУ</a:t>
            </a:r>
          </a:p>
          <a:p>
            <a:r>
              <a:rPr lang="ru-RU" sz="1600" dirty="0" smtClean="0">
                <a:latin typeface="Arial Black" panose="020B0A04020102020204" pitchFamily="34" charset="0"/>
              </a:rPr>
              <a:t>«ДЕТСКИЙ </a:t>
            </a:r>
            <a:r>
              <a:rPr lang="ru-RU" sz="1600" dirty="0">
                <a:latin typeface="Arial Black" panose="020B0A04020102020204" pitchFamily="34" charset="0"/>
              </a:rPr>
              <a:t>ЭКОЛОГО-БИОЛОГИЧЕСКИЙ </a:t>
            </a:r>
            <a:r>
              <a:rPr lang="ru-RU" sz="1600" dirty="0" smtClean="0">
                <a:latin typeface="Arial Black" panose="020B0A04020102020204" pitchFamily="34" charset="0"/>
              </a:rPr>
              <a:t>ЦЕНТР»</a:t>
            </a:r>
            <a:endParaRPr lang="ru-RU" sz="1600" dirty="0"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484784"/>
            <a:ext cx="756084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b="1" dirty="0" smtClean="0"/>
          </a:p>
          <a:p>
            <a:pPr algn="ctr"/>
            <a:r>
              <a:rPr lang="ru-RU" sz="4400" b="1" dirty="0" smtClean="0"/>
              <a:t>Кроссворд к творческому проекту</a:t>
            </a:r>
          </a:p>
          <a:p>
            <a:pPr algn="ctr"/>
            <a:r>
              <a:rPr lang="ru-RU" sz="4400" b="1" dirty="0" smtClean="0"/>
              <a:t>«Слово </a:t>
            </a:r>
            <a:r>
              <a:rPr lang="ru-RU" sz="4400" b="1" dirty="0"/>
              <a:t>о </a:t>
            </a:r>
            <a:r>
              <a:rPr lang="ru-RU" sz="4400" b="1" dirty="0" smtClean="0"/>
              <a:t>Шолохове»</a:t>
            </a:r>
          </a:p>
          <a:p>
            <a:endParaRPr lang="ru-RU" sz="4400" b="1" dirty="0"/>
          </a:p>
          <a:p>
            <a:r>
              <a:rPr lang="ru-RU" sz="2400" b="1" dirty="0" smtClean="0"/>
              <a:t>Команда </a:t>
            </a:r>
            <a:r>
              <a:rPr lang="ru-RU" sz="2400" b="1" dirty="0" smtClean="0"/>
              <a:t>«Экологи Дона» </a:t>
            </a:r>
          </a:p>
          <a:p>
            <a:r>
              <a:rPr lang="ru-RU" sz="2400" b="1" dirty="0" smtClean="0"/>
              <a:t>Педагог Тарасова Е.А.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61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1720840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400" dirty="0" smtClean="0"/>
              <a:t>По горизонтали:</a:t>
            </a:r>
            <a:endParaRPr lang="ru-RU" sz="2400" dirty="0"/>
          </a:p>
          <a:p>
            <a:r>
              <a:rPr lang="ru-RU" sz="2400" dirty="0"/>
              <a:t> </a:t>
            </a:r>
          </a:p>
          <a:p>
            <a:pPr marL="342900" lvl="0" indent="-342900">
              <a:buAutoNum type="arabicPeriod"/>
            </a:pPr>
            <a:r>
              <a:rPr lang="ru-RU" sz="2400" dirty="0" smtClean="0"/>
              <a:t>К </a:t>
            </a:r>
            <a:r>
              <a:rPr lang="ru-RU" sz="2400" dirty="0"/>
              <a:t>какому жанру относится произведение «Тихий Дон» </a:t>
            </a:r>
            <a:endParaRPr lang="ru-RU" sz="2400" dirty="0" smtClean="0"/>
          </a:p>
          <a:p>
            <a:pPr lvl="0"/>
            <a:r>
              <a:rPr lang="ru-RU" sz="2400" dirty="0" smtClean="0"/>
              <a:t>4. Как </a:t>
            </a:r>
            <a:r>
              <a:rPr lang="ru-RU" sz="2400" dirty="0"/>
              <a:t>называется хутор, в котором родился М.А. Шолохов </a:t>
            </a:r>
            <a:endParaRPr lang="ru-RU" sz="2400" dirty="0" smtClean="0"/>
          </a:p>
          <a:p>
            <a:r>
              <a:rPr lang="ru-RU" sz="2400" dirty="0" smtClean="0"/>
              <a:t>6. К какому литературному жанру относится произведение «Судьба человека» </a:t>
            </a:r>
          </a:p>
          <a:p>
            <a:r>
              <a:rPr lang="ru-RU" sz="2400" dirty="0" smtClean="0"/>
              <a:t>7. Как звали приемного сына Андрея из рассказа «Судьба человека»</a:t>
            </a:r>
            <a:endParaRPr lang="ru-RU" sz="2400" dirty="0" smtClean="0"/>
          </a:p>
          <a:p>
            <a:pPr lvl="0"/>
            <a:r>
              <a:rPr lang="ru-RU" sz="2400" dirty="0" smtClean="0"/>
              <a:t>9</a:t>
            </a:r>
            <a:r>
              <a:rPr lang="ru-RU" sz="2400" dirty="0"/>
              <a:t>. Хутор, в котором проходят события романа «Тихий Дон»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86973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1582341"/>
            <a:ext cx="85689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200" dirty="0" smtClean="0"/>
              <a:t>По </a:t>
            </a:r>
            <a:r>
              <a:rPr lang="ru-RU" sz="2200" dirty="0"/>
              <a:t>вертикали:</a:t>
            </a:r>
          </a:p>
          <a:p>
            <a:pPr lvl="0"/>
            <a:r>
              <a:rPr lang="ru-RU" sz="2200" dirty="0" smtClean="0"/>
              <a:t>2. Фамилия </a:t>
            </a:r>
            <a:r>
              <a:rPr lang="ru-RU" sz="2200" dirty="0"/>
              <a:t>главного героя - рассказа Михаила Шолохова «Судьба человека» </a:t>
            </a:r>
            <a:endParaRPr lang="ru-RU" sz="2200" dirty="0" smtClean="0"/>
          </a:p>
          <a:p>
            <a:pPr lvl="0"/>
            <a:r>
              <a:rPr lang="ru-RU" sz="2200" dirty="0" smtClean="0"/>
              <a:t>3. Как </a:t>
            </a:r>
            <a:r>
              <a:rPr lang="ru-RU" sz="2200" dirty="0"/>
              <a:t>называется станица на берегу реки Дон, в которой был похоронен М.А. Шолохов </a:t>
            </a:r>
            <a:endParaRPr lang="ru-RU" sz="2200" dirty="0" smtClean="0"/>
          </a:p>
          <a:p>
            <a:pPr lvl="0"/>
            <a:r>
              <a:rPr lang="ru-RU" sz="2200" dirty="0"/>
              <a:t>5</a:t>
            </a:r>
            <a:r>
              <a:rPr lang="ru-RU" sz="2200" dirty="0" smtClean="0"/>
              <a:t>. Возлюбленная </a:t>
            </a:r>
            <a:r>
              <a:rPr lang="ru-RU" sz="2200" dirty="0"/>
              <a:t>Григория Мелехова </a:t>
            </a:r>
          </a:p>
          <a:p>
            <a:pPr lvl="0"/>
            <a:r>
              <a:rPr lang="ru-RU" sz="2200" dirty="0" smtClean="0"/>
              <a:t>8</a:t>
            </a:r>
            <a:r>
              <a:rPr lang="ru-RU" sz="2200" dirty="0"/>
              <a:t>. Первый  опубликованный рассказ М.А. Шолохова из цикла донских рассказов </a:t>
            </a:r>
            <a:r>
              <a:rPr lang="ru-RU" sz="2200" dirty="0" smtClean="0"/>
              <a:t>Шолохова</a:t>
            </a:r>
          </a:p>
          <a:p>
            <a:pPr lvl="0"/>
            <a:r>
              <a:rPr lang="ru-RU" sz="2200" dirty="0" smtClean="0"/>
              <a:t>10</a:t>
            </a:r>
            <a:r>
              <a:rPr lang="ru-RU" sz="2200" dirty="0"/>
              <a:t>. Центральный герой романа «Тихий Дон» - вспыльчивый, независимый </a:t>
            </a:r>
            <a:r>
              <a:rPr lang="ru-RU" sz="2200" dirty="0" smtClean="0"/>
              <a:t>казак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41841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2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1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19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13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11760" y="2967335"/>
            <a:ext cx="5472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Кроссворд «Слово о Шолохове»</a:t>
            </a:r>
          </a:p>
          <a:p>
            <a:r>
              <a:rPr lang="ru-RU" dirty="0" smtClean="0"/>
              <a:t>создан </a:t>
            </a:r>
            <a:r>
              <a:rPr lang="ru-RU" dirty="0" err="1"/>
              <a:t>cовместно</a:t>
            </a:r>
            <a:r>
              <a:rPr lang="ru-RU" dirty="0"/>
              <a:t> с </a:t>
            </a:r>
            <a:r>
              <a:rPr lang="ru-RU" dirty="0" err="1"/>
              <a:t>Кроссгеном</a:t>
            </a:r>
            <a:r>
              <a:rPr lang="ru-RU" dirty="0"/>
              <a:t> на сайте </a:t>
            </a:r>
            <a:r>
              <a:rPr lang="ru-RU" u="sng" dirty="0">
                <a:hlinkClick r:id="rId2"/>
              </a:rPr>
              <a:t>http://biouroki.ru/workshop/crossgen.html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74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113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2</cp:revision>
  <dcterms:created xsi:type="dcterms:W3CDTF">2016-09-26T08:28:50Z</dcterms:created>
  <dcterms:modified xsi:type="dcterms:W3CDTF">2016-09-26T08:42:55Z</dcterms:modified>
</cp:coreProperties>
</file>