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5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8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21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75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94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9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23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5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2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4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1BDE8-F5BB-4DD0-A513-0D27068C2D0A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4964A-B7D7-405F-A8CF-4D714A98A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16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oemesto.ru/detsad4/file/14630800/samn.jpg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.stranamam.ru/data/cache/2014feb/16/37/11144687_69928.jpg" TargetMode="External"/><Relationship Id="rId5" Type="http://schemas.openxmlformats.org/officeDocument/2006/relationships/hyperlink" Target="http://clipartmania.ru/uploads/gallery/main/317/goblet-3.png" TargetMode="External"/><Relationship Id="rId4" Type="http://schemas.openxmlformats.org/officeDocument/2006/relationships/hyperlink" Target="http://found400.ru/prefix/6109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1531248" y="2348880"/>
            <a:ext cx="5688632" cy="1944216"/>
          </a:xfrm>
          <a:prstGeom prst="cloudCallout">
            <a:avLst>
              <a:gd name="adj1" fmla="val -17886"/>
              <a:gd name="adj2" fmla="val 45255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Если хочешь быть здоров…</a:t>
            </a:r>
            <a:endParaRPr lang="ru-RU" sz="4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920" y="4581128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Автор: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Животенко</a:t>
            </a: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Татьяна Васильевна, учитель начальных классов, ГОУ РК,»РЦО»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1691680" y="5568082"/>
            <a:ext cx="756084" cy="720080"/>
          </a:xfrm>
          <a:prstGeom prst="actionButtonE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376937"/>
            <a:ext cx="1700213" cy="1822450"/>
          </a:xfrm>
          <a:prstGeom prst="ellipse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21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передаются возбудители инфекционных заболеваний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пищей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воздуху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00" y="2492896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667537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заболевание не относится к инфекционным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грипп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дизентерия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ветрянка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00" y="2479879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2609193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8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вещество разрушает организм и, в конце концов, убивает человека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сахар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наркотики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7316" y="2492896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766933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63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 поможет организму стать сильнее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анятия спортом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кусная пища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613" y="2565381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8361" y="2614327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питание нельзя назвать здоровым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спешки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однообразное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00" y="2519734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834211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76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71600" y="1988840"/>
            <a:ext cx="7188062" cy="2232248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</a:t>
            </a:r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</a:t>
            </a:r>
            <a:r>
              <a:rPr lang="ru-RU" sz="60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л</a:t>
            </a: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о</a:t>
            </a:r>
            <a:r>
              <a:rPr lang="ru-RU" sz="6000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д</a:t>
            </a:r>
            <a:r>
              <a:rPr lang="ru-RU" sz="60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ц</a:t>
            </a:r>
            <a:r>
              <a:rPr lang="ru-RU" sz="6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ы</a:t>
            </a:r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!</a:t>
            </a:r>
            <a:endParaRPr lang="ru-RU" sz="6000" dirty="0">
              <a:solidFill>
                <a:schemeClr val="bg2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8159662" y="1268760"/>
            <a:ext cx="732818" cy="72008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251520" y="1268760"/>
            <a:ext cx="720080" cy="720080"/>
          </a:xfrm>
          <a:prstGeom prst="actionButtonBeginning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7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И</a:t>
            </a:r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сточники</a:t>
            </a:r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3"/>
              </a:rPr>
              <a:t>Фон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4"/>
              </a:rPr>
              <a:t>Фон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err="1" smtClean="0">
                <a:hlinkClick r:id="rId5"/>
              </a:rPr>
              <a:t>Смешарик</a:t>
            </a:r>
            <a:r>
              <a:rPr lang="ru-RU" dirty="0" smtClean="0">
                <a:hlinkClick r:id="rId5"/>
              </a:rPr>
              <a:t> </a:t>
            </a:r>
            <a:endParaRPr lang="ru-RU" dirty="0" smtClean="0"/>
          </a:p>
          <a:p>
            <a:r>
              <a:rPr lang="ru-RU" dirty="0" err="1" smtClean="0">
                <a:hlinkClick r:id="rId6"/>
              </a:rPr>
              <a:t>Смешарик</a:t>
            </a:r>
            <a:r>
              <a:rPr lang="ru-RU" dirty="0" smtClean="0">
                <a:hlinkClick r:id="rId6"/>
              </a:rPr>
              <a:t> 2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8172400" y="5517232"/>
            <a:ext cx="720080" cy="792088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251520" y="5517232"/>
            <a:ext cx="720080" cy="792088"/>
          </a:xfrm>
          <a:prstGeom prst="actionButtonBeginning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1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1619672" y="1700808"/>
            <a:ext cx="5600208" cy="1008112"/>
          </a:xfrm>
          <a:prstGeom prst="cloudCallout">
            <a:avLst>
              <a:gd name="adj1" fmla="val -17886"/>
              <a:gd name="adj2" fmla="val 45255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Ребята!</a:t>
            </a:r>
            <a:endParaRPr lang="ru-RU" sz="4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2852936"/>
            <a:ext cx="6768752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32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прочитайте вопрос и выберите правильный ответ.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32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следующий слайд -</a:t>
            </a:r>
            <a:endParaRPr lang="ru-RU" sz="3200" b="1" dirty="0">
              <a:solidFill>
                <a:srgbClr val="32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87010"/>
            <a:ext cx="1700213" cy="1822450"/>
          </a:xfrm>
          <a:prstGeom prst="ellipse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36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вещества служат основным строительным материалом для тела человека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жиры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613" y="2371760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2624449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4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вещества необходимы для сохранения и укрепления здоровья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жиры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613" y="2371760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96712" y="2587784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10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 веществ много в масле, маргарине, сметане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белков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углеводов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жиров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5649" y="2408094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749409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84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в день необходимо есть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раза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3-4 раза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раз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00" y="2371760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40028" y="2642963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не передаются возбудители кишечных заболеваний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воздуху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пищей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грязными руками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9955" y="2421951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15044" y="2637975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1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вредит здоровью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свежем воздухе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Плавание, катание на лыжах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Малоподвижный образ жизни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6843" y="2502465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681359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0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абличка 4"/>
          <p:cNvSpPr/>
          <p:nvPr/>
        </p:nvSpPr>
        <p:spPr>
          <a:xfrm>
            <a:off x="1647485" y="908720"/>
            <a:ext cx="5791200" cy="1463040"/>
          </a:xfrm>
          <a:prstGeom prst="plaque">
            <a:avLst>
              <a:gd name="adj" fmla="val 33334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1"/>
            <a:tileRect/>
          </a:gra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 вредит здоровью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996712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4932040" y="2708920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987824" y="3856723"/>
            <a:ext cx="3585160" cy="720080"/>
          </a:xfrm>
          <a:prstGeom prst="plaque">
            <a:avLst>
              <a:gd name="adj" fmla="val 293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спиртное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2639" y="2492895"/>
            <a:ext cx="8496944" cy="225058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5" y="4743477"/>
            <a:ext cx="1785781" cy="187532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4941167"/>
            <a:ext cx="1702714" cy="1827303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555776" y="5229200"/>
            <a:ext cx="2880320" cy="1080120"/>
          </a:xfrm>
          <a:prstGeom prst="cloudCallout">
            <a:avLst>
              <a:gd name="adj1" fmla="val -82137"/>
              <a:gd name="adj2" fmla="val -1084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2708919"/>
            <a:ext cx="3585160" cy="9092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45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умай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192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ЗОЖ</dc:title>
  <dc:creator>М.видео</dc:creator>
  <cp:lastModifiedBy>М.видео</cp:lastModifiedBy>
  <cp:revision>24</cp:revision>
  <dcterms:created xsi:type="dcterms:W3CDTF">2016-04-11T07:47:39Z</dcterms:created>
  <dcterms:modified xsi:type="dcterms:W3CDTF">2016-04-12T16:53:47Z</dcterms:modified>
</cp:coreProperties>
</file>