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3" autoAdjust="0"/>
    <p:restoredTop sz="94660"/>
  </p:normalViewPr>
  <p:slideViewPr>
    <p:cSldViewPr>
      <p:cViewPr varScale="1">
        <p:scale>
          <a:sx n="104" d="100"/>
          <a:sy n="104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dang-today.com/wp-content/uploads/2015/01/pasta-gigi2.png" TargetMode="External"/><Relationship Id="rId13" Type="http://schemas.openxmlformats.org/officeDocument/2006/relationships/hyperlink" Target="http://ghadinews.net/upload/new/GhadiNews%20-%20soap.jpg" TargetMode="External"/><Relationship Id="rId3" Type="http://schemas.openxmlformats.org/officeDocument/2006/relationships/hyperlink" Target="http://novosilky-ks-dnz.edukit.kiev.ua/files2/images/kartinki/depositphotos_7587945-Sport-kids.jpg?size=11" TargetMode="External"/><Relationship Id="rId7" Type="http://schemas.openxmlformats.org/officeDocument/2006/relationships/hyperlink" Target="http://vietlifestyles.com/wp-content/uploads/2014/05/7-62-5d7c0.jpg" TargetMode="External"/><Relationship Id="rId12" Type="http://schemas.openxmlformats.org/officeDocument/2006/relationships/hyperlink" Target="http://www.kinderhouse.ru/uploads/posts/2014-10/1412861406_strah-lech-spat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eknikdiet.com/wp-content/uploads/2015/04/download-7.jpg" TargetMode="External"/><Relationship Id="rId11" Type="http://schemas.openxmlformats.org/officeDocument/2006/relationships/hyperlink" Target="http://med-doc.info/wp-content/uploads/2010/05/znachenie-svezhego-vozduxa.jpg" TargetMode="External"/><Relationship Id="rId5" Type="http://schemas.openxmlformats.org/officeDocument/2006/relationships/hyperlink" Target="http://cdut-kominternovskiy.edu.kh.ua/files2/images/sayt/%D1%87%D0%B8%D1%81%D1%82.jpg?size=11" TargetMode="External"/><Relationship Id="rId15" Type="http://schemas.openxmlformats.org/officeDocument/2006/relationships/hyperlink" Target="http://hokiloto.com/data_images/56a9c7ceceaf5.jpg" TargetMode="External"/><Relationship Id="rId10" Type="http://schemas.openxmlformats.org/officeDocument/2006/relationships/hyperlink" Target="http://www.zid.com.ua/wp-content/uploads/2012/01/mochalka.jpg" TargetMode="External"/><Relationship Id="rId4" Type="http://schemas.openxmlformats.org/officeDocument/2006/relationships/hyperlink" Target="http://www.kak-poxudet.ru/wp-content/uploads/2013/07/lechenie-obmena-veshestv-300x199.jpg" TargetMode="External"/><Relationship Id="rId9" Type="http://schemas.openxmlformats.org/officeDocument/2006/relationships/hyperlink" Target="http://www.planetakirov.ru/images/catalog/595709b1d160d57da19d2ecdb5cf52be959d.jpg" TargetMode="External"/><Relationship Id="rId14" Type="http://schemas.openxmlformats.org/officeDocument/2006/relationships/hyperlink" Target="http://mdoau56orsk.ru/images/sov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285860"/>
            <a:ext cx="6357982" cy="364333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38100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Интерактивный кроссворд</a:t>
            </a:r>
            <a:r>
              <a:rPr lang="ru-RU" sz="6000" b="1" dirty="0" smtClean="0">
                <a:ln w="381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sz="6000" b="1" dirty="0" smtClean="0">
                <a:ln w="38100"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7200" b="1" dirty="0" smtClean="0">
                <a:ln w="381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«Здоровый образ жизни»</a:t>
            </a:r>
            <a:endParaRPr lang="ru-RU" sz="7200" b="1" dirty="0">
              <a:ln w="38100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Управляющая кнопка: сведения 2">
            <a:hlinkClick r:id="" action="ppaction://hlinkshowjump?jump=lastslide" highlightClick="1"/>
          </p:cNvPr>
          <p:cNvSpPr/>
          <p:nvPr/>
        </p:nvSpPr>
        <p:spPr>
          <a:xfrm>
            <a:off x="214282" y="6143644"/>
            <a:ext cx="500066" cy="50006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429520" y="6072206"/>
            <a:ext cx="500066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85984" y="4572008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Автор: Игнатьева Юлия </a:t>
            </a:r>
            <a:r>
              <a:rPr lang="ru-RU" b="1" dirty="0" err="1" smtClean="0"/>
              <a:t>Ювиналиевна</a:t>
            </a:r>
            <a:r>
              <a:rPr lang="ru-RU" b="1" dirty="0" smtClean="0"/>
              <a:t>,</a:t>
            </a:r>
          </a:p>
          <a:p>
            <a:pPr algn="ctr"/>
            <a:r>
              <a:rPr lang="ru-RU" b="1" dirty="0" smtClean="0"/>
              <a:t>учитель начальных классов </a:t>
            </a:r>
          </a:p>
          <a:p>
            <a:pPr algn="ctr"/>
            <a:r>
              <a:rPr lang="ru-RU" b="1" dirty="0" smtClean="0"/>
              <a:t>МБОУ «СОШ №30 им. А.И. Трофимова» г. Чебоксары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Скругленный прямоугольник 136"/>
          <p:cNvSpPr/>
          <p:nvPr/>
        </p:nvSpPr>
        <p:spPr>
          <a:xfrm>
            <a:off x="6215074" y="4572008"/>
            <a:ext cx="2786082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14282" y="214290"/>
            <a:ext cx="3643338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14282" y="428604"/>
            <a:ext cx="37861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b="1" dirty="0" smtClean="0">
                <a:solidFill>
                  <a:schemeClr val="bg1"/>
                </a:solidFill>
              </a:rPr>
              <a:t>Там, где губка не осилит, </a:t>
            </a:r>
          </a:p>
          <a:p>
            <a:pPr fontAlgn="base"/>
            <a:r>
              <a:rPr lang="ru-RU" sz="2400" b="1" dirty="0" smtClean="0">
                <a:solidFill>
                  <a:schemeClr val="bg1"/>
                </a:solidFill>
              </a:rPr>
              <a:t>Не домоет, не </a:t>
            </a:r>
            <a:r>
              <a:rPr lang="ru-RU" sz="2400" b="1" dirty="0" err="1" smtClean="0">
                <a:solidFill>
                  <a:schemeClr val="bg1"/>
                </a:solidFill>
              </a:rPr>
              <a:t>домылит</a:t>
            </a:r>
            <a:r>
              <a:rPr lang="ru-RU" sz="2400" b="1" dirty="0" smtClean="0">
                <a:solidFill>
                  <a:schemeClr val="bg1"/>
                </a:solidFill>
              </a:rPr>
              <a:t>, </a:t>
            </a:r>
          </a:p>
          <a:p>
            <a:pPr fontAlgn="base"/>
            <a:r>
              <a:rPr lang="ru-RU" sz="2400" b="1" dirty="0" smtClean="0">
                <a:solidFill>
                  <a:schemeClr val="bg1"/>
                </a:solidFill>
              </a:rPr>
              <a:t>На себя я труд беру: </a:t>
            </a:r>
          </a:p>
          <a:p>
            <a:pPr fontAlgn="base"/>
            <a:r>
              <a:rPr lang="ru-RU" sz="2400" b="1" dirty="0" smtClean="0">
                <a:solidFill>
                  <a:schemeClr val="bg1"/>
                </a:solidFill>
              </a:rPr>
              <a:t>Пятки, локти с мылом тру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0049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29124" y="378619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5775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28638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64357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14363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Стрелка вниз 108"/>
          <p:cNvSpPr/>
          <p:nvPr/>
        </p:nvSpPr>
        <p:spPr>
          <a:xfrm>
            <a:off x="4000496" y="0"/>
            <a:ext cx="428628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571472" y="335756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71472" y="414338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71472" y="46434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7147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50016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42872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42872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428728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428728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000496" y="78579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929058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000496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000496" y="207167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00049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000496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ик 132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6" name="Рисунок 135" descr="мочал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4697024"/>
            <a:ext cx="2500330" cy="1875248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38" name="Управляющая кнопка: далее 137">
            <a:hlinkClick r:id="" action="ppaction://hlinkshowjump?jump=nextslide" highlightClick="1"/>
          </p:cNvPr>
          <p:cNvSpPr/>
          <p:nvPr/>
        </p:nvSpPr>
        <p:spPr>
          <a:xfrm>
            <a:off x="214282" y="6215082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Скругленный прямоугольник 137"/>
          <p:cNvSpPr/>
          <p:nvPr/>
        </p:nvSpPr>
        <p:spPr>
          <a:xfrm>
            <a:off x="6215074" y="4429132"/>
            <a:ext cx="2786082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14282" y="214290"/>
            <a:ext cx="3643338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14282" y="571480"/>
            <a:ext cx="37861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Что можно видеть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 с закрытыми глазами?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0049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29124" y="378619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5775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28638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64357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14363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Стрелка вниз 108"/>
          <p:cNvSpPr/>
          <p:nvPr/>
        </p:nvSpPr>
        <p:spPr>
          <a:xfrm>
            <a:off x="4000496" y="3357562"/>
            <a:ext cx="428628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571472" y="335756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71472" y="414338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71472" y="46434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7147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50016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42872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42872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428728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428728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000496" y="78579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929058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000496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000496" y="207167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00049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000496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000496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Прямоугольник 135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7" name="Рисунок 136" descr="с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4643446"/>
            <a:ext cx="2500330" cy="1875248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39" name="Управляющая кнопка: далее 138">
            <a:hlinkClick r:id="" action="ppaction://hlinkshowjump?jump=nextslide" highlightClick="1"/>
          </p:cNvPr>
          <p:cNvSpPr/>
          <p:nvPr/>
        </p:nvSpPr>
        <p:spPr>
          <a:xfrm>
            <a:off x="285720" y="6215082"/>
            <a:ext cx="357190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Скругленный прямоугольник 140"/>
          <p:cNvSpPr/>
          <p:nvPr/>
        </p:nvSpPr>
        <p:spPr>
          <a:xfrm>
            <a:off x="6143636" y="4429132"/>
            <a:ext cx="2857520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14282" y="214290"/>
            <a:ext cx="3643338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14282" y="571480"/>
            <a:ext cx="37861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Гладко, душисто, моет чисто!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0049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29124" y="378619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5775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28638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64357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14363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Стрелка вниз 108"/>
          <p:cNvSpPr/>
          <p:nvPr/>
        </p:nvSpPr>
        <p:spPr>
          <a:xfrm rot="16200000">
            <a:off x="3500430" y="428604"/>
            <a:ext cx="428628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571472" y="335756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71472" y="414338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71472" y="46434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7147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50016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42872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42872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428728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428728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000496" y="78579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929058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000496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000496" y="207167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00049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000496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000496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429124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286380" y="35716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4857752" y="35716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Прямоугольник 137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Прямоугольник 139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" name="Рисунок 132" descr="GhadiNews - so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4572008"/>
            <a:ext cx="2571768" cy="1857388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42" name="Управляющая кнопка: далее 141">
            <a:hlinkClick r:id="" action="ppaction://hlinkshowjump?jump=next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48"/>
          <p:cNvSpPr/>
          <p:nvPr/>
        </p:nvSpPr>
        <p:spPr>
          <a:xfrm>
            <a:off x="6215074" y="4500570"/>
            <a:ext cx="2786082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0" y="214290"/>
            <a:ext cx="3857620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0" y="285728"/>
            <a:ext cx="392905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</a:rPr>
              <a:t>Мягкое, пушистое</a:t>
            </a:r>
            <a:br>
              <a:rPr lang="ru-RU" sz="2600" b="1" dirty="0" smtClean="0">
                <a:solidFill>
                  <a:schemeClr val="bg1"/>
                </a:solidFill>
              </a:rPr>
            </a:br>
            <a:r>
              <a:rPr lang="ru-RU" sz="2600" b="1" dirty="0" smtClean="0">
                <a:solidFill>
                  <a:schemeClr val="bg1"/>
                </a:solidFill>
              </a:rPr>
              <a:t>Беленькое, чистое.</a:t>
            </a:r>
            <a:br>
              <a:rPr lang="ru-RU" sz="2600" b="1" dirty="0" smtClean="0">
                <a:solidFill>
                  <a:schemeClr val="bg1"/>
                </a:solidFill>
              </a:rPr>
            </a:br>
            <a:r>
              <a:rPr lang="ru-RU" sz="2600" b="1" dirty="0" smtClean="0">
                <a:solidFill>
                  <a:schemeClr val="bg1"/>
                </a:solidFill>
              </a:rPr>
              <a:t>В душ его возьму с собой</a:t>
            </a:r>
            <a:br>
              <a:rPr lang="ru-RU" sz="2600" b="1" dirty="0" smtClean="0">
                <a:solidFill>
                  <a:schemeClr val="bg1"/>
                </a:solidFill>
              </a:rPr>
            </a:br>
            <a:r>
              <a:rPr lang="ru-RU" sz="2600" b="1" dirty="0" smtClean="0">
                <a:solidFill>
                  <a:schemeClr val="bg1"/>
                </a:solidFill>
              </a:rPr>
              <a:t>Буду чистый и сухой</a:t>
            </a:r>
            <a:r>
              <a:rPr lang="ru-RU" sz="2600" dirty="0" smtClean="0">
                <a:solidFill>
                  <a:schemeClr val="bg1"/>
                </a:solidFill>
              </a:rPr>
              <a:t>.</a:t>
            </a:r>
            <a:endParaRPr lang="ru-RU" sz="26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0049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29124" y="378619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5775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28638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64357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14363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Стрелка вниз 108"/>
          <p:cNvSpPr/>
          <p:nvPr/>
        </p:nvSpPr>
        <p:spPr>
          <a:xfrm>
            <a:off x="5715008" y="428604"/>
            <a:ext cx="428628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571472" y="335756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71472" y="414338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71472" y="46434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7147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50016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42872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42872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428728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428728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000496" y="78579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929058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000496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000496" y="207167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00049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000496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000496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786314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429124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286380" y="35716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715008" y="78579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715008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715008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5715008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71500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71500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Прямоугольник 142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рямоугольник 143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Прямоугольник 144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Прямоугольник 145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TextBox 146"/>
          <p:cNvSpPr txBox="1"/>
          <p:nvPr/>
        </p:nvSpPr>
        <p:spPr>
          <a:xfrm>
            <a:off x="4857752" y="35716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8" name="Рисунок 147" descr="полотенц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4643446"/>
            <a:ext cx="2369956" cy="1915115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50" name="Управляющая кнопка: далее 149">
            <a:hlinkClick r:id="" action="ppaction://hlinkshowjump?jump=nextslide" highlightClick="1"/>
          </p:cNvPr>
          <p:cNvSpPr/>
          <p:nvPr/>
        </p:nvSpPr>
        <p:spPr>
          <a:xfrm>
            <a:off x="285720" y="6215082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Скругленный прямоугольник 150"/>
          <p:cNvSpPr/>
          <p:nvPr/>
        </p:nvSpPr>
        <p:spPr>
          <a:xfrm>
            <a:off x="6143636" y="4500570"/>
            <a:ext cx="2857520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14282" y="214290"/>
            <a:ext cx="3643338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14282" y="571480"/>
            <a:ext cx="37861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У неё с утра дела: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чистит зубы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добела.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0049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29124" y="378619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5775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28638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64357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14363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Стрелка вниз 108"/>
          <p:cNvSpPr/>
          <p:nvPr/>
        </p:nvSpPr>
        <p:spPr>
          <a:xfrm>
            <a:off x="7000892" y="1714488"/>
            <a:ext cx="428628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571472" y="335756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71472" y="414338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71472" y="46434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7147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50016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42872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42872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428728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428728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000496" y="78579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929058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000496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000496" y="207167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00049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000496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000496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857752" y="35716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429124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286380" y="35716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715008" y="78579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715008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715008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5715008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71500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71500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7000892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Ё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7000892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7000892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000892" y="378619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ик 146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 147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 148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0" name="Рисунок 149" descr="щет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4714884"/>
            <a:ext cx="2571768" cy="1714512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52" name="Управляющая кнопка: далее 151">
            <a:hlinkClick r:id="" action="ppaction://hlinkshowjump?jump=nextslide" highlightClick="1"/>
          </p:cNvPr>
          <p:cNvSpPr/>
          <p:nvPr/>
        </p:nvSpPr>
        <p:spPr>
          <a:xfrm>
            <a:off x="285720" y="6286520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Скругленный прямоугольник 155"/>
          <p:cNvSpPr/>
          <p:nvPr/>
        </p:nvSpPr>
        <p:spPr>
          <a:xfrm>
            <a:off x="6143636" y="4500570"/>
            <a:ext cx="2857520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42844" y="214290"/>
            <a:ext cx="3714776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14282" y="357166"/>
            <a:ext cx="378618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Болеть мне некогда, друзья,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В футбол, хоккей играю я.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И я собою очень горд,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Что дарит мне здоровье…</a:t>
            </a:r>
          </a:p>
          <a:p>
            <a:pPr algn="ctr"/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0049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29124" y="378619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5775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28638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64357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14363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Стрелка вниз 108"/>
          <p:cNvSpPr/>
          <p:nvPr/>
        </p:nvSpPr>
        <p:spPr>
          <a:xfrm>
            <a:off x="4857752" y="857232"/>
            <a:ext cx="428628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571472" y="335756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71472" y="414338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71472" y="46434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7147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50016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42872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42872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428728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428728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4000496" y="78579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929058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000496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000496" y="207167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00049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4000496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000496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857752" y="35716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429124" y="35716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286380" y="35716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715008" y="78579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715008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715008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5715008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71500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71500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7000892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Ё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7000892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7000892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000892" y="378619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Прямоугольник 146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 147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 148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TextBox 149"/>
          <p:cNvSpPr txBox="1"/>
          <p:nvPr/>
        </p:nvSpPr>
        <p:spPr>
          <a:xfrm>
            <a:off x="4857752" y="16430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4857752" y="207167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4857752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4857752" y="292893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5" name="Рисунок 154" descr="spo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4572008"/>
            <a:ext cx="2500330" cy="2000264"/>
          </a:xfrm>
          <a:prstGeom prst="rect">
            <a:avLst/>
          </a:prstGeom>
        </p:spPr>
      </p:pic>
      <p:sp>
        <p:nvSpPr>
          <p:cNvPr id="157" name="Управляющая кнопка: далее 156">
            <a:hlinkClick r:id="" action="ppaction://hlinkshowjump?jump=nextslide" highlightClick="1"/>
          </p:cNvPr>
          <p:cNvSpPr/>
          <p:nvPr/>
        </p:nvSpPr>
        <p:spPr>
          <a:xfrm>
            <a:off x="214282" y="6215082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57150"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МОЛОДЦЫ!</a:t>
            </a:r>
            <a:endParaRPr lang="ru-RU" sz="9600" b="1" dirty="0">
              <a:ln w="57150"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285720" y="6215082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8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429684" cy="62865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Использованная литература:</a:t>
            </a:r>
          </a:p>
          <a:p>
            <a:r>
              <a:rPr lang="ru-RU" sz="1600" dirty="0" smtClean="0"/>
              <a:t>Илларионова Ю.Г. Учите детей отгадывать загадки/Ю.Г. Илларионова . – М. : Просвещение, 1985. – 160 с. , ил.</a:t>
            </a:r>
          </a:p>
          <a:p>
            <a:pPr algn="ctr">
              <a:buNone/>
            </a:pPr>
            <a:r>
              <a:rPr lang="ru-RU" sz="16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Интернет- </a:t>
            </a:r>
            <a:r>
              <a:rPr lang="ru-RU" sz="16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ресурсы</a:t>
            </a:r>
            <a:endParaRPr lang="ru-RU" sz="1600" b="1" dirty="0" smtClean="0">
              <a:hlinkClick r:id="rId3"/>
            </a:endParaRPr>
          </a:p>
          <a:p>
            <a:r>
              <a:rPr lang="en-US" sz="1600" dirty="0" smtClean="0">
                <a:hlinkClick r:id="rId3"/>
              </a:rPr>
              <a:t>http</a:t>
            </a:r>
            <a:r>
              <a:rPr lang="en-US" sz="1600" dirty="0" smtClean="0">
                <a:hlinkClick r:id="rId3"/>
              </a:rPr>
              <a:t>://novosilky-ks-dnz.edukit.kiev.ua/files2/images/kartinki/depositphotos_7587945-Sport-kids.jpg?size=11</a:t>
            </a:r>
            <a:r>
              <a:rPr lang="ru-RU" sz="1600" dirty="0" smtClean="0"/>
              <a:t> - </a:t>
            </a:r>
            <a:r>
              <a:rPr lang="ru-RU" sz="1600" b="1" dirty="0" smtClean="0"/>
              <a:t>зарядка</a:t>
            </a:r>
          </a:p>
          <a:p>
            <a:r>
              <a:rPr lang="en-US" sz="1600" dirty="0" smtClean="0">
                <a:hlinkClick r:id="rId4"/>
              </a:rPr>
              <a:t>http://www.kak-poxudet.ru/wp-content/uploads/2013/07/lechenie-obmena-veshestv-300x199.jpg</a:t>
            </a:r>
            <a:r>
              <a:rPr lang="ru-RU" sz="1600" dirty="0" smtClean="0"/>
              <a:t> - </a:t>
            </a:r>
            <a:r>
              <a:rPr lang="ru-RU" sz="1600" b="1" dirty="0" smtClean="0"/>
              <a:t>витамины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http://cdut-kominternovskiy.edu.kh.ua/files2/images/sayt/%D1%87%D0%B8%D1%81%D1%82.jpg?size=11</a:t>
            </a:r>
            <a:r>
              <a:rPr lang="ru-RU" sz="1600" dirty="0" smtClean="0"/>
              <a:t> - </a:t>
            </a:r>
            <a:r>
              <a:rPr lang="ru-RU" sz="1600" b="1" dirty="0" smtClean="0"/>
              <a:t>чистота</a:t>
            </a:r>
          </a:p>
          <a:p>
            <a:r>
              <a:rPr lang="en-US" sz="1600" dirty="0" smtClean="0">
                <a:hlinkClick r:id="rId6"/>
              </a:rPr>
              <a:t>http://teknikdiet.com/wp-content/uploads/2015/04/download-7.jpg</a:t>
            </a:r>
            <a:r>
              <a:rPr lang="ru-RU" sz="1600" dirty="0" smtClean="0"/>
              <a:t> - </a:t>
            </a:r>
            <a:r>
              <a:rPr lang="ru-RU" sz="1600" b="1" dirty="0" smtClean="0"/>
              <a:t>овощи</a:t>
            </a:r>
          </a:p>
          <a:p>
            <a:r>
              <a:rPr lang="en-US" sz="1600" dirty="0" smtClean="0">
                <a:hlinkClick r:id="rId7"/>
              </a:rPr>
              <a:t>http://vietlifestyles.com/wp-content/uploads/2014/05/7-62-5d7c0.jpg</a:t>
            </a:r>
            <a:r>
              <a:rPr lang="ru-RU" sz="1600" dirty="0" smtClean="0"/>
              <a:t> - </a:t>
            </a:r>
            <a:r>
              <a:rPr lang="ru-RU" sz="1600" b="1" dirty="0" smtClean="0"/>
              <a:t>солнце</a:t>
            </a:r>
          </a:p>
          <a:p>
            <a:r>
              <a:rPr lang="en-US" sz="1600" dirty="0" smtClean="0">
                <a:hlinkClick r:id="rId8"/>
              </a:rPr>
              <a:t>http://www.padang-today.com/wp-content/uploads/2015/01/pasta-gigi2.png</a:t>
            </a:r>
            <a:r>
              <a:rPr lang="ru-RU" sz="1600" dirty="0" smtClean="0"/>
              <a:t> - </a:t>
            </a:r>
            <a:r>
              <a:rPr lang="ru-RU" sz="1600" b="1" dirty="0" smtClean="0"/>
              <a:t>зубная щетка</a:t>
            </a:r>
          </a:p>
          <a:p>
            <a:r>
              <a:rPr lang="en-US" sz="1600" dirty="0" smtClean="0">
                <a:hlinkClick r:id="rId9"/>
              </a:rPr>
              <a:t>http://lysogirska.at.ua/Foto20/inshe/sport.png</a:t>
            </a:r>
            <a:r>
              <a:rPr lang="ru-RU" sz="1600" dirty="0" smtClean="0">
                <a:hlinkClick r:id="rId9"/>
              </a:rPr>
              <a:t>   </a:t>
            </a:r>
            <a:r>
              <a:rPr lang="ru-RU" sz="1600" dirty="0" smtClean="0"/>
              <a:t> -  </a:t>
            </a:r>
            <a:r>
              <a:rPr lang="ru-RU" sz="1600" b="1" dirty="0" smtClean="0"/>
              <a:t>спорт</a:t>
            </a:r>
            <a:endParaRPr lang="ru-RU" sz="1600" b="1" dirty="0" smtClean="0">
              <a:hlinkClick r:id="rId9"/>
            </a:endParaRPr>
          </a:p>
          <a:p>
            <a:r>
              <a:rPr lang="en-US" sz="1600" dirty="0" smtClean="0">
                <a:hlinkClick r:id="rId9"/>
              </a:rPr>
              <a:t>http://www.planetakirov.ru/images/catalog/595709b1d160d57da19d2ecdb5cf52be959d.jpg</a:t>
            </a:r>
            <a:r>
              <a:rPr lang="ru-RU" sz="1600" dirty="0" smtClean="0"/>
              <a:t> - </a:t>
            </a:r>
            <a:r>
              <a:rPr lang="ru-RU" sz="1600" b="1" dirty="0" smtClean="0"/>
              <a:t>полотенце</a:t>
            </a:r>
          </a:p>
          <a:p>
            <a:r>
              <a:rPr lang="en-US" sz="1600" dirty="0" smtClean="0">
                <a:hlinkClick r:id="rId10"/>
              </a:rPr>
              <a:t>http://www.zid.com.ua/wp-content/uploads/2012/01/mochalka.jpg</a:t>
            </a:r>
            <a:r>
              <a:rPr lang="ru-RU" sz="1600" dirty="0" smtClean="0"/>
              <a:t> - </a:t>
            </a:r>
            <a:r>
              <a:rPr lang="ru-RU" sz="1600" b="1" dirty="0" smtClean="0"/>
              <a:t>мочалка</a:t>
            </a:r>
          </a:p>
          <a:p>
            <a:r>
              <a:rPr lang="en-US" sz="1600" dirty="0" smtClean="0">
                <a:hlinkClick r:id="rId11"/>
              </a:rPr>
              <a:t>http://med-doc.info/wp-content/uploads/2010/05/znachenie-svezhego-vozduxa.jpg</a:t>
            </a:r>
            <a:r>
              <a:rPr lang="ru-RU" sz="1600" dirty="0" smtClean="0"/>
              <a:t> - </a:t>
            </a:r>
            <a:r>
              <a:rPr lang="ru-RU" sz="1600" b="1" dirty="0" smtClean="0"/>
              <a:t>воздух</a:t>
            </a:r>
          </a:p>
          <a:p>
            <a:r>
              <a:rPr lang="en-US" sz="1600" dirty="0" smtClean="0">
                <a:hlinkClick r:id="rId12"/>
              </a:rPr>
              <a:t>http://www.kinderhouse.ru/uploads/posts/2014-10/1412861406_strah-lech-spat.jpg</a:t>
            </a:r>
            <a:r>
              <a:rPr lang="ru-RU" sz="1600" dirty="0" smtClean="0"/>
              <a:t> - </a:t>
            </a:r>
            <a:r>
              <a:rPr lang="ru-RU" sz="1600" b="1" dirty="0" smtClean="0"/>
              <a:t>сон</a:t>
            </a:r>
          </a:p>
          <a:p>
            <a:r>
              <a:rPr lang="en-US" sz="1600" dirty="0" smtClean="0">
                <a:hlinkClick r:id="rId13"/>
              </a:rPr>
              <a:t>http://ghadinews.net/upload/new/GhadiNews%20-%20soap.jpg</a:t>
            </a:r>
            <a:r>
              <a:rPr lang="ru-RU" sz="1600" dirty="0" smtClean="0"/>
              <a:t> - </a:t>
            </a:r>
            <a:r>
              <a:rPr lang="ru-RU" sz="1600" b="1" dirty="0" smtClean="0"/>
              <a:t>мыло</a:t>
            </a:r>
          </a:p>
          <a:p>
            <a:r>
              <a:rPr lang="en-US" sz="1600" dirty="0" smtClean="0">
                <a:hlinkClick r:id="rId14"/>
              </a:rPr>
              <a:t>http://mdoau56orsk.ru/images/sov1.jpg</a:t>
            </a:r>
            <a:r>
              <a:rPr lang="ru-RU" sz="1600" dirty="0" smtClean="0"/>
              <a:t> - </a:t>
            </a:r>
            <a:r>
              <a:rPr lang="ru-RU" sz="1600" b="1" dirty="0" smtClean="0"/>
              <a:t>здоровье</a:t>
            </a:r>
          </a:p>
          <a:p>
            <a:r>
              <a:rPr lang="en-US" sz="1600" dirty="0" smtClean="0">
                <a:hlinkClick r:id="rId15"/>
              </a:rPr>
              <a:t>http://hokiloto.com/data_images/56a9c7ceceaf5.jpg</a:t>
            </a:r>
            <a:r>
              <a:rPr lang="ru-RU" sz="1600" dirty="0" smtClean="0"/>
              <a:t> - </a:t>
            </a:r>
            <a:r>
              <a:rPr lang="ru-RU" sz="1600" b="1" dirty="0" smtClean="0"/>
              <a:t>фон</a:t>
            </a:r>
            <a:endParaRPr lang="ru-RU" sz="1600" dirty="0" smtClean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Скругленный прямоугольник 84"/>
          <p:cNvSpPr/>
          <p:nvPr/>
        </p:nvSpPr>
        <p:spPr>
          <a:xfrm>
            <a:off x="6072198" y="4714884"/>
            <a:ext cx="2928958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214282" y="3071810"/>
            <a:ext cx="428596" cy="35719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14282" y="285728"/>
            <a:ext cx="3643338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85720" y="428604"/>
            <a:ext cx="350046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Если руки наши в ваксе,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Если на нос сели кляксы,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Кто тогда нам первый друг,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Снимет грязь с лица и рук?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" name="Рисунок 83" descr="httpwww.adpic.dedatapicturedetailTrinkwasser_wird_in_ein_Glas_gegossen_519241.jp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4929198"/>
            <a:ext cx="2643206" cy="1643074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86" name="Управляющая кнопка: далее 85">
            <a:hlinkClick r:id="" action="ppaction://hlinkshowjump?jump=nextslide" highlightClick="1"/>
          </p:cNvPr>
          <p:cNvSpPr/>
          <p:nvPr/>
        </p:nvSpPr>
        <p:spPr>
          <a:xfrm>
            <a:off x="214282" y="6357958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Скругленный прямоугольник 94"/>
          <p:cNvSpPr/>
          <p:nvPr/>
        </p:nvSpPr>
        <p:spPr>
          <a:xfrm>
            <a:off x="6143636" y="4714884"/>
            <a:ext cx="2857520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214282" y="3929066"/>
            <a:ext cx="428596" cy="35719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0" y="285728"/>
            <a:ext cx="3929058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0" y="428604"/>
            <a:ext cx="40719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 только утром я проснусь,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Присяду, встану и нагнусь – Все упражненья по порядку! Поможет вырасти …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3" name="Рисунок 92" descr="заряд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4786322"/>
            <a:ext cx="2571768" cy="1771166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96" name="Управляющая кнопка: далее 95">
            <a:hlinkClick r:id="" action="ppaction://hlinkshowjump?jump=nextslide" highlightClick="1"/>
          </p:cNvPr>
          <p:cNvSpPr/>
          <p:nvPr/>
        </p:nvSpPr>
        <p:spPr>
          <a:xfrm>
            <a:off x="214282" y="6215082"/>
            <a:ext cx="357190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Скругленный прямоугольник 102"/>
          <p:cNvSpPr/>
          <p:nvPr/>
        </p:nvSpPr>
        <p:spPr>
          <a:xfrm>
            <a:off x="5929322" y="4786322"/>
            <a:ext cx="2928958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928662" y="4786322"/>
            <a:ext cx="428596" cy="35719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0" y="0"/>
            <a:ext cx="3929058" cy="25717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0" y="214290"/>
            <a:ext cx="40719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В овощах и фруктах есть.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Детям нужно много есть.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Принимают для здоровья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Их холодною порою.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Для </a:t>
            </a:r>
            <a:r>
              <a:rPr lang="ru-RU" sz="2400" b="1" dirty="0" err="1" smtClean="0">
                <a:solidFill>
                  <a:schemeClr val="bg1"/>
                </a:solidFill>
              </a:rPr>
              <a:t>Сашули</a:t>
            </a:r>
            <a:r>
              <a:rPr lang="ru-RU" sz="2400" b="1" dirty="0" smtClean="0">
                <a:solidFill>
                  <a:schemeClr val="bg1"/>
                </a:solidFill>
              </a:rPr>
              <a:t> и Полины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Что полезно?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" name="Рисунок 101" descr="витамин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4857760"/>
            <a:ext cx="2643206" cy="1753327"/>
          </a:xfrm>
          <a:prstGeom prst="rect">
            <a:avLst/>
          </a:prstGeom>
          <a:ln w="38100" cmpd="sng">
            <a:solidFill>
              <a:srgbClr val="002060"/>
            </a:solidFill>
          </a:ln>
        </p:spPr>
      </p:pic>
      <p:sp>
        <p:nvSpPr>
          <p:cNvPr id="104" name="Управляющая кнопка: далее 103">
            <a:hlinkClick r:id="" action="ppaction://hlinkshowjump?jump=nextslide" highlightClick="1"/>
          </p:cNvPr>
          <p:cNvSpPr/>
          <p:nvPr/>
        </p:nvSpPr>
        <p:spPr>
          <a:xfrm>
            <a:off x="214282" y="6286520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Скругленный прямоугольник 109"/>
          <p:cNvSpPr/>
          <p:nvPr/>
        </p:nvSpPr>
        <p:spPr>
          <a:xfrm>
            <a:off x="6215074" y="4429132"/>
            <a:ext cx="2786082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0" y="0"/>
            <a:ext cx="3929058" cy="25717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3428992" y="1357298"/>
            <a:ext cx="428596" cy="35719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428596" y="357166"/>
            <a:ext cx="26432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... –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 залог здоровья.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рямоугольник 103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рямоугольник 107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9" name="Рисунок 108" descr="чисто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4572008"/>
            <a:ext cx="2357454" cy="2038925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11" name="Управляющая кнопка: далее 110">
            <a:hlinkClick r:id="" action="ppaction://hlinkshowjump?jump=nextslide" highlightClick="1"/>
          </p:cNvPr>
          <p:cNvSpPr/>
          <p:nvPr/>
        </p:nvSpPr>
        <p:spPr>
          <a:xfrm>
            <a:off x="214282" y="6215082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Скругленный прямоугольник 114"/>
          <p:cNvSpPr/>
          <p:nvPr/>
        </p:nvSpPr>
        <p:spPr>
          <a:xfrm>
            <a:off x="6000760" y="4786322"/>
            <a:ext cx="3000396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500034" y="285728"/>
            <a:ext cx="3000396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5214942" y="2214554"/>
            <a:ext cx="428596" cy="35719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642910" y="428604"/>
            <a:ext cx="27860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Где больше всего витаминов?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4" name="Рисунок 113" descr="овощ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4857760"/>
            <a:ext cx="2714644" cy="1788373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16" name="Управляющая кнопка: далее 115">
            <a:hlinkClick r:id="" action="ppaction://hlinkshowjump?jump=nextslide" highlightClick="1"/>
          </p:cNvPr>
          <p:cNvSpPr/>
          <p:nvPr/>
        </p:nvSpPr>
        <p:spPr>
          <a:xfrm>
            <a:off x="214282" y="6286520"/>
            <a:ext cx="500066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Скругленный прямоугольник 120"/>
          <p:cNvSpPr/>
          <p:nvPr/>
        </p:nvSpPr>
        <p:spPr>
          <a:xfrm>
            <a:off x="6072198" y="4714884"/>
            <a:ext cx="2857520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14282" y="214290"/>
            <a:ext cx="3357586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3571868" y="3857628"/>
            <a:ext cx="428596" cy="35719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428596" y="357166"/>
            <a:ext cx="26432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Один костёр весь мир согревает.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0049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29124" y="378619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5775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28638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64357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14363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рямоугольник 117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0" name="Рисунок 119" descr="солнц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4929198"/>
            <a:ext cx="2571768" cy="1605031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22" name="Управляющая кнопка: далее 121">
            <a:hlinkClick r:id="" action="ppaction://hlinkshowjump?jump=nextslide" highlightClick="1"/>
          </p:cNvPr>
          <p:cNvSpPr/>
          <p:nvPr/>
        </p:nvSpPr>
        <p:spPr>
          <a:xfrm>
            <a:off x="285720" y="6215082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Скругленный прямоугольник 125"/>
          <p:cNvSpPr/>
          <p:nvPr/>
        </p:nvSpPr>
        <p:spPr>
          <a:xfrm>
            <a:off x="6286512" y="4357694"/>
            <a:ext cx="2643206" cy="23574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14282" y="214290"/>
            <a:ext cx="3643338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14282" y="571480"/>
            <a:ext cx="37861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Солнце, … и вода – наши лучшие друзья!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0049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29124" y="378619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5775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28638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64357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14363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Стрелка вниз 108"/>
          <p:cNvSpPr/>
          <p:nvPr/>
        </p:nvSpPr>
        <p:spPr>
          <a:xfrm>
            <a:off x="571472" y="2571744"/>
            <a:ext cx="428628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571472" y="335756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71472" y="414338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71472" y="46434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7147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рямоугольник 122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ик 123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5" name="Рисунок 124" descr="возду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4572008"/>
            <a:ext cx="2357454" cy="1927874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27" name="Управляющая кнопка: далее 126">
            <a:hlinkClick r:id="" action="ppaction://hlinkshowjump?jump=nextslide" highlightClick="1"/>
          </p:cNvPr>
          <p:cNvSpPr/>
          <p:nvPr/>
        </p:nvSpPr>
        <p:spPr>
          <a:xfrm>
            <a:off x="214282" y="6215082"/>
            <a:ext cx="357190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Скругленный прямоугольник 130"/>
          <p:cNvSpPr/>
          <p:nvPr/>
        </p:nvSpPr>
        <p:spPr>
          <a:xfrm>
            <a:off x="6143636" y="4429132"/>
            <a:ext cx="2857520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14282" y="214290"/>
            <a:ext cx="3643338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86380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557214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2872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7147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7147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147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514351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286380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14363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15008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5008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5715008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28625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429124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857752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14363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000496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000496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000496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000496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000496" y="42860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000496" y="85723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000496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429124" y="128586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700089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429520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089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572264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000892" y="385762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00892" y="3429000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700089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/>
          <p:cNvSpPr txBox="1"/>
          <p:nvPr/>
        </p:nvSpPr>
        <p:spPr>
          <a:xfrm>
            <a:off x="214282" y="571480"/>
            <a:ext cx="37861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Береги платье снова,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 а … - смолоду!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71472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92893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2872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0010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14324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147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428728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85735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8598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643174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429124" y="471488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142872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8598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1461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71802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71868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00496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429124" y="464344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0049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Ч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42912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857752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286380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Т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72264" y="121442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121442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43570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572264" y="2071678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143636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29454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Щ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7429520" y="207167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00049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429124" y="378619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57752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28638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643570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143636" y="378619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9" name="Стрелка вниз 108"/>
          <p:cNvSpPr/>
          <p:nvPr/>
        </p:nvSpPr>
        <p:spPr>
          <a:xfrm>
            <a:off x="1428728" y="2071678"/>
            <a:ext cx="428628" cy="42862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571472" y="335756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71472" y="414338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71472" y="464344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7147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500166" y="250030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428728" y="335756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428728" y="421481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428728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428728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4857752" y="2571744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ик 126"/>
          <p:cNvSpPr/>
          <p:nvPr/>
        </p:nvSpPr>
        <p:spPr>
          <a:xfrm>
            <a:off x="4857752" y="3000372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рямоугольник 127"/>
          <p:cNvSpPr/>
          <p:nvPr/>
        </p:nvSpPr>
        <p:spPr>
          <a:xfrm>
            <a:off x="4857752" y="2143116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рямоугольник 128"/>
          <p:cNvSpPr/>
          <p:nvPr/>
        </p:nvSpPr>
        <p:spPr>
          <a:xfrm>
            <a:off x="4857752" y="1714488"/>
            <a:ext cx="428628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2" name="Рисунок 131" descr="sov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4572008"/>
            <a:ext cx="2428892" cy="2008078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133" name="Управляющая кнопка: далее 132">
            <a:hlinkClick r:id="" action="ppaction://hlinkshowjump?jump=nextslide" highlightClick="1"/>
          </p:cNvPr>
          <p:cNvSpPr/>
          <p:nvPr/>
        </p:nvSpPr>
        <p:spPr>
          <a:xfrm>
            <a:off x="214282" y="6215082"/>
            <a:ext cx="428628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816</Words>
  <Application>Microsoft Office PowerPoint</Application>
  <PresentationFormat>Экран (4:3)</PresentationFormat>
  <Paragraphs>619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Интерактивный кроссворд «Здоровый образ жизни»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МОЛОДЦЫ!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74</cp:revision>
  <dcterms:modified xsi:type="dcterms:W3CDTF">2016-04-01T16:13:55Z</dcterms:modified>
</cp:coreProperties>
</file>