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8" r:id="rId3"/>
    <p:sldId id="260" r:id="rId4"/>
    <p:sldId id="261" r:id="rId5"/>
    <p:sldId id="262" r:id="rId6"/>
    <p:sldId id="263" r:id="rId7"/>
    <p:sldId id="264" r:id="rId8"/>
    <p:sldId id="266" r:id="rId9"/>
    <p:sldId id="268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401F"/>
    <a:srgbClr val="003300"/>
    <a:srgbClr val="006600"/>
    <a:srgbClr val="F3650D"/>
    <a:srgbClr val="E1F2CE"/>
    <a:srgbClr val="002611"/>
    <a:srgbClr val="00642D"/>
    <a:srgbClr val="A2DF0B"/>
    <a:srgbClr val="A122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0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332656"/>
            <a:ext cx="8352928" cy="6192688"/>
          </a:xfrm>
          <a:prstGeom prst="roundRect">
            <a:avLst/>
          </a:prstGeom>
          <a:solidFill>
            <a:schemeClr val="bg1"/>
          </a:solidFill>
          <a:ln>
            <a:solidFill>
              <a:srgbClr val="E54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9572" y="1844824"/>
            <a:ext cx="7560840" cy="1025418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3650D"/>
                </a:solidFill>
                <a:latin typeface="Times New Roman" pitchFamily="18" charset="0"/>
                <a:cs typeface="Times New Roman" pitchFamily="18" charset="0"/>
              </a:rPr>
              <a:t>Doctor's advice</a:t>
            </a:r>
            <a:endParaRPr lang="ru-RU" sz="4400" b="1" dirty="0">
              <a:solidFill>
                <a:srgbClr val="F3650D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772" y="3212976"/>
            <a:ext cx="3960440" cy="297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:\Документы\Конкурсные работы\Конкурсные работы 2014 - 2015 уч.год\Учитель года_регион\Урок\Логотип центр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90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12" y="6326906"/>
            <a:ext cx="6524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81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Документы\Конкурсные работы\Конкурсные работы 2014 - 2015 уч.год\Учитель года_регион\Урок\Урок_стресс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Документы\Конкурсные работы\Конкурсные работы 2014 - 2015 уч.год\Учитель года_регион\Урок\SnapShot(2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1" t="15401" r="9879" b="18366"/>
          <a:stretch/>
        </p:blipFill>
        <p:spPr bwMode="auto">
          <a:xfrm>
            <a:off x="1835696" y="1196752"/>
            <a:ext cx="5508611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9712" y="3933056"/>
            <a:ext cx="5184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006600"/>
                </a:solidFill>
                <a:latin typeface="Britannic Bold" pitchFamily="34" charset="0"/>
              </a:rPr>
              <a:t>Inna </a:t>
            </a:r>
            <a:r>
              <a:rPr lang="en-US" sz="5400" dirty="0" err="1" smtClean="0">
                <a:solidFill>
                  <a:srgbClr val="006600"/>
                </a:solidFill>
                <a:latin typeface="Britannic Bold" pitchFamily="34" charset="0"/>
              </a:rPr>
              <a:t>Bodrova</a:t>
            </a:r>
            <a:endParaRPr lang="ru-RU" sz="5400" dirty="0">
              <a:solidFill>
                <a:srgbClr val="0066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752" y="4941168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E5401F"/>
                </a:solidFill>
                <a:latin typeface="Britannic Bold" pitchFamily="34" charset="0"/>
              </a:rPr>
              <a:t>top – manager </a:t>
            </a:r>
            <a:endParaRPr lang="ru-RU" sz="2800" b="1" dirty="0">
              <a:solidFill>
                <a:srgbClr val="E540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74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332656"/>
            <a:ext cx="8352928" cy="6192688"/>
          </a:xfrm>
          <a:prstGeom prst="roundRect">
            <a:avLst/>
          </a:prstGeom>
          <a:solidFill>
            <a:schemeClr val="bg1"/>
          </a:solidFill>
          <a:ln>
            <a:solidFill>
              <a:srgbClr val="E54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22" r="4119" b="17153"/>
          <a:stretch/>
        </p:blipFill>
        <p:spPr bwMode="auto">
          <a:xfrm>
            <a:off x="4904119" y="2708920"/>
            <a:ext cx="3648746" cy="2949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83568" y="836712"/>
            <a:ext cx="7560840" cy="792088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9478" y="2707500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0065" y="3918913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should get </a:t>
            </a:r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regular exercises.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5602" y="5000247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</a:t>
            </a:r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shouldn’t eat too much ice cream.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980728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If I have a headache ………</a:t>
            </a:r>
            <a:endParaRPr lang="ru-RU" sz="3600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2884294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should get enough sleep.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306" y="2707500"/>
            <a:ext cx="3651250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 вправо 5">
            <a:hlinkClick r:id="rId6" action="ppaction://hlinksldjump"/>
          </p:cNvPr>
          <p:cNvSpPr/>
          <p:nvPr/>
        </p:nvSpPr>
        <p:spPr>
          <a:xfrm>
            <a:off x="8333272" y="6381328"/>
            <a:ext cx="632493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50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332656"/>
            <a:ext cx="8352928" cy="6192688"/>
          </a:xfrm>
          <a:prstGeom prst="roundRect">
            <a:avLst/>
          </a:prstGeom>
          <a:solidFill>
            <a:schemeClr val="bg1"/>
          </a:solidFill>
          <a:ln>
            <a:solidFill>
              <a:srgbClr val="E54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22" r="4119" b="17153"/>
          <a:stretch/>
        </p:blipFill>
        <p:spPr bwMode="auto">
          <a:xfrm>
            <a:off x="4904119" y="2708920"/>
            <a:ext cx="3648746" cy="2949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83568" y="836712"/>
            <a:ext cx="7560840" cy="792088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7314" y="3861048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7314" y="2750276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should get </a:t>
            </a:r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regular exercises.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76139" y="5082415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</a:t>
            </a:r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should get enough sleep.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980728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If I have a stomachache ………</a:t>
            </a:r>
            <a:endParaRPr lang="ru-RU" sz="3600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5326" y="4036422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</a:t>
            </a:r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shouldn’t eat too much ice cream.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306" y="2707500"/>
            <a:ext cx="3651250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033" y="6326906"/>
            <a:ext cx="6524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92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332656"/>
            <a:ext cx="8352928" cy="6192688"/>
          </a:xfrm>
          <a:prstGeom prst="roundRect">
            <a:avLst/>
          </a:prstGeom>
          <a:solidFill>
            <a:schemeClr val="bg1"/>
          </a:solidFill>
          <a:ln>
            <a:solidFill>
              <a:srgbClr val="E54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22" r="4119" b="17153"/>
          <a:stretch/>
        </p:blipFill>
        <p:spPr bwMode="auto">
          <a:xfrm>
            <a:off x="4904119" y="2708920"/>
            <a:ext cx="3648746" cy="2949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83568" y="836712"/>
            <a:ext cx="7560840" cy="792088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2597" y="5085184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0065" y="3918913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should get </a:t>
            </a:r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regular exercises.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76868" y="2852936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</a:t>
            </a:r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should get enough sleep.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980728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If I have a toothache ………</a:t>
            </a:r>
            <a:endParaRPr lang="ru-RU" sz="3600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4880" y="5260558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</a:t>
            </a:r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shouldn’t eat too much ice cream.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306" y="2707500"/>
            <a:ext cx="3651250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6326906"/>
            <a:ext cx="6524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634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332656"/>
            <a:ext cx="8352928" cy="6192688"/>
          </a:xfrm>
          <a:prstGeom prst="roundRect">
            <a:avLst/>
          </a:prstGeom>
          <a:solidFill>
            <a:schemeClr val="bg1"/>
          </a:solidFill>
          <a:ln>
            <a:solidFill>
              <a:srgbClr val="E54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22" r="4119" b="17153"/>
          <a:stretch/>
        </p:blipFill>
        <p:spPr bwMode="auto">
          <a:xfrm>
            <a:off x="4904119" y="2708920"/>
            <a:ext cx="3648746" cy="2949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83568" y="836712"/>
            <a:ext cx="7560840" cy="792088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2597" y="5085184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0065" y="3918913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should get </a:t>
            </a:r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regular exercises.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76868" y="2852936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</a:t>
            </a:r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shouldn’t </a:t>
            </a:r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eat too much </a:t>
            </a:r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ice.  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980728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If I have sore eyes………</a:t>
            </a:r>
            <a:endParaRPr lang="ru-RU" sz="3600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2355" y="5138190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shouldn’t spend too much time in front of the TV.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306" y="2707500"/>
            <a:ext cx="3651250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326906"/>
            <a:ext cx="6524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515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332656"/>
            <a:ext cx="8352928" cy="6192688"/>
          </a:xfrm>
          <a:prstGeom prst="roundRect">
            <a:avLst/>
          </a:prstGeom>
          <a:solidFill>
            <a:schemeClr val="bg1"/>
          </a:solidFill>
          <a:ln>
            <a:solidFill>
              <a:srgbClr val="E54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22" r="4119" b="17153"/>
          <a:stretch/>
        </p:blipFill>
        <p:spPr bwMode="auto">
          <a:xfrm>
            <a:off x="4904119" y="2708920"/>
            <a:ext cx="3648746" cy="2949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83568" y="836712"/>
            <a:ext cx="7560840" cy="792088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0065" y="4021475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3568" y="5229200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should get </a:t>
            </a:r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regular exercises.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66089" y="2879447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</a:t>
            </a:r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should get enough sleep.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980728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If I </a:t>
            </a:r>
            <a:r>
              <a:rPr lang="en-US" sz="3600" b="1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have a sore </a:t>
            </a:r>
            <a:r>
              <a:rPr lang="en-US" sz="3600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throat………</a:t>
            </a:r>
            <a:endParaRPr lang="ru-RU" sz="3600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0609" y="4108430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</a:t>
            </a:r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shouldn’t eat too much ice cream.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306" y="2707500"/>
            <a:ext cx="3651250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326906"/>
            <a:ext cx="6524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889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332656"/>
            <a:ext cx="8352928" cy="6192688"/>
          </a:xfrm>
          <a:prstGeom prst="roundRect">
            <a:avLst/>
          </a:prstGeom>
          <a:solidFill>
            <a:schemeClr val="bg1"/>
          </a:solidFill>
          <a:ln>
            <a:solidFill>
              <a:srgbClr val="E54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22" r="4119" b="17153"/>
          <a:stretch/>
        </p:blipFill>
        <p:spPr bwMode="auto">
          <a:xfrm>
            <a:off x="4904119" y="2708920"/>
            <a:ext cx="3648746" cy="2949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83568" y="836712"/>
            <a:ext cx="7560840" cy="792088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2932" y="2852936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should get regular exercises.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96434" y="5229200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</a:t>
            </a:r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shouldn’t argue with your friend.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2932" y="4005064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</a:t>
            </a:r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should get enough sleep.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980728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If I have a backache………</a:t>
            </a:r>
            <a:endParaRPr lang="ru-RU" sz="3600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306" y="2707500"/>
            <a:ext cx="3651250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073" y="6237312"/>
            <a:ext cx="6524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373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332656"/>
            <a:ext cx="8352928" cy="6192688"/>
          </a:xfrm>
          <a:prstGeom prst="roundRect">
            <a:avLst/>
          </a:prstGeom>
          <a:solidFill>
            <a:schemeClr val="bg1"/>
          </a:solidFill>
          <a:ln>
            <a:solidFill>
              <a:srgbClr val="E54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22" r="4119" b="17153"/>
          <a:stretch/>
        </p:blipFill>
        <p:spPr bwMode="auto">
          <a:xfrm>
            <a:off x="4904119" y="2708920"/>
            <a:ext cx="3648746" cy="2949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83568" y="836712"/>
            <a:ext cx="7560840" cy="792088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2932" y="2852936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should </a:t>
            </a:r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see a doctor.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3568" y="5264670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</a:t>
            </a:r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should get regular exercises.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2932" y="4005064"/>
            <a:ext cx="4176464" cy="72008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…. I </a:t>
            </a:r>
            <a:r>
              <a:rPr lang="en-US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should take care of my pet.</a:t>
            </a:r>
            <a:endParaRPr lang="ru-RU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980728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611"/>
                </a:solidFill>
                <a:latin typeface="Times New Roman" pitchFamily="18" charset="0"/>
                <a:cs typeface="Times New Roman" pitchFamily="18" charset="0"/>
              </a:rPr>
              <a:t>If I have an earache………</a:t>
            </a:r>
            <a:endParaRPr lang="ru-RU" sz="3600" b="1" dirty="0">
              <a:solidFill>
                <a:srgbClr val="0026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306" y="2707500"/>
            <a:ext cx="3651250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326906"/>
            <a:ext cx="6524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42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332656"/>
            <a:ext cx="8352928" cy="6192688"/>
          </a:xfrm>
          <a:prstGeom prst="roundRect">
            <a:avLst/>
          </a:prstGeom>
          <a:solidFill>
            <a:schemeClr val="bg1"/>
          </a:solidFill>
          <a:ln>
            <a:solidFill>
              <a:srgbClr val="E54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9572" y="1844824"/>
            <a:ext cx="7560840" cy="1025418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64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3650D"/>
                </a:solidFill>
                <a:latin typeface="Times New Roman" pitchFamily="18" charset="0"/>
                <a:cs typeface="Times New Roman" pitchFamily="18" charset="0"/>
              </a:rPr>
              <a:t>Doctor's advice</a:t>
            </a:r>
            <a:endParaRPr lang="ru-RU" sz="4400" b="1" dirty="0">
              <a:solidFill>
                <a:srgbClr val="F3650D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772" y="3212976"/>
            <a:ext cx="3960440" cy="297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:\Документы\Конкурсные работы\Конкурсные работы 2014 - 2015 уч.год\Учитель года_регион\Урок\Логотип центр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90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12" y="6326906"/>
            <a:ext cx="6524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166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373</TotalTime>
  <Words>217</Words>
  <Application>Microsoft Office PowerPoint</Application>
  <PresentationFormat>Экран (4:3)</PresentationFormat>
  <Paragraphs>32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Doctor's advice</dc:title>
  <cp:lastModifiedBy>inna</cp:lastModifiedBy>
  <cp:revision>58</cp:revision>
  <dcterms:modified xsi:type="dcterms:W3CDTF">2015-04-15T15:54:55Z</dcterms:modified>
</cp:coreProperties>
</file>