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0"/>
  </p:notesMasterIdLst>
  <p:sldIdLst>
    <p:sldId id="267" r:id="rId2"/>
    <p:sldId id="269" r:id="rId3"/>
    <p:sldId id="275" r:id="rId4"/>
    <p:sldId id="276" r:id="rId5"/>
    <p:sldId id="257" r:id="rId6"/>
    <p:sldId id="266" r:id="rId7"/>
    <p:sldId id="265" r:id="rId8"/>
    <p:sldId id="264" r:id="rId9"/>
    <p:sldId id="263" r:id="rId10"/>
    <p:sldId id="262" r:id="rId11"/>
    <p:sldId id="261" r:id="rId12"/>
    <p:sldId id="260" r:id="rId13"/>
    <p:sldId id="285" r:id="rId14"/>
    <p:sldId id="272" r:id="rId15"/>
    <p:sldId id="273" r:id="rId16"/>
    <p:sldId id="277" r:id="rId17"/>
    <p:sldId id="279" r:id="rId18"/>
    <p:sldId id="280" r:id="rId19"/>
    <p:sldId id="281" r:id="rId20"/>
    <p:sldId id="282" r:id="rId21"/>
    <p:sldId id="283" r:id="rId22"/>
    <p:sldId id="284" r:id="rId23"/>
    <p:sldId id="271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301" r:id="rId38"/>
    <p:sldId id="300" r:id="rId39"/>
    <p:sldId id="299" r:id="rId40"/>
    <p:sldId id="302" r:id="rId41"/>
    <p:sldId id="305" r:id="rId42"/>
    <p:sldId id="303" r:id="rId43"/>
    <p:sldId id="304" r:id="rId44"/>
    <p:sldId id="307" r:id="rId45"/>
    <p:sldId id="309" r:id="rId46"/>
    <p:sldId id="308" r:id="rId47"/>
    <p:sldId id="270" r:id="rId48"/>
    <p:sldId id="278" r:id="rId4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CC3300"/>
    <a:srgbClr val="FF8E49"/>
    <a:srgbClr val="BB6126"/>
    <a:srgbClr val="FEB98A"/>
    <a:srgbClr val="FFFF66"/>
    <a:srgbClr val="FF67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19" autoAdjust="0"/>
    <p:restoredTop sz="87119" autoAdjust="0"/>
  </p:normalViewPr>
  <p:slideViewPr>
    <p:cSldViewPr>
      <p:cViewPr varScale="1">
        <p:scale>
          <a:sx n="57" d="100"/>
          <a:sy n="57" d="100"/>
        </p:scale>
        <p:origin x="-12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5B0DC06-4895-4D8A-940B-14A1B227EE44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92BBA65-165F-4C36-9C1C-1C62B7C8C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C971B64-6CD9-4A3A-ACE7-79971F8C3ACA}" type="slidenum">
              <a:rPr lang="ru-RU" smtClean="0"/>
              <a:pPr/>
              <a:t>27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C59AE0B-8EA7-4879-8F72-399DBC21C17E}" type="slidenum">
              <a:rPr lang="ru-RU" smtClean="0"/>
              <a:pPr/>
              <a:t>28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7D6FEDD-F657-4D2E-A312-4256497343C1}" type="slidenum">
              <a:rPr lang="ru-RU" smtClean="0"/>
              <a:pPr/>
              <a:t>29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8CAEF6E-3EF1-4181-BAD9-A941BD411314}" type="slidenum">
              <a:rPr lang="ru-RU" smtClean="0"/>
              <a:pPr/>
              <a:t>30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F7D8D1E-9E14-4595-A300-22D81E9AC992}" type="slidenum">
              <a:rPr lang="ru-RU" smtClean="0"/>
              <a:pPr/>
              <a:t>31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964274A-7641-46EF-9D98-3D5F029CA356}" type="slidenum">
              <a:rPr lang="ru-RU" smtClean="0"/>
              <a:pPr/>
              <a:t>47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F7A7C5E-8147-4761-8055-A773A05BC175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B02D9F-4A52-4283-A85B-37176C4E1D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444C0-6326-470B-957B-B4FFDF1F146C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136D9-1441-493E-972A-A84B636A5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7F743-9B27-45FC-99E7-D4B1D1FD9D92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7964B-CCC9-4239-B9A6-87EB3E91BC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5E8FE-6E8C-4D4A-9478-290753313026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845CE-E122-4B8A-96CE-A1283D64C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B96A288-1E25-4E19-8C7F-CDB5CB68FD8F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77F4D01-4EE6-428E-AE2B-C4C67E0E0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A020C-07C8-4D07-9E13-793A0DE72F69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65E55-589D-44BA-9DEB-F771CF14C9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AA81E-62F2-4D5A-9EC3-3178AC0F2814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98A60-FF8B-40E1-9B20-DD4B7E25AC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C3C6A-252E-4250-830F-8A6490F9638F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4B0E8-865D-4E69-8D78-8A42053F77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8B73F9B-500B-4AE0-B1B4-301CE88DA489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65FF69D-F38E-47FF-88FB-40BEA8EC4E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39E95-6975-4730-8183-6E8E77C0A694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67704-15F7-41EB-9E36-BF6FCA202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AA61AC-E2C6-4CC7-AD6C-5329C163D3ED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FE068B-3097-4534-BF4E-3C460E5588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8C3120F-0DE1-4A9E-AA0E-39EDD0D602AB}" type="datetimeFigureOut">
              <a:rPr lang="ru-RU"/>
              <a:pPr>
                <a:defRPr/>
              </a:pPr>
              <a:t>12.03.2016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662A5B6-B179-42DE-8C16-36E9B46CD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057" r:id="rId2"/>
    <p:sldLayoutId id="2147484065" r:id="rId3"/>
    <p:sldLayoutId id="2147484058" r:id="rId4"/>
    <p:sldLayoutId id="2147484059" r:id="rId5"/>
    <p:sldLayoutId id="2147484060" r:id="rId6"/>
    <p:sldLayoutId id="2147484066" r:id="rId7"/>
    <p:sldLayoutId id="2147484061" r:id="rId8"/>
    <p:sldLayoutId id="2147484067" r:id="rId9"/>
    <p:sldLayoutId id="2147484062" r:id="rId10"/>
    <p:sldLayoutId id="214748406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46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slide" Target="slide17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bst3m.ru/stsp/indexstsp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qSBZY0WW8A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class.ru/node/241476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slide" Target="slide23.xml"/><Relationship Id="rId4" Type="http://schemas.openxmlformats.org/officeDocument/2006/relationships/slide" Target="slide3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ww.youtube.com/watch?v=EHkNoGVVpUw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" Target="slide46.xml"/><Relationship Id="rId7" Type="http://schemas.openxmlformats.org/officeDocument/2006/relationships/image" Target="../media/image2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4.gif"/><Relationship Id="rId5" Type="http://schemas.openxmlformats.org/officeDocument/2006/relationships/image" Target="../media/image12.png"/><Relationship Id="rId10" Type="http://schemas.openxmlformats.org/officeDocument/2006/relationships/slide" Target="slide44.xml"/><Relationship Id="rId4" Type="http://schemas.openxmlformats.org/officeDocument/2006/relationships/slide" Target="slide45.xml"/><Relationship Id="rId9" Type="http://schemas.openxmlformats.org/officeDocument/2006/relationships/slide" Target="slide2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slide" Target="slide3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youtube.com/watch?v=1zbCDyjPRs8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4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gif"/><Relationship Id="rId9" Type="http://schemas.openxmlformats.org/officeDocument/2006/relationships/hyperlink" Target="https://www.youtube.com/watch?v=V2pJCi7-Tqc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st3m.ru/stsp/indexstsp.html" TargetMode="External"/><Relationship Id="rId3" Type="http://schemas.openxmlformats.org/officeDocument/2006/relationships/hyperlink" Target="https://www.youtube.com/watch?v=DVyKo5ZVP5E" TargetMode="External"/><Relationship Id="rId7" Type="http://schemas.openxmlformats.org/officeDocument/2006/relationships/hyperlink" Target="http://www.openclass.ru/node/241476" TargetMode="External"/><Relationship Id="rId2" Type="http://schemas.openxmlformats.org/officeDocument/2006/relationships/hyperlink" Target="https://www.youtube.com/watch?v=aqSBZY0WW8A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himikatus.ru/index.php" TargetMode="External"/><Relationship Id="rId5" Type="http://schemas.openxmlformats.org/officeDocument/2006/relationships/hyperlink" Target="https://www.youtube.com/watch?v=V2pJCi7-Tqc" TargetMode="External"/><Relationship Id="rId4" Type="http://schemas.openxmlformats.org/officeDocument/2006/relationships/hyperlink" Target="https://www.youtube.com/watch?v=EHkNoGVVpUw" TargetMode="Externa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chemistry-chemists.com/N3_2008/U1/ChemistryAndChemists_3_2008-U1_files/2n3_08u1.jpg" TargetMode="External"/><Relationship Id="rId3" Type="http://schemas.openxmlformats.org/officeDocument/2006/relationships/hyperlink" Target="http://www.hemltd.ru/export/sites/HemLtd/catalog/general_labware/alcohol_burner0.jpg" TargetMode="External"/><Relationship Id="rId7" Type="http://schemas.openxmlformats.org/officeDocument/2006/relationships/hyperlink" Target="http://engschool18.ru/uploads/posts/2010-09/1285159374_rrrrr13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engschool18.ru/uploads/posts/2010-09/1285159316_rrrrr14.jpg" TargetMode="External"/><Relationship Id="rId11" Type="http://schemas.openxmlformats.org/officeDocument/2006/relationships/hyperlink" Target="http://img.readtiger.com/wkp/ru/&#1061;&#1080;&#1084;&#1080;&#1095;&#1077;&#1089;&#1082;&#1072;&#1103;_&#1083;&#1072;&#1073;&#1086;&#1088;&#1072;&#1090;&#1086;&#1088;&#1080;&#1103;_&#1040;&#1083;&#1077;&#1082;&#1089;&#1072;&#1085;&#1076;&#1088;&#1086;&#1074;&#1089;&#1082;&#1086;&#1075;&#1086;_&#1091;&#1095;&#1080;&#1083;&#1080;&#1097;&#1072;.jpg" TargetMode="External"/><Relationship Id="rId5" Type="http://schemas.openxmlformats.org/officeDocument/2006/relationships/hyperlink" Target="http://engschool18.ru/uploads/posts/2010-09/1285159271_rrrrr4.jpg" TargetMode="External"/><Relationship Id="rId10" Type="http://schemas.openxmlformats.org/officeDocument/2006/relationships/hyperlink" Target="http://img-fotki.yandex.ru/get/4513/valenta-mog.119/0_6c7a3_1f5c9cbf_orig.jpg" TargetMode="External"/><Relationship Id="rId4" Type="http://schemas.openxmlformats.org/officeDocument/2006/relationships/hyperlink" Target="http://my-shop.ru/_files/product/2/31/302100.jpg" TargetMode="External"/><Relationship Id="rId9" Type="http://schemas.openxmlformats.org/officeDocument/2006/relationships/hyperlink" Target="http://www.kraspromsnab.ru/files/347745879492e73cacd0dc2003412713492e73cacd8a9.jpg" TargetMode="Externa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://dl3.glitter-graphics.net/pub/1836/1836533n8u6005n6d.gif" TargetMode="External"/><Relationship Id="rId3" Type="http://schemas.openxmlformats.org/officeDocument/2006/relationships/hyperlink" Target="http://77rus.smugmug.com/Military/RKhBZ-Troops/i-tNQvdhc/0/M/RKhBZPart334-M.jpg" TargetMode="External"/><Relationship Id="rId7" Type="http://schemas.openxmlformats.org/officeDocument/2006/relationships/hyperlink" Target="http://io.vyatsu.ru/files/upload/original.jpg" TargetMode="External"/><Relationship Id="rId2" Type="http://schemas.openxmlformats.org/officeDocument/2006/relationships/hyperlink" Target="http://900igr.net/datai/fizika/Uchjonyj-Lomonosov/0021-025-Pervaja-v-Rossii-khimicheskaja-laboratorija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nado.znate.ru/images/ukbase_1_1715407833_33828.jpg" TargetMode="External"/><Relationship Id="rId11" Type="http://schemas.openxmlformats.org/officeDocument/2006/relationships/hyperlink" Target="http://www.indezine.com/" TargetMode="External"/><Relationship Id="rId5" Type="http://schemas.openxmlformats.org/officeDocument/2006/relationships/hyperlink" Target="http://chemistry-chemists.com/Video/Chemical-Lab-11.JPG" TargetMode="External"/><Relationship Id="rId10" Type="http://schemas.openxmlformats.org/officeDocument/2006/relationships/hyperlink" Target="http://s49.radikal.ru/i125/1006/11/adfa963bbb48.gif" TargetMode="External"/><Relationship Id="rId4" Type="http://schemas.openxmlformats.org/officeDocument/2006/relationships/hyperlink" Target="http://www.gubkin.ru/faculty/chemical_and_environmental/chairs_and_departments/chemical_substance_technology/Foto/Laboratory/IMG_2267.JPG" TargetMode="External"/><Relationship Id="rId9" Type="http://schemas.openxmlformats.org/officeDocument/2006/relationships/hyperlink" Target="http://s40.radikal.ru/i087/1006/e6/fd4f2997f9f9.gi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6709"/>
                </a:solidFill>
              </a:rPr>
              <a:t>В химической лаборатории</a:t>
            </a:r>
            <a:endParaRPr lang="ru-RU" dirty="0">
              <a:solidFill>
                <a:srgbClr val="FF6709"/>
              </a:solidFill>
            </a:endParaRPr>
          </a:p>
        </p:txBody>
      </p:sp>
      <p:sp>
        <p:nvSpPr>
          <p:cNvPr id="614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9" y="4077073"/>
            <a:ext cx="6480720" cy="1080119"/>
          </a:xfrm>
        </p:spPr>
        <p:txBody>
          <a:bodyPr/>
          <a:lstStyle/>
          <a:p>
            <a:pPr marL="36513" eaLnBrk="1" hangingPunct="1">
              <a:spcBef>
                <a:spcPct val="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Дидактическая </a:t>
            </a:r>
            <a:r>
              <a:rPr lang="ru-RU" sz="2800" b="1" smtClean="0">
                <a:solidFill>
                  <a:srgbClr val="002060"/>
                </a:solidFill>
              </a:rPr>
              <a:t>игра-пазлы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marL="36513" eaLnBrk="1" hangingPunct="1">
              <a:spcBef>
                <a:spcPct val="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для учащихся 8 класса</a:t>
            </a: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539750" y="5661249"/>
            <a:ext cx="80645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Verdana" pitchFamily="34" charset="0"/>
              </a:rPr>
              <a:t>Вербина </a:t>
            </a:r>
            <a:r>
              <a:rPr lang="ru-RU" dirty="0">
                <a:latin typeface="Verdana" pitchFamily="34" charset="0"/>
              </a:rPr>
              <a:t>Вера </a:t>
            </a:r>
            <a:r>
              <a:rPr lang="ru-RU" dirty="0" smtClean="0">
                <a:latin typeface="Verdana" pitchFamily="34" charset="0"/>
              </a:rPr>
              <a:t>Дмитриевна, учитель химии </a:t>
            </a:r>
            <a:endParaRPr lang="ru-RU" dirty="0">
              <a:latin typeface="Verdana" pitchFamily="34" charset="0"/>
            </a:endParaRPr>
          </a:p>
          <a:p>
            <a:pPr algn="ctr"/>
            <a:r>
              <a:rPr lang="ru-RU" dirty="0" smtClean="0">
                <a:latin typeface="Verdana" pitchFamily="34" charset="0"/>
              </a:rPr>
              <a:t>ГОУ РК «Республиканский центр образования»</a:t>
            </a:r>
          </a:p>
          <a:p>
            <a:pPr algn="ctr"/>
            <a:r>
              <a:rPr lang="ru-RU" dirty="0" smtClean="0">
                <a:latin typeface="Verdana" pitchFamily="34" charset="0"/>
              </a:rPr>
              <a:t>г.Сыктывкар, 2016 г.</a:t>
            </a:r>
            <a:endParaRPr lang="ru-RU" dirty="0">
              <a:latin typeface="Verdana" pitchFamily="34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32813" y="6381750"/>
            <a:ext cx="611187" cy="4762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правляющая кнопка: сведения 7">
            <a:hlinkClick r:id="rId2" action="ppaction://hlinksldjump" highlightClick="1"/>
          </p:cNvPr>
          <p:cNvSpPr/>
          <p:nvPr/>
        </p:nvSpPr>
        <p:spPr>
          <a:xfrm>
            <a:off x="7885113" y="6381750"/>
            <a:ext cx="647700" cy="47625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476672"/>
            <a:ext cx="604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n-lt"/>
              </a:rPr>
              <a:t>Фестиваль «Интерактивный калейдоскоп»</a:t>
            </a:r>
          </a:p>
        </p:txBody>
      </p:sp>
      <p:pic>
        <p:nvPicPr>
          <p:cNvPr id="55298" name="Picture 2" descr="http://metodsovet.su/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1238096" cy="124663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8000" t="18000" r="18000" b="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4213" y="549275"/>
            <a:ext cx="7920037" cy="5759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 useBgFill="1">
        <p:nvSpPr>
          <p:cNvPr id="15363" name="Freeform 6"/>
          <p:cNvSpPr>
            <a:spLocks/>
          </p:cNvSpPr>
          <p:nvPr/>
        </p:nvSpPr>
        <p:spPr bwMode="auto">
          <a:xfrm>
            <a:off x="1908175" y="1268413"/>
            <a:ext cx="1600200" cy="1457325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5364" name="Freeform 7"/>
          <p:cNvSpPr>
            <a:spLocks/>
          </p:cNvSpPr>
          <p:nvPr/>
        </p:nvSpPr>
        <p:spPr bwMode="auto">
          <a:xfrm>
            <a:off x="4378325" y="1268413"/>
            <a:ext cx="1549400" cy="1655762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5365" name="Freeform 8"/>
          <p:cNvSpPr>
            <a:spLocks/>
          </p:cNvSpPr>
          <p:nvPr/>
        </p:nvSpPr>
        <p:spPr bwMode="auto">
          <a:xfrm>
            <a:off x="3201988" y="1268413"/>
            <a:ext cx="1425575" cy="1663700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5366" name="Freeform 9"/>
          <p:cNvSpPr>
            <a:spLocks/>
          </p:cNvSpPr>
          <p:nvPr/>
        </p:nvSpPr>
        <p:spPr bwMode="auto">
          <a:xfrm>
            <a:off x="5672138" y="1268413"/>
            <a:ext cx="1563687" cy="1460500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5367" name="Freeform 11"/>
          <p:cNvSpPr>
            <a:spLocks/>
          </p:cNvSpPr>
          <p:nvPr/>
        </p:nvSpPr>
        <p:spPr bwMode="auto">
          <a:xfrm>
            <a:off x="3043238" y="2676525"/>
            <a:ext cx="1770062" cy="1730375"/>
          </a:xfrm>
          <a:custGeom>
            <a:avLst/>
            <a:gdLst>
              <a:gd name="T0" fmla="*/ 2147483647 w 468"/>
              <a:gd name="T1" fmla="*/ 2147483647 h 469"/>
              <a:gd name="T2" fmla="*/ 2147483647 w 468"/>
              <a:gd name="T3" fmla="*/ 2147483647 h 469"/>
              <a:gd name="T4" fmla="*/ 2147483647 w 468"/>
              <a:gd name="T5" fmla="*/ 2147483647 h 469"/>
              <a:gd name="T6" fmla="*/ 2147483647 w 468"/>
              <a:gd name="T7" fmla="*/ 2147483647 h 469"/>
              <a:gd name="T8" fmla="*/ 2147483647 w 468"/>
              <a:gd name="T9" fmla="*/ 2147483647 h 469"/>
              <a:gd name="T10" fmla="*/ 2147483647 w 468"/>
              <a:gd name="T11" fmla="*/ 2147483647 h 469"/>
              <a:gd name="T12" fmla="*/ 2147483647 w 468"/>
              <a:gd name="T13" fmla="*/ 2147483647 h 469"/>
              <a:gd name="T14" fmla="*/ 2147483647 w 468"/>
              <a:gd name="T15" fmla="*/ 2147483647 h 469"/>
              <a:gd name="T16" fmla="*/ 2147483647 w 468"/>
              <a:gd name="T17" fmla="*/ 2147483647 h 469"/>
              <a:gd name="T18" fmla="*/ 2147483647 w 468"/>
              <a:gd name="T19" fmla="*/ 2147483647 h 469"/>
              <a:gd name="T20" fmla="*/ 2147483647 w 468"/>
              <a:gd name="T21" fmla="*/ 2147483647 h 469"/>
              <a:gd name="T22" fmla="*/ 2147483647 w 468"/>
              <a:gd name="T23" fmla="*/ 2147483647 h 469"/>
              <a:gd name="T24" fmla="*/ 2147483647 w 468"/>
              <a:gd name="T25" fmla="*/ 2147483647 h 469"/>
              <a:gd name="T26" fmla="*/ 2147483647 w 468"/>
              <a:gd name="T27" fmla="*/ 2147483647 h 469"/>
              <a:gd name="T28" fmla="*/ 2147483647 w 468"/>
              <a:gd name="T29" fmla="*/ 2147483647 h 469"/>
              <a:gd name="T30" fmla="*/ 2147483647 w 468"/>
              <a:gd name="T31" fmla="*/ 2147483647 h 469"/>
              <a:gd name="T32" fmla="*/ 2147483647 w 468"/>
              <a:gd name="T33" fmla="*/ 2147483647 h 469"/>
              <a:gd name="T34" fmla="*/ 2147483647 w 468"/>
              <a:gd name="T35" fmla="*/ 2147483647 h 469"/>
              <a:gd name="T36" fmla="*/ 2147483647 w 468"/>
              <a:gd name="T37" fmla="*/ 2147483647 h 469"/>
              <a:gd name="T38" fmla="*/ 2147483647 w 468"/>
              <a:gd name="T39" fmla="*/ 2147483647 h 469"/>
              <a:gd name="T40" fmla="*/ 2147483647 w 468"/>
              <a:gd name="T41" fmla="*/ 2147483647 h 469"/>
              <a:gd name="T42" fmla="*/ 2147483647 w 468"/>
              <a:gd name="T43" fmla="*/ 2147483647 h 469"/>
              <a:gd name="T44" fmla="*/ 2147483647 w 468"/>
              <a:gd name="T45" fmla="*/ 2147483647 h 469"/>
              <a:gd name="T46" fmla="*/ 2147483647 w 468"/>
              <a:gd name="T47" fmla="*/ 2147483647 h 469"/>
              <a:gd name="T48" fmla="*/ 2147483647 w 468"/>
              <a:gd name="T49" fmla="*/ 2147483647 h 469"/>
              <a:gd name="T50" fmla="*/ 2147483647 w 468"/>
              <a:gd name="T51" fmla="*/ 2147483647 h 469"/>
              <a:gd name="T52" fmla="*/ 2147483647 w 468"/>
              <a:gd name="T53" fmla="*/ 2147483647 h 469"/>
              <a:gd name="T54" fmla="*/ 2147483647 w 468"/>
              <a:gd name="T55" fmla="*/ 2147483647 h 469"/>
              <a:gd name="T56" fmla="*/ 2147483647 w 468"/>
              <a:gd name="T57" fmla="*/ 2147483647 h 469"/>
              <a:gd name="T58" fmla="*/ 2147483647 w 468"/>
              <a:gd name="T59" fmla="*/ 2147483647 h 469"/>
              <a:gd name="T60" fmla="*/ 2147483647 w 468"/>
              <a:gd name="T61" fmla="*/ 2147483647 h 469"/>
              <a:gd name="T62" fmla="*/ 2147483647 w 468"/>
              <a:gd name="T63" fmla="*/ 2147483647 h 46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68"/>
              <a:gd name="T97" fmla="*/ 0 h 469"/>
              <a:gd name="T98" fmla="*/ 468 w 468"/>
              <a:gd name="T99" fmla="*/ 469 h 46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5368" name="Freeform 12"/>
          <p:cNvSpPr>
            <a:spLocks/>
          </p:cNvSpPr>
          <p:nvPr/>
        </p:nvSpPr>
        <p:spPr bwMode="auto">
          <a:xfrm>
            <a:off x="5873750" y="4083050"/>
            <a:ext cx="1362075" cy="1511300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5369" name="Freeform 15"/>
          <p:cNvSpPr>
            <a:spLocks/>
          </p:cNvSpPr>
          <p:nvPr/>
        </p:nvSpPr>
        <p:spPr bwMode="auto">
          <a:xfrm>
            <a:off x="3190875" y="4114800"/>
            <a:ext cx="1425575" cy="1479550"/>
          </a:xfrm>
          <a:custGeom>
            <a:avLst/>
            <a:gdLst>
              <a:gd name="T0" fmla="*/ 2147483647 w 377"/>
              <a:gd name="T1" fmla="*/ 2147483647 h 401"/>
              <a:gd name="T2" fmla="*/ 2147483647 w 377"/>
              <a:gd name="T3" fmla="*/ 2147483647 h 401"/>
              <a:gd name="T4" fmla="*/ 2147483647 w 377"/>
              <a:gd name="T5" fmla="*/ 2147483647 h 401"/>
              <a:gd name="T6" fmla="*/ 2147483647 w 377"/>
              <a:gd name="T7" fmla="*/ 2147483647 h 401"/>
              <a:gd name="T8" fmla="*/ 2147483647 w 377"/>
              <a:gd name="T9" fmla="*/ 2147483647 h 401"/>
              <a:gd name="T10" fmla="*/ 2147483647 w 377"/>
              <a:gd name="T11" fmla="*/ 2147483647 h 401"/>
              <a:gd name="T12" fmla="*/ 2147483647 w 377"/>
              <a:gd name="T13" fmla="*/ 2147483647 h 401"/>
              <a:gd name="T14" fmla="*/ 2147483647 w 377"/>
              <a:gd name="T15" fmla="*/ 2147483647 h 401"/>
              <a:gd name="T16" fmla="*/ 2147483647 w 377"/>
              <a:gd name="T17" fmla="*/ 2147483647 h 401"/>
              <a:gd name="T18" fmla="*/ 2147483647 w 377"/>
              <a:gd name="T19" fmla="*/ 2147483647 h 401"/>
              <a:gd name="T20" fmla="*/ 2147483647 w 377"/>
              <a:gd name="T21" fmla="*/ 2147483647 h 401"/>
              <a:gd name="T22" fmla="*/ 2147483647 w 377"/>
              <a:gd name="T23" fmla="*/ 2147483647 h 401"/>
              <a:gd name="T24" fmla="*/ 2147483647 w 377"/>
              <a:gd name="T25" fmla="*/ 2147483647 h 401"/>
              <a:gd name="T26" fmla="*/ 2147483647 w 377"/>
              <a:gd name="T27" fmla="*/ 2147483647 h 401"/>
              <a:gd name="T28" fmla="*/ 2147483647 w 377"/>
              <a:gd name="T29" fmla="*/ 2147483647 h 401"/>
              <a:gd name="T30" fmla="*/ 2147483647 w 377"/>
              <a:gd name="T31" fmla="*/ 2147483647 h 401"/>
              <a:gd name="T32" fmla="*/ 2147483647 w 377"/>
              <a:gd name="T33" fmla="*/ 2147483647 h 401"/>
              <a:gd name="T34" fmla="*/ 2147483647 w 377"/>
              <a:gd name="T35" fmla="*/ 2147483647 h 401"/>
              <a:gd name="T36" fmla="*/ 2147483647 w 377"/>
              <a:gd name="T37" fmla="*/ 2147483647 h 401"/>
              <a:gd name="T38" fmla="*/ 2147483647 w 377"/>
              <a:gd name="T39" fmla="*/ 2147483647 h 401"/>
              <a:gd name="T40" fmla="*/ 2147483647 w 377"/>
              <a:gd name="T41" fmla="*/ 2147483647 h 401"/>
              <a:gd name="T42" fmla="*/ 2147483647 w 377"/>
              <a:gd name="T43" fmla="*/ 2147483647 h 401"/>
              <a:gd name="T44" fmla="*/ 2147483647 w 377"/>
              <a:gd name="T45" fmla="*/ 2147483647 h 401"/>
              <a:gd name="T46" fmla="*/ 2147483647 w 377"/>
              <a:gd name="T47" fmla="*/ 2147483647 h 401"/>
              <a:gd name="T48" fmla="*/ 2147483647 w 377"/>
              <a:gd name="T49" fmla="*/ 2147483647 h 4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77"/>
              <a:gd name="T76" fmla="*/ 0 h 401"/>
              <a:gd name="T77" fmla="*/ 377 w 377"/>
              <a:gd name="T78" fmla="*/ 401 h 4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5370" name="Freeform 16"/>
          <p:cNvSpPr>
            <a:spLocks/>
          </p:cNvSpPr>
          <p:nvPr/>
        </p:nvSpPr>
        <p:spPr bwMode="auto">
          <a:xfrm>
            <a:off x="1908175" y="4083050"/>
            <a:ext cx="1544638" cy="1511300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5" name="Freeform 17"/>
          <p:cNvSpPr>
            <a:spLocks/>
          </p:cNvSpPr>
          <p:nvPr/>
        </p:nvSpPr>
        <p:spPr bwMode="auto">
          <a:xfrm>
            <a:off x="1908175" y="2479675"/>
            <a:ext cx="1422400" cy="1857375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8000" t="18000" r="18000" b="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4213" y="620713"/>
            <a:ext cx="7775575" cy="554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 useBgFill="1">
        <p:nvSpPr>
          <p:cNvPr id="16387" name="Freeform 6"/>
          <p:cNvSpPr>
            <a:spLocks/>
          </p:cNvSpPr>
          <p:nvPr/>
        </p:nvSpPr>
        <p:spPr bwMode="auto">
          <a:xfrm>
            <a:off x="1908175" y="1268413"/>
            <a:ext cx="1600200" cy="1457325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6388" name="Freeform 7"/>
          <p:cNvSpPr>
            <a:spLocks/>
          </p:cNvSpPr>
          <p:nvPr/>
        </p:nvSpPr>
        <p:spPr bwMode="auto">
          <a:xfrm>
            <a:off x="4378325" y="1268413"/>
            <a:ext cx="1549400" cy="1655762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6389" name="Freeform 8"/>
          <p:cNvSpPr>
            <a:spLocks/>
          </p:cNvSpPr>
          <p:nvPr/>
        </p:nvSpPr>
        <p:spPr bwMode="auto">
          <a:xfrm>
            <a:off x="3201988" y="1268413"/>
            <a:ext cx="1425575" cy="1663700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6390" name="Freeform 9"/>
          <p:cNvSpPr>
            <a:spLocks/>
          </p:cNvSpPr>
          <p:nvPr/>
        </p:nvSpPr>
        <p:spPr bwMode="auto">
          <a:xfrm>
            <a:off x="5672138" y="1268413"/>
            <a:ext cx="1563687" cy="1460500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6391" name="Freeform 11"/>
          <p:cNvSpPr>
            <a:spLocks/>
          </p:cNvSpPr>
          <p:nvPr/>
        </p:nvSpPr>
        <p:spPr bwMode="auto">
          <a:xfrm>
            <a:off x="3043238" y="2676525"/>
            <a:ext cx="1770062" cy="1730375"/>
          </a:xfrm>
          <a:custGeom>
            <a:avLst/>
            <a:gdLst>
              <a:gd name="T0" fmla="*/ 2147483647 w 468"/>
              <a:gd name="T1" fmla="*/ 2147483647 h 469"/>
              <a:gd name="T2" fmla="*/ 2147483647 w 468"/>
              <a:gd name="T3" fmla="*/ 2147483647 h 469"/>
              <a:gd name="T4" fmla="*/ 2147483647 w 468"/>
              <a:gd name="T5" fmla="*/ 2147483647 h 469"/>
              <a:gd name="T6" fmla="*/ 2147483647 w 468"/>
              <a:gd name="T7" fmla="*/ 2147483647 h 469"/>
              <a:gd name="T8" fmla="*/ 2147483647 w 468"/>
              <a:gd name="T9" fmla="*/ 2147483647 h 469"/>
              <a:gd name="T10" fmla="*/ 2147483647 w 468"/>
              <a:gd name="T11" fmla="*/ 2147483647 h 469"/>
              <a:gd name="T12" fmla="*/ 2147483647 w 468"/>
              <a:gd name="T13" fmla="*/ 2147483647 h 469"/>
              <a:gd name="T14" fmla="*/ 2147483647 w 468"/>
              <a:gd name="T15" fmla="*/ 2147483647 h 469"/>
              <a:gd name="T16" fmla="*/ 2147483647 w 468"/>
              <a:gd name="T17" fmla="*/ 2147483647 h 469"/>
              <a:gd name="T18" fmla="*/ 2147483647 w 468"/>
              <a:gd name="T19" fmla="*/ 2147483647 h 469"/>
              <a:gd name="T20" fmla="*/ 2147483647 w 468"/>
              <a:gd name="T21" fmla="*/ 2147483647 h 469"/>
              <a:gd name="T22" fmla="*/ 2147483647 w 468"/>
              <a:gd name="T23" fmla="*/ 2147483647 h 469"/>
              <a:gd name="T24" fmla="*/ 2147483647 w 468"/>
              <a:gd name="T25" fmla="*/ 2147483647 h 469"/>
              <a:gd name="T26" fmla="*/ 2147483647 w 468"/>
              <a:gd name="T27" fmla="*/ 2147483647 h 469"/>
              <a:gd name="T28" fmla="*/ 2147483647 w 468"/>
              <a:gd name="T29" fmla="*/ 2147483647 h 469"/>
              <a:gd name="T30" fmla="*/ 2147483647 w 468"/>
              <a:gd name="T31" fmla="*/ 2147483647 h 469"/>
              <a:gd name="T32" fmla="*/ 2147483647 w 468"/>
              <a:gd name="T33" fmla="*/ 2147483647 h 469"/>
              <a:gd name="T34" fmla="*/ 2147483647 w 468"/>
              <a:gd name="T35" fmla="*/ 2147483647 h 469"/>
              <a:gd name="T36" fmla="*/ 2147483647 w 468"/>
              <a:gd name="T37" fmla="*/ 2147483647 h 469"/>
              <a:gd name="T38" fmla="*/ 2147483647 w 468"/>
              <a:gd name="T39" fmla="*/ 2147483647 h 469"/>
              <a:gd name="T40" fmla="*/ 2147483647 w 468"/>
              <a:gd name="T41" fmla="*/ 2147483647 h 469"/>
              <a:gd name="T42" fmla="*/ 2147483647 w 468"/>
              <a:gd name="T43" fmla="*/ 2147483647 h 469"/>
              <a:gd name="T44" fmla="*/ 2147483647 w 468"/>
              <a:gd name="T45" fmla="*/ 2147483647 h 469"/>
              <a:gd name="T46" fmla="*/ 2147483647 w 468"/>
              <a:gd name="T47" fmla="*/ 2147483647 h 469"/>
              <a:gd name="T48" fmla="*/ 2147483647 w 468"/>
              <a:gd name="T49" fmla="*/ 2147483647 h 469"/>
              <a:gd name="T50" fmla="*/ 2147483647 w 468"/>
              <a:gd name="T51" fmla="*/ 2147483647 h 469"/>
              <a:gd name="T52" fmla="*/ 2147483647 w 468"/>
              <a:gd name="T53" fmla="*/ 2147483647 h 469"/>
              <a:gd name="T54" fmla="*/ 2147483647 w 468"/>
              <a:gd name="T55" fmla="*/ 2147483647 h 469"/>
              <a:gd name="T56" fmla="*/ 2147483647 w 468"/>
              <a:gd name="T57" fmla="*/ 2147483647 h 469"/>
              <a:gd name="T58" fmla="*/ 2147483647 w 468"/>
              <a:gd name="T59" fmla="*/ 2147483647 h 469"/>
              <a:gd name="T60" fmla="*/ 2147483647 w 468"/>
              <a:gd name="T61" fmla="*/ 2147483647 h 469"/>
              <a:gd name="T62" fmla="*/ 2147483647 w 468"/>
              <a:gd name="T63" fmla="*/ 2147483647 h 46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68"/>
              <a:gd name="T97" fmla="*/ 0 h 469"/>
              <a:gd name="T98" fmla="*/ 468 w 468"/>
              <a:gd name="T99" fmla="*/ 469 h 46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6392" name="Freeform 12"/>
          <p:cNvSpPr>
            <a:spLocks/>
          </p:cNvSpPr>
          <p:nvPr/>
        </p:nvSpPr>
        <p:spPr bwMode="auto">
          <a:xfrm>
            <a:off x="5873750" y="4083050"/>
            <a:ext cx="1362075" cy="1511300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14"/>
          <p:cNvSpPr>
            <a:spLocks/>
          </p:cNvSpPr>
          <p:nvPr/>
        </p:nvSpPr>
        <p:spPr bwMode="auto">
          <a:xfrm>
            <a:off x="5832475" y="2449513"/>
            <a:ext cx="1403350" cy="1901825"/>
          </a:xfrm>
          <a:custGeom>
            <a:avLst/>
            <a:gdLst>
              <a:gd name="T0" fmla="*/ 2147483647 w 371"/>
              <a:gd name="T1" fmla="*/ 2147483647 h 516"/>
              <a:gd name="T2" fmla="*/ 2147483647 w 371"/>
              <a:gd name="T3" fmla="*/ 2147483647 h 516"/>
              <a:gd name="T4" fmla="*/ 2147483647 w 371"/>
              <a:gd name="T5" fmla="*/ 2147483647 h 516"/>
              <a:gd name="T6" fmla="*/ 2147483647 w 371"/>
              <a:gd name="T7" fmla="*/ 2147483647 h 516"/>
              <a:gd name="T8" fmla="*/ 2147483647 w 371"/>
              <a:gd name="T9" fmla="*/ 2147483647 h 516"/>
              <a:gd name="T10" fmla="*/ 2147483647 w 371"/>
              <a:gd name="T11" fmla="*/ 2147483647 h 516"/>
              <a:gd name="T12" fmla="*/ 2147483647 w 371"/>
              <a:gd name="T13" fmla="*/ 2147483647 h 516"/>
              <a:gd name="T14" fmla="*/ 2147483647 w 371"/>
              <a:gd name="T15" fmla="*/ 2147483647 h 516"/>
              <a:gd name="T16" fmla="*/ 2147483647 w 371"/>
              <a:gd name="T17" fmla="*/ 2147483647 h 516"/>
              <a:gd name="T18" fmla="*/ 2147483647 w 371"/>
              <a:gd name="T19" fmla="*/ 2147483647 h 516"/>
              <a:gd name="T20" fmla="*/ 2147483647 w 371"/>
              <a:gd name="T21" fmla="*/ 2147483647 h 516"/>
              <a:gd name="T22" fmla="*/ 2147483647 w 371"/>
              <a:gd name="T23" fmla="*/ 2147483647 h 516"/>
              <a:gd name="T24" fmla="*/ 2147483647 w 371"/>
              <a:gd name="T25" fmla="*/ 2147483647 h 516"/>
              <a:gd name="T26" fmla="*/ 2147483647 w 371"/>
              <a:gd name="T27" fmla="*/ 2147483647 h 516"/>
              <a:gd name="T28" fmla="*/ 2147483647 w 371"/>
              <a:gd name="T29" fmla="*/ 2147483647 h 516"/>
              <a:gd name="T30" fmla="*/ 2147483647 w 371"/>
              <a:gd name="T31" fmla="*/ 2147483647 h 516"/>
              <a:gd name="T32" fmla="*/ 2147483647 w 371"/>
              <a:gd name="T33" fmla="*/ 2147483647 h 516"/>
              <a:gd name="T34" fmla="*/ 2147483647 w 371"/>
              <a:gd name="T35" fmla="*/ 2147483647 h 516"/>
              <a:gd name="T36" fmla="*/ 2147483647 w 371"/>
              <a:gd name="T37" fmla="*/ 2147483647 h 516"/>
              <a:gd name="T38" fmla="*/ 2147483647 w 371"/>
              <a:gd name="T39" fmla="*/ 2147483647 h 516"/>
              <a:gd name="T40" fmla="*/ 2147483647 w 371"/>
              <a:gd name="T41" fmla="*/ 2147483647 h 516"/>
              <a:gd name="T42" fmla="*/ 2147483647 w 371"/>
              <a:gd name="T43" fmla="*/ 2147483647 h 51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71"/>
              <a:gd name="T67" fmla="*/ 0 h 516"/>
              <a:gd name="T68" fmla="*/ 371 w 371"/>
              <a:gd name="T69" fmla="*/ 516 h 51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6394" name="Freeform 15"/>
          <p:cNvSpPr>
            <a:spLocks/>
          </p:cNvSpPr>
          <p:nvPr/>
        </p:nvSpPr>
        <p:spPr bwMode="auto">
          <a:xfrm>
            <a:off x="3190875" y="4114800"/>
            <a:ext cx="1425575" cy="1479550"/>
          </a:xfrm>
          <a:custGeom>
            <a:avLst/>
            <a:gdLst>
              <a:gd name="T0" fmla="*/ 2147483647 w 377"/>
              <a:gd name="T1" fmla="*/ 2147483647 h 401"/>
              <a:gd name="T2" fmla="*/ 2147483647 w 377"/>
              <a:gd name="T3" fmla="*/ 2147483647 h 401"/>
              <a:gd name="T4" fmla="*/ 2147483647 w 377"/>
              <a:gd name="T5" fmla="*/ 2147483647 h 401"/>
              <a:gd name="T6" fmla="*/ 2147483647 w 377"/>
              <a:gd name="T7" fmla="*/ 2147483647 h 401"/>
              <a:gd name="T8" fmla="*/ 2147483647 w 377"/>
              <a:gd name="T9" fmla="*/ 2147483647 h 401"/>
              <a:gd name="T10" fmla="*/ 2147483647 w 377"/>
              <a:gd name="T11" fmla="*/ 2147483647 h 401"/>
              <a:gd name="T12" fmla="*/ 2147483647 w 377"/>
              <a:gd name="T13" fmla="*/ 2147483647 h 401"/>
              <a:gd name="T14" fmla="*/ 2147483647 w 377"/>
              <a:gd name="T15" fmla="*/ 2147483647 h 401"/>
              <a:gd name="T16" fmla="*/ 2147483647 w 377"/>
              <a:gd name="T17" fmla="*/ 2147483647 h 401"/>
              <a:gd name="T18" fmla="*/ 2147483647 w 377"/>
              <a:gd name="T19" fmla="*/ 2147483647 h 401"/>
              <a:gd name="T20" fmla="*/ 2147483647 w 377"/>
              <a:gd name="T21" fmla="*/ 2147483647 h 401"/>
              <a:gd name="T22" fmla="*/ 2147483647 w 377"/>
              <a:gd name="T23" fmla="*/ 2147483647 h 401"/>
              <a:gd name="T24" fmla="*/ 2147483647 w 377"/>
              <a:gd name="T25" fmla="*/ 2147483647 h 401"/>
              <a:gd name="T26" fmla="*/ 2147483647 w 377"/>
              <a:gd name="T27" fmla="*/ 2147483647 h 401"/>
              <a:gd name="T28" fmla="*/ 2147483647 w 377"/>
              <a:gd name="T29" fmla="*/ 2147483647 h 401"/>
              <a:gd name="T30" fmla="*/ 2147483647 w 377"/>
              <a:gd name="T31" fmla="*/ 2147483647 h 401"/>
              <a:gd name="T32" fmla="*/ 2147483647 w 377"/>
              <a:gd name="T33" fmla="*/ 2147483647 h 401"/>
              <a:gd name="T34" fmla="*/ 2147483647 w 377"/>
              <a:gd name="T35" fmla="*/ 2147483647 h 401"/>
              <a:gd name="T36" fmla="*/ 2147483647 w 377"/>
              <a:gd name="T37" fmla="*/ 2147483647 h 401"/>
              <a:gd name="T38" fmla="*/ 2147483647 w 377"/>
              <a:gd name="T39" fmla="*/ 2147483647 h 401"/>
              <a:gd name="T40" fmla="*/ 2147483647 w 377"/>
              <a:gd name="T41" fmla="*/ 2147483647 h 401"/>
              <a:gd name="T42" fmla="*/ 2147483647 w 377"/>
              <a:gd name="T43" fmla="*/ 2147483647 h 401"/>
              <a:gd name="T44" fmla="*/ 2147483647 w 377"/>
              <a:gd name="T45" fmla="*/ 2147483647 h 401"/>
              <a:gd name="T46" fmla="*/ 2147483647 w 377"/>
              <a:gd name="T47" fmla="*/ 2147483647 h 401"/>
              <a:gd name="T48" fmla="*/ 2147483647 w 377"/>
              <a:gd name="T49" fmla="*/ 2147483647 h 4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77"/>
              <a:gd name="T76" fmla="*/ 0 h 401"/>
              <a:gd name="T77" fmla="*/ 377 w 377"/>
              <a:gd name="T78" fmla="*/ 401 h 4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6395" name="Freeform 16"/>
          <p:cNvSpPr>
            <a:spLocks/>
          </p:cNvSpPr>
          <p:nvPr/>
        </p:nvSpPr>
        <p:spPr bwMode="auto">
          <a:xfrm>
            <a:off x="1908175" y="4083050"/>
            <a:ext cx="1544638" cy="1511300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6396" name="Freeform 17"/>
          <p:cNvSpPr>
            <a:spLocks/>
          </p:cNvSpPr>
          <p:nvPr/>
        </p:nvSpPr>
        <p:spPr bwMode="auto">
          <a:xfrm>
            <a:off x="1908175" y="2479675"/>
            <a:ext cx="1422400" cy="1857375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4" name="Скругленный прямоугольник 13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8000" t="18000" r="18000" b="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188" y="476250"/>
            <a:ext cx="7921625" cy="568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 useBgFill="1">
        <p:nvSpPr>
          <p:cNvPr id="17411" name="Freeform 6"/>
          <p:cNvSpPr>
            <a:spLocks/>
          </p:cNvSpPr>
          <p:nvPr/>
        </p:nvSpPr>
        <p:spPr bwMode="auto">
          <a:xfrm>
            <a:off x="1908175" y="1268413"/>
            <a:ext cx="1600200" cy="1457325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7412" name="Freeform 7"/>
          <p:cNvSpPr>
            <a:spLocks/>
          </p:cNvSpPr>
          <p:nvPr/>
        </p:nvSpPr>
        <p:spPr bwMode="auto">
          <a:xfrm>
            <a:off x="4378325" y="1268413"/>
            <a:ext cx="1549400" cy="1655762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7413" name="Freeform 8"/>
          <p:cNvSpPr>
            <a:spLocks/>
          </p:cNvSpPr>
          <p:nvPr/>
        </p:nvSpPr>
        <p:spPr bwMode="auto">
          <a:xfrm>
            <a:off x="3201988" y="1268413"/>
            <a:ext cx="1425575" cy="1663700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7414" name="Freeform 9"/>
          <p:cNvSpPr>
            <a:spLocks/>
          </p:cNvSpPr>
          <p:nvPr/>
        </p:nvSpPr>
        <p:spPr bwMode="auto">
          <a:xfrm>
            <a:off x="5672138" y="1268413"/>
            <a:ext cx="1563687" cy="1460500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8" name="Freeform 10"/>
          <p:cNvSpPr>
            <a:spLocks/>
          </p:cNvSpPr>
          <p:nvPr/>
        </p:nvSpPr>
        <p:spPr bwMode="auto">
          <a:xfrm>
            <a:off x="4533900" y="2673350"/>
            <a:ext cx="1597025" cy="1498600"/>
          </a:xfrm>
          <a:custGeom>
            <a:avLst/>
            <a:gdLst>
              <a:gd name="T0" fmla="*/ 2147483647 w 422"/>
              <a:gd name="T1" fmla="*/ 2147483647 h 406"/>
              <a:gd name="T2" fmla="*/ 2147483647 w 422"/>
              <a:gd name="T3" fmla="*/ 2147483647 h 406"/>
              <a:gd name="T4" fmla="*/ 2147483647 w 422"/>
              <a:gd name="T5" fmla="*/ 2147483647 h 406"/>
              <a:gd name="T6" fmla="*/ 2147483647 w 422"/>
              <a:gd name="T7" fmla="*/ 2147483647 h 406"/>
              <a:gd name="T8" fmla="*/ 2147483647 w 422"/>
              <a:gd name="T9" fmla="*/ 2147483647 h 406"/>
              <a:gd name="T10" fmla="*/ 2147483647 w 422"/>
              <a:gd name="T11" fmla="*/ 2147483647 h 406"/>
              <a:gd name="T12" fmla="*/ 2147483647 w 422"/>
              <a:gd name="T13" fmla="*/ 2147483647 h 406"/>
              <a:gd name="T14" fmla="*/ 2147483647 w 422"/>
              <a:gd name="T15" fmla="*/ 2147483647 h 406"/>
              <a:gd name="T16" fmla="*/ 2147483647 w 422"/>
              <a:gd name="T17" fmla="*/ 2147483647 h 406"/>
              <a:gd name="T18" fmla="*/ 2147483647 w 422"/>
              <a:gd name="T19" fmla="*/ 2147483647 h 406"/>
              <a:gd name="T20" fmla="*/ 2147483647 w 422"/>
              <a:gd name="T21" fmla="*/ 2147483647 h 406"/>
              <a:gd name="T22" fmla="*/ 2147483647 w 422"/>
              <a:gd name="T23" fmla="*/ 2147483647 h 406"/>
              <a:gd name="T24" fmla="*/ 2147483647 w 422"/>
              <a:gd name="T25" fmla="*/ 2147483647 h 406"/>
              <a:gd name="T26" fmla="*/ 2147483647 w 422"/>
              <a:gd name="T27" fmla="*/ 2147483647 h 406"/>
              <a:gd name="T28" fmla="*/ 2147483647 w 422"/>
              <a:gd name="T29" fmla="*/ 2147483647 h 406"/>
              <a:gd name="T30" fmla="*/ 2147483647 w 422"/>
              <a:gd name="T31" fmla="*/ 2147483647 h 406"/>
              <a:gd name="T32" fmla="*/ 2147483647 w 422"/>
              <a:gd name="T33" fmla="*/ 2147483647 h 406"/>
              <a:gd name="T34" fmla="*/ 2147483647 w 422"/>
              <a:gd name="T35" fmla="*/ 2147483647 h 406"/>
              <a:gd name="T36" fmla="*/ 2147483647 w 422"/>
              <a:gd name="T37" fmla="*/ 2147483647 h 406"/>
              <a:gd name="T38" fmla="*/ 2147483647 w 422"/>
              <a:gd name="T39" fmla="*/ 2147483647 h 406"/>
              <a:gd name="T40" fmla="*/ 2147483647 w 422"/>
              <a:gd name="T41" fmla="*/ 2147483647 h 406"/>
              <a:gd name="T42" fmla="*/ 2147483647 w 422"/>
              <a:gd name="T43" fmla="*/ 2147483647 h 406"/>
              <a:gd name="T44" fmla="*/ 2147483647 w 422"/>
              <a:gd name="T45" fmla="*/ 2147483647 h 406"/>
              <a:gd name="T46" fmla="*/ 2147483647 w 422"/>
              <a:gd name="T47" fmla="*/ 2147483647 h 406"/>
              <a:gd name="T48" fmla="*/ 2147483647 w 422"/>
              <a:gd name="T49" fmla="*/ 2147483647 h 406"/>
              <a:gd name="T50" fmla="*/ 2147483647 w 422"/>
              <a:gd name="T51" fmla="*/ 2147483647 h 406"/>
              <a:gd name="T52" fmla="*/ 2147483647 w 422"/>
              <a:gd name="T53" fmla="*/ 2147483647 h 406"/>
              <a:gd name="T54" fmla="*/ 2147483647 w 422"/>
              <a:gd name="T55" fmla="*/ 2147483647 h 406"/>
              <a:gd name="T56" fmla="*/ 2147483647 w 422"/>
              <a:gd name="T57" fmla="*/ 2147483647 h 406"/>
              <a:gd name="T58" fmla="*/ 2147483647 w 422"/>
              <a:gd name="T59" fmla="*/ 2147483647 h 40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22"/>
              <a:gd name="T91" fmla="*/ 0 h 406"/>
              <a:gd name="T92" fmla="*/ 422 w 422"/>
              <a:gd name="T93" fmla="*/ 406 h 40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7416" name="Freeform 11"/>
          <p:cNvSpPr>
            <a:spLocks/>
          </p:cNvSpPr>
          <p:nvPr/>
        </p:nvSpPr>
        <p:spPr bwMode="auto">
          <a:xfrm>
            <a:off x="3043238" y="2676525"/>
            <a:ext cx="1770062" cy="1730375"/>
          </a:xfrm>
          <a:custGeom>
            <a:avLst/>
            <a:gdLst>
              <a:gd name="T0" fmla="*/ 2147483647 w 468"/>
              <a:gd name="T1" fmla="*/ 2147483647 h 469"/>
              <a:gd name="T2" fmla="*/ 2147483647 w 468"/>
              <a:gd name="T3" fmla="*/ 2147483647 h 469"/>
              <a:gd name="T4" fmla="*/ 2147483647 w 468"/>
              <a:gd name="T5" fmla="*/ 2147483647 h 469"/>
              <a:gd name="T6" fmla="*/ 2147483647 w 468"/>
              <a:gd name="T7" fmla="*/ 2147483647 h 469"/>
              <a:gd name="T8" fmla="*/ 2147483647 w 468"/>
              <a:gd name="T9" fmla="*/ 2147483647 h 469"/>
              <a:gd name="T10" fmla="*/ 2147483647 w 468"/>
              <a:gd name="T11" fmla="*/ 2147483647 h 469"/>
              <a:gd name="T12" fmla="*/ 2147483647 w 468"/>
              <a:gd name="T13" fmla="*/ 2147483647 h 469"/>
              <a:gd name="T14" fmla="*/ 2147483647 w 468"/>
              <a:gd name="T15" fmla="*/ 2147483647 h 469"/>
              <a:gd name="T16" fmla="*/ 2147483647 w 468"/>
              <a:gd name="T17" fmla="*/ 2147483647 h 469"/>
              <a:gd name="T18" fmla="*/ 2147483647 w 468"/>
              <a:gd name="T19" fmla="*/ 2147483647 h 469"/>
              <a:gd name="T20" fmla="*/ 2147483647 w 468"/>
              <a:gd name="T21" fmla="*/ 2147483647 h 469"/>
              <a:gd name="T22" fmla="*/ 2147483647 w 468"/>
              <a:gd name="T23" fmla="*/ 2147483647 h 469"/>
              <a:gd name="T24" fmla="*/ 2147483647 w 468"/>
              <a:gd name="T25" fmla="*/ 2147483647 h 469"/>
              <a:gd name="T26" fmla="*/ 2147483647 w 468"/>
              <a:gd name="T27" fmla="*/ 2147483647 h 469"/>
              <a:gd name="T28" fmla="*/ 2147483647 w 468"/>
              <a:gd name="T29" fmla="*/ 2147483647 h 469"/>
              <a:gd name="T30" fmla="*/ 2147483647 w 468"/>
              <a:gd name="T31" fmla="*/ 2147483647 h 469"/>
              <a:gd name="T32" fmla="*/ 2147483647 w 468"/>
              <a:gd name="T33" fmla="*/ 2147483647 h 469"/>
              <a:gd name="T34" fmla="*/ 2147483647 w 468"/>
              <a:gd name="T35" fmla="*/ 2147483647 h 469"/>
              <a:gd name="T36" fmla="*/ 2147483647 w 468"/>
              <a:gd name="T37" fmla="*/ 2147483647 h 469"/>
              <a:gd name="T38" fmla="*/ 2147483647 w 468"/>
              <a:gd name="T39" fmla="*/ 2147483647 h 469"/>
              <a:gd name="T40" fmla="*/ 2147483647 w 468"/>
              <a:gd name="T41" fmla="*/ 2147483647 h 469"/>
              <a:gd name="T42" fmla="*/ 2147483647 w 468"/>
              <a:gd name="T43" fmla="*/ 2147483647 h 469"/>
              <a:gd name="T44" fmla="*/ 2147483647 w 468"/>
              <a:gd name="T45" fmla="*/ 2147483647 h 469"/>
              <a:gd name="T46" fmla="*/ 2147483647 w 468"/>
              <a:gd name="T47" fmla="*/ 2147483647 h 469"/>
              <a:gd name="T48" fmla="*/ 2147483647 w 468"/>
              <a:gd name="T49" fmla="*/ 2147483647 h 469"/>
              <a:gd name="T50" fmla="*/ 2147483647 w 468"/>
              <a:gd name="T51" fmla="*/ 2147483647 h 469"/>
              <a:gd name="T52" fmla="*/ 2147483647 w 468"/>
              <a:gd name="T53" fmla="*/ 2147483647 h 469"/>
              <a:gd name="T54" fmla="*/ 2147483647 w 468"/>
              <a:gd name="T55" fmla="*/ 2147483647 h 469"/>
              <a:gd name="T56" fmla="*/ 2147483647 w 468"/>
              <a:gd name="T57" fmla="*/ 2147483647 h 469"/>
              <a:gd name="T58" fmla="*/ 2147483647 w 468"/>
              <a:gd name="T59" fmla="*/ 2147483647 h 469"/>
              <a:gd name="T60" fmla="*/ 2147483647 w 468"/>
              <a:gd name="T61" fmla="*/ 2147483647 h 469"/>
              <a:gd name="T62" fmla="*/ 2147483647 w 468"/>
              <a:gd name="T63" fmla="*/ 2147483647 h 46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68"/>
              <a:gd name="T97" fmla="*/ 0 h 469"/>
              <a:gd name="T98" fmla="*/ 468 w 468"/>
              <a:gd name="T99" fmla="*/ 469 h 46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7417" name="Freeform 12"/>
          <p:cNvSpPr>
            <a:spLocks/>
          </p:cNvSpPr>
          <p:nvPr/>
        </p:nvSpPr>
        <p:spPr bwMode="auto">
          <a:xfrm>
            <a:off x="5873750" y="4083050"/>
            <a:ext cx="1362075" cy="1511300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3"/>
          <p:cNvSpPr>
            <a:spLocks/>
          </p:cNvSpPr>
          <p:nvPr/>
        </p:nvSpPr>
        <p:spPr bwMode="auto">
          <a:xfrm>
            <a:off x="4360863" y="3887788"/>
            <a:ext cx="1755775" cy="1706562"/>
          </a:xfrm>
          <a:custGeom>
            <a:avLst/>
            <a:gdLst>
              <a:gd name="T0" fmla="*/ 2147483647 w 464"/>
              <a:gd name="T1" fmla="*/ 2147483647 h 463"/>
              <a:gd name="T2" fmla="*/ 2147483647 w 464"/>
              <a:gd name="T3" fmla="*/ 2147483647 h 463"/>
              <a:gd name="T4" fmla="*/ 2147483647 w 464"/>
              <a:gd name="T5" fmla="*/ 2147483647 h 463"/>
              <a:gd name="T6" fmla="*/ 2147483647 w 464"/>
              <a:gd name="T7" fmla="*/ 2147483647 h 463"/>
              <a:gd name="T8" fmla="*/ 2147483647 w 464"/>
              <a:gd name="T9" fmla="*/ 2147483647 h 463"/>
              <a:gd name="T10" fmla="*/ 2147483647 w 464"/>
              <a:gd name="T11" fmla="*/ 2147483647 h 463"/>
              <a:gd name="T12" fmla="*/ 2147483647 w 464"/>
              <a:gd name="T13" fmla="*/ 2147483647 h 463"/>
              <a:gd name="T14" fmla="*/ 2147483647 w 464"/>
              <a:gd name="T15" fmla="*/ 2147483647 h 463"/>
              <a:gd name="T16" fmla="*/ 2147483647 w 464"/>
              <a:gd name="T17" fmla="*/ 2147483647 h 463"/>
              <a:gd name="T18" fmla="*/ 2147483647 w 464"/>
              <a:gd name="T19" fmla="*/ 2147483647 h 463"/>
              <a:gd name="T20" fmla="*/ 2147483647 w 464"/>
              <a:gd name="T21" fmla="*/ 2147483647 h 463"/>
              <a:gd name="T22" fmla="*/ 2147483647 w 464"/>
              <a:gd name="T23" fmla="*/ 2147483647 h 463"/>
              <a:gd name="T24" fmla="*/ 2147483647 w 464"/>
              <a:gd name="T25" fmla="*/ 2147483647 h 463"/>
              <a:gd name="T26" fmla="*/ 2147483647 w 464"/>
              <a:gd name="T27" fmla="*/ 2147483647 h 463"/>
              <a:gd name="T28" fmla="*/ 2147483647 w 464"/>
              <a:gd name="T29" fmla="*/ 2147483647 h 463"/>
              <a:gd name="T30" fmla="*/ 2147483647 w 464"/>
              <a:gd name="T31" fmla="*/ 2147483647 h 463"/>
              <a:gd name="T32" fmla="*/ 2147483647 w 464"/>
              <a:gd name="T33" fmla="*/ 2147483647 h 463"/>
              <a:gd name="T34" fmla="*/ 2147483647 w 464"/>
              <a:gd name="T35" fmla="*/ 2147483647 h 463"/>
              <a:gd name="T36" fmla="*/ 2147483647 w 464"/>
              <a:gd name="T37" fmla="*/ 2147483647 h 463"/>
              <a:gd name="T38" fmla="*/ 2147483647 w 464"/>
              <a:gd name="T39" fmla="*/ 2147483647 h 463"/>
              <a:gd name="T40" fmla="*/ 2147483647 w 464"/>
              <a:gd name="T41" fmla="*/ 2147483647 h 463"/>
              <a:gd name="T42" fmla="*/ 2147483647 w 464"/>
              <a:gd name="T43" fmla="*/ 2147483647 h 463"/>
              <a:gd name="T44" fmla="*/ 2147483647 w 464"/>
              <a:gd name="T45" fmla="*/ 2147483647 h 463"/>
              <a:gd name="T46" fmla="*/ 2147483647 w 464"/>
              <a:gd name="T47" fmla="*/ 2147483647 h 463"/>
              <a:gd name="T48" fmla="*/ 2147483647 w 464"/>
              <a:gd name="T49" fmla="*/ 2147483647 h 463"/>
              <a:gd name="T50" fmla="*/ 2147483647 w 464"/>
              <a:gd name="T51" fmla="*/ 2147483647 h 46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64"/>
              <a:gd name="T79" fmla="*/ 0 h 463"/>
              <a:gd name="T80" fmla="*/ 464 w 464"/>
              <a:gd name="T81" fmla="*/ 463 h 46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7419" name="Freeform 14"/>
          <p:cNvSpPr>
            <a:spLocks/>
          </p:cNvSpPr>
          <p:nvPr/>
        </p:nvSpPr>
        <p:spPr bwMode="auto">
          <a:xfrm>
            <a:off x="5832475" y="2449513"/>
            <a:ext cx="1403350" cy="1901825"/>
          </a:xfrm>
          <a:custGeom>
            <a:avLst/>
            <a:gdLst>
              <a:gd name="T0" fmla="*/ 2147483647 w 371"/>
              <a:gd name="T1" fmla="*/ 2147483647 h 516"/>
              <a:gd name="T2" fmla="*/ 2147483647 w 371"/>
              <a:gd name="T3" fmla="*/ 2147483647 h 516"/>
              <a:gd name="T4" fmla="*/ 2147483647 w 371"/>
              <a:gd name="T5" fmla="*/ 2147483647 h 516"/>
              <a:gd name="T6" fmla="*/ 2147483647 w 371"/>
              <a:gd name="T7" fmla="*/ 2147483647 h 516"/>
              <a:gd name="T8" fmla="*/ 2147483647 w 371"/>
              <a:gd name="T9" fmla="*/ 2147483647 h 516"/>
              <a:gd name="T10" fmla="*/ 2147483647 w 371"/>
              <a:gd name="T11" fmla="*/ 2147483647 h 516"/>
              <a:gd name="T12" fmla="*/ 2147483647 w 371"/>
              <a:gd name="T13" fmla="*/ 2147483647 h 516"/>
              <a:gd name="T14" fmla="*/ 2147483647 w 371"/>
              <a:gd name="T15" fmla="*/ 2147483647 h 516"/>
              <a:gd name="T16" fmla="*/ 2147483647 w 371"/>
              <a:gd name="T17" fmla="*/ 2147483647 h 516"/>
              <a:gd name="T18" fmla="*/ 2147483647 w 371"/>
              <a:gd name="T19" fmla="*/ 2147483647 h 516"/>
              <a:gd name="T20" fmla="*/ 2147483647 w 371"/>
              <a:gd name="T21" fmla="*/ 2147483647 h 516"/>
              <a:gd name="T22" fmla="*/ 2147483647 w 371"/>
              <a:gd name="T23" fmla="*/ 2147483647 h 516"/>
              <a:gd name="T24" fmla="*/ 2147483647 w 371"/>
              <a:gd name="T25" fmla="*/ 2147483647 h 516"/>
              <a:gd name="T26" fmla="*/ 2147483647 w 371"/>
              <a:gd name="T27" fmla="*/ 2147483647 h 516"/>
              <a:gd name="T28" fmla="*/ 2147483647 w 371"/>
              <a:gd name="T29" fmla="*/ 2147483647 h 516"/>
              <a:gd name="T30" fmla="*/ 2147483647 w 371"/>
              <a:gd name="T31" fmla="*/ 2147483647 h 516"/>
              <a:gd name="T32" fmla="*/ 2147483647 w 371"/>
              <a:gd name="T33" fmla="*/ 2147483647 h 516"/>
              <a:gd name="T34" fmla="*/ 2147483647 w 371"/>
              <a:gd name="T35" fmla="*/ 2147483647 h 516"/>
              <a:gd name="T36" fmla="*/ 2147483647 w 371"/>
              <a:gd name="T37" fmla="*/ 2147483647 h 516"/>
              <a:gd name="T38" fmla="*/ 2147483647 w 371"/>
              <a:gd name="T39" fmla="*/ 2147483647 h 516"/>
              <a:gd name="T40" fmla="*/ 2147483647 w 371"/>
              <a:gd name="T41" fmla="*/ 2147483647 h 516"/>
              <a:gd name="T42" fmla="*/ 2147483647 w 371"/>
              <a:gd name="T43" fmla="*/ 2147483647 h 51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71"/>
              <a:gd name="T67" fmla="*/ 0 h 516"/>
              <a:gd name="T68" fmla="*/ 371 w 371"/>
              <a:gd name="T69" fmla="*/ 516 h 51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7420" name="Freeform 15"/>
          <p:cNvSpPr>
            <a:spLocks/>
          </p:cNvSpPr>
          <p:nvPr/>
        </p:nvSpPr>
        <p:spPr bwMode="auto">
          <a:xfrm>
            <a:off x="3190875" y="4114800"/>
            <a:ext cx="1425575" cy="1479550"/>
          </a:xfrm>
          <a:custGeom>
            <a:avLst/>
            <a:gdLst>
              <a:gd name="T0" fmla="*/ 2147483647 w 377"/>
              <a:gd name="T1" fmla="*/ 2147483647 h 401"/>
              <a:gd name="T2" fmla="*/ 2147483647 w 377"/>
              <a:gd name="T3" fmla="*/ 2147483647 h 401"/>
              <a:gd name="T4" fmla="*/ 2147483647 w 377"/>
              <a:gd name="T5" fmla="*/ 2147483647 h 401"/>
              <a:gd name="T6" fmla="*/ 2147483647 w 377"/>
              <a:gd name="T7" fmla="*/ 2147483647 h 401"/>
              <a:gd name="T8" fmla="*/ 2147483647 w 377"/>
              <a:gd name="T9" fmla="*/ 2147483647 h 401"/>
              <a:gd name="T10" fmla="*/ 2147483647 w 377"/>
              <a:gd name="T11" fmla="*/ 2147483647 h 401"/>
              <a:gd name="T12" fmla="*/ 2147483647 w 377"/>
              <a:gd name="T13" fmla="*/ 2147483647 h 401"/>
              <a:gd name="T14" fmla="*/ 2147483647 w 377"/>
              <a:gd name="T15" fmla="*/ 2147483647 h 401"/>
              <a:gd name="T16" fmla="*/ 2147483647 w 377"/>
              <a:gd name="T17" fmla="*/ 2147483647 h 401"/>
              <a:gd name="T18" fmla="*/ 2147483647 w 377"/>
              <a:gd name="T19" fmla="*/ 2147483647 h 401"/>
              <a:gd name="T20" fmla="*/ 2147483647 w 377"/>
              <a:gd name="T21" fmla="*/ 2147483647 h 401"/>
              <a:gd name="T22" fmla="*/ 2147483647 w 377"/>
              <a:gd name="T23" fmla="*/ 2147483647 h 401"/>
              <a:gd name="T24" fmla="*/ 2147483647 w 377"/>
              <a:gd name="T25" fmla="*/ 2147483647 h 401"/>
              <a:gd name="T26" fmla="*/ 2147483647 w 377"/>
              <a:gd name="T27" fmla="*/ 2147483647 h 401"/>
              <a:gd name="T28" fmla="*/ 2147483647 w 377"/>
              <a:gd name="T29" fmla="*/ 2147483647 h 401"/>
              <a:gd name="T30" fmla="*/ 2147483647 w 377"/>
              <a:gd name="T31" fmla="*/ 2147483647 h 401"/>
              <a:gd name="T32" fmla="*/ 2147483647 w 377"/>
              <a:gd name="T33" fmla="*/ 2147483647 h 401"/>
              <a:gd name="T34" fmla="*/ 2147483647 w 377"/>
              <a:gd name="T35" fmla="*/ 2147483647 h 401"/>
              <a:gd name="T36" fmla="*/ 2147483647 w 377"/>
              <a:gd name="T37" fmla="*/ 2147483647 h 401"/>
              <a:gd name="T38" fmla="*/ 2147483647 w 377"/>
              <a:gd name="T39" fmla="*/ 2147483647 h 401"/>
              <a:gd name="T40" fmla="*/ 2147483647 w 377"/>
              <a:gd name="T41" fmla="*/ 2147483647 h 401"/>
              <a:gd name="T42" fmla="*/ 2147483647 w 377"/>
              <a:gd name="T43" fmla="*/ 2147483647 h 401"/>
              <a:gd name="T44" fmla="*/ 2147483647 w 377"/>
              <a:gd name="T45" fmla="*/ 2147483647 h 401"/>
              <a:gd name="T46" fmla="*/ 2147483647 w 377"/>
              <a:gd name="T47" fmla="*/ 2147483647 h 401"/>
              <a:gd name="T48" fmla="*/ 2147483647 w 377"/>
              <a:gd name="T49" fmla="*/ 2147483647 h 4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77"/>
              <a:gd name="T76" fmla="*/ 0 h 401"/>
              <a:gd name="T77" fmla="*/ 377 w 377"/>
              <a:gd name="T78" fmla="*/ 401 h 4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7421" name="Freeform 16"/>
          <p:cNvSpPr>
            <a:spLocks/>
          </p:cNvSpPr>
          <p:nvPr/>
        </p:nvSpPr>
        <p:spPr bwMode="auto">
          <a:xfrm>
            <a:off x="1908175" y="4083050"/>
            <a:ext cx="1544638" cy="1511300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7422" name="Freeform 17"/>
          <p:cNvSpPr>
            <a:spLocks/>
          </p:cNvSpPr>
          <p:nvPr/>
        </p:nvSpPr>
        <p:spPr bwMode="auto">
          <a:xfrm>
            <a:off x="1908175" y="2479675"/>
            <a:ext cx="1422400" cy="1857375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Скругленный прямоугольник 14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7" name="Скругленный прямоугольник 16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5724525" y="476250"/>
            <a:ext cx="2447925" cy="720725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Колба коническая</a:t>
            </a: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5724525" y="1484313"/>
            <a:ext cx="2447925" cy="720725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Спиртовка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724525" y="2565400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Пробирки в штативе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5724525" y="3573463"/>
            <a:ext cx="2447925" cy="719137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Стакан химический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5724525" y="4581525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Тигель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/>
          <p:nvPr/>
        </p:nvSpPr>
        <p:spPr>
          <a:xfrm>
            <a:off x="900113" y="476250"/>
            <a:ext cx="2447925" cy="720725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Штатив лабораторный</a:t>
            </a:r>
          </a:p>
        </p:txBody>
      </p:sp>
      <p:sp>
        <p:nvSpPr>
          <p:cNvPr id="9" name="Скругленный прямоугольник 8">
            <a:hlinkClick r:id="rId2" action="ppaction://hlinksldjump"/>
          </p:cNvPr>
          <p:cNvSpPr/>
          <p:nvPr/>
        </p:nvSpPr>
        <p:spPr>
          <a:xfrm>
            <a:off x="900113" y="1484313"/>
            <a:ext cx="2447925" cy="720725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Воронка</a:t>
            </a: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900113" y="2565400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Колба круглая</a:t>
            </a:r>
          </a:p>
        </p:txBody>
      </p:sp>
      <p:sp>
        <p:nvSpPr>
          <p:cNvPr id="11" name="Скругленный прямоугольник 10">
            <a:hlinkClick r:id="rId2" action="ppaction://hlinksldjump"/>
          </p:cNvPr>
          <p:cNvSpPr/>
          <p:nvPr/>
        </p:nvSpPr>
        <p:spPr>
          <a:xfrm>
            <a:off x="900113" y="3573463"/>
            <a:ext cx="2447925" cy="719137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Колба мерная</a:t>
            </a:r>
          </a:p>
        </p:txBody>
      </p:sp>
      <p:sp>
        <p:nvSpPr>
          <p:cNvPr id="12" name="Скругленный прямоугольник 11">
            <a:hlinkClick r:id="rId2" action="ppaction://hlinksldjump"/>
          </p:cNvPr>
          <p:cNvSpPr/>
          <p:nvPr/>
        </p:nvSpPr>
        <p:spPr>
          <a:xfrm>
            <a:off x="971550" y="4581525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Воронка делительная</a:t>
            </a:r>
          </a:p>
        </p:txBody>
      </p:sp>
      <p:pic>
        <p:nvPicPr>
          <p:cNvPr id="13" name="Picture 4" descr="http://img1.liveinternet.ru/images/attach/c/1/62/593/62593727_3c3cd125ac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924944"/>
            <a:ext cx="1806741" cy="3284984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-конечная звезда 6"/>
          <p:cNvSpPr/>
          <p:nvPr/>
        </p:nvSpPr>
        <p:spPr>
          <a:xfrm>
            <a:off x="395536" y="4653136"/>
            <a:ext cx="2160240" cy="1634480"/>
          </a:xfrm>
          <a:prstGeom prst="star6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1692275" y="1484313"/>
            <a:ext cx="2808288" cy="1549400"/>
          </a:xfrm>
          <a:prstGeom prst="wedgeRoundRectCallout">
            <a:avLst>
              <a:gd name="adj1" fmla="val 111436"/>
              <a:gd name="adj2" fmla="val 4097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</a:rPr>
              <a:t>Молодец!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</a:rPr>
              <a:t>Правильный ответ!</a:t>
            </a:r>
          </a:p>
        </p:txBody>
      </p:sp>
      <p:pic>
        <p:nvPicPr>
          <p:cNvPr id="19462" name="Рисунок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76913" y="1989138"/>
            <a:ext cx="259556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Рисунок 8" descr="i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4868863"/>
            <a:ext cx="93503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трелка влево 14"/>
          <p:cNvSpPr/>
          <p:nvPr/>
        </p:nvSpPr>
        <p:spPr>
          <a:xfrm rot="20464124">
            <a:off x="2314575" y="3783013"/>
            <a:ext cx="3181350" cy="534987"/>
          </a:xfrm>
          <a:prstGeom prst="lef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</a:rPr>
              <a:t>Бонус</a:t>
            </a:r>
          </a:p>
        </p:txBody>
      </p:sp>
      <p:sp>
        <p:nvSpPr>
          <p:cNvPr id="16" name="6-конечная звезда 15">
            <a:hlinkClick r:id="rId5" action="ppaction://hlinksldjump"/>
          </p:cNvPr>
          <p:cNvSpPr/>
          <p:nvPr/>
        </p:nvSpPr>
        <p:spPr>
          <a:xfrm>
            <a:off x="3851920" y="4581128"/>
            <a:ext cx="2376264" cy="1634480"/>
          </a:xfrm>
          <a:prstGeom prst="star6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333399"/>
                </a:solidFill>
              </a:rPr>
              <a:t>Продолжи </a:t>
            </a:r>
            <a:r>
              <a:rPr lang="ru-RU" b="1" dirty="0">
                <a:solidFill>
                  <a:srgbClr val="333399"/>
                </a:solidFill>
              </a:rPr>
              <a:t>игру</a:t>
            </a:r>
          </a:p>
        </p:txBody>
      </p:sp>
      <p:pic>
        <p:nvPicPr>
          <p:cNvPr id="19468" name="Рисунок 8" descr="Пляшет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875" y="549275"/>
            <a:ext cx="998538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3779838" y="981075"/>
            <a:ext cx="3146425" cy="1511300"/>
          </a:xfrm>
          <a:prstGeom prst="wedgeRoundRectCallout">
            <a:avLst>
              <a:gd name="adj1" fmla="val -60900"/>
              <a:gd name="adj2" fmla="val 13580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</a:rPr>
              <a:t>Ответ неверный, подумай еще!</a:t>
            </a:r>
          </a:p>
        </p:txBody>
      </p:sp>
      <p:pic>
        <p:nvPicPr>
          <p:cNvPr id="20483" name="Picture 2" descr="F:\Центр Образования\Мое участие-2013-14\3 четверть\Январь-ТК\МК Пазлы-сайт Шк-й мир\Смайл в очках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3141663"/>
            <a:ext cx="1765300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5292725" y="3068638"/>
            <a:ext cx="2808288" cy="8651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6709"/>
                </a:solidFill>
              </a:rPr>
              <a:t>Вернуться к выбору ответов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5292725" y="4724400"/>
            <a:ext cx="2808288" cy="7921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6709"/>
                </a:solidFill>
              </a:rPr>
              <a:t>Вернуться к </a:t>
            </a:r>
            <a:r>
              <a:rPr lang="ru-RU" sz="2000" b="1" dirty="0" err="1" smtClean="0">
                <a:solidFill>
                  <a:srgbClr val="FF6709"/>
                </a:solidFill>
              </a:rPr>
              <a:t>пазлу</a:t>
            </a:r>
            <a:endParaRPr lang="ru-RU" sz="2000" b="1" dirty="0">
              <a:solidFill>
                <a:srgbClr val="FF6709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8" y="1196975"/>
            <a:ext cx="4968875" cy="46783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defRPr/>
            </a:pPr>
            <a:r>
              <a:rPr lang="ru-RU" sz="2000" b="1" dirty="0">
                <a:latin typeface="+mn-lt"/>
              </a:rPr>
              <a:t>Спиртовка</a:t>
            </a:r>
            <a:r>
              <a:rPr lang="ru-RU" sz="2000" dirty="0">
                <a:latin typeface="+mn-lt"/>
              </a:rPr>
              <a:t> – прибор для нагревания и плавления. Она изготовлена из толстого стекла и имеет защитный колпачок. </a:t>
            </a:r>
          </a:p>
          <a:p>
            <a:pPr indent="457200">
              <a:defRPr/>
            </a:pPr>
            <a:r>
              <a:rPr lang="ru-RU" sz="2000" b="1" dirty="0">
                <a:latin typeface="+mn-lt"/>
              </a:rPr>
              <a:t>Фитиль</a:t>
            </a:r>
            <a:r>
              <a:rPr lang="ru-RU" sz="2000" dirty="0">
                <a:latin typeface="+mn-lt"/>
              </a:rPr>
              <a:t> изготовлен из хлопчатобумажного или  волокнистого синтетического материала, который служит долго.</a:t>
            </a:r>
          </a:p>
          <a:p>
            <a:pPr indent="457200">
              <a:defRPr/>
            </a:pPr>
            <a:r>
              <a:rPr lang="ru-RU" sz="2000" b="1" dirty="0">
                <a:latin typeface="+mn-lt"/>
              </a:rPr>
              <a:t>Интенсивность</a:t>
            </a:r>
            <a:r>
              <a:rPr lang="ru-RU" sz="2000" dirty="0">
                <a:latin typeface="+mn-lt"/>
              </a:rPr>
              <a:t> пламени регулируется высотой фитиля. </a:t>
            </a:r>
          </a:p>
          <a:p>
            <a:pPr indent="457200">
              <a:defRPr/>
            </a:pPr>
            <a:r>
              <a:rPr lang="ru-RU" sz="2000" b="1" dirty="0">
                <a:latin typeface="+mn-lt"/>
              </a:rPr>
              <a:t>Максимальная</a:t>
            </a:r>
            <a:r>
              <a:rPr lang="ru-RU" sz="2000" dirty="0">
                <a:latin typeface="+mn-lt"/>
              </a:rPr>
              <a:t> температура пламени спиртовки 900° С.</a:t>
            </a:r>
          </a:p>
          <a:p>
            <a:pPr indent="457200">
              <a:defRPr/>
            </a:pPr>
            <a:r>
              <a:rPr lang="ru-RU" sz="2000" dirty="0">
                <a:latin typeface="+mn-lt"/>
              </a:rPr>
              <a:t>Более подробную информацию смотри </a:t>
            </a:r>
            <a:r>
              <a:rPr lang="ru-RU" sz="2000" b="1" dirty="0">
                <a:latin typeface="+mn-lt"/>
                <a:hlinkClick r:id="rId2"/>
              </a:rPr>
              <a:t>здесь</a:t>
            </a:r>
            <a:r>
              <a:rPr lang="ru-RU" sz="2000" dirty="0">
                <a:latin typeface="+mn-lt"/>
              </a:rPr>
              <a:t>.</a:t>
            </a:r>
          </a:p>
          <a:p>
            <a:pPr indent="457200">
              <a:defRPr/>
            </a:pPr>
            <a:endParaRPr lang="ru-RU" dirty="0">
              <a:latin typeface="+mn-lt"/>
            </a:endParaRPr>
          </a:p>
        </p:txBody>
      </p:sp>
      <p:pic>
        <p:nvPicPr>
          <p:cNvPr id="21507" name="Picture 2" descr="F:\Центр Образования\Мое участие-2013-14\3 четверть\Январь-ТК\МК Пазлы-сайт Шк-й мир\Работа со спиртовко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1125538"/>
            <a:ext cx="3382963" cy="48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19250" y="404813"/>
            <a:ext cx="58451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Немного о спиртовке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11188" y="5876925"/>
            <a:ext cx="576262" cy="538163"/>
          </a:xfrm>
          <a:prstGeom prst="actionButtonReturn">
            <a:avLst/>
          </a:prstGeom>
          <a:ln w="28575">
            <a:solidFill>
              <a:srgbClr val="BB61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18000" t="20000" r="18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34" name="Freeform 6"/>
          <p:cNvSpPr>
            <a:spLocks/>
          </p:cNvSpPr>
          <p:nvPr/>
        </p:nvSpPr>
        <p:spPr bwMode="auto">
          <a:xfrm>
            <a:off x="2195513" y="1484313"/>
            <a:ext cx="1557337" cy="1358900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0" name="Freeform 12"/>
          <p:cNvSpPr>
            <a:spLocks/>
          </p:cNvSpPr>
          <p:nvPr/>
        </p:nvSpPr>
        <p:spPr bwMode="auto">
          <a:xfrm>
            <a:off x="6054725" y="4108450"/>
            <a:ext cx="1325563" cy="1336675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" name="Скругленный прямоугольник 46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49" name="Скругленный прямоугольник 48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18000" t="20000" r="18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23555" name="Freeform 6"/>
          <p:cNvSpPr>
            <a:spLocks/>
          </p:cNvSpPr>
          <p:nvPr/>
        </p:nvSpPr>
        <p:spPr bwMode="auto">
          <a:xfrm>
            <a:off x="2195513" y="1484313"/>
            <a:ext cx="1557337" cy="1358900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6" name="Freeform 8"/>
          <p:cNvSpPr>
            <a:spLocks/>
          </p:cNvSpPr>
          <p:nvPr/>
        </p:nvSpPr>
        <p:spPr bwMode="auto">
          <a:xfrm>
            <a:off x="3455988" y="1484313"/>
            <a:ext cx="1385887" cy="1550987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3557" name="Freeform 12"/>
          <p:cNvSpPr>
            <a:spLocks/>
          </p:cNvSpPr>
          <p:nvPr/>
        </p:nvSpPr>
        <p:spPr bwMode="auto">
          <a:xfrm>
            <a:off x="6054725" y="4108450"/>
            <a:ext cx="1325563" cy="1336675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4" name="Freeform 16"/>
          <p:cNvSpPr>
            <a:spLocks/>
          </p:cNvSpPr>
          <p:nvPr/>
        </p:nvSpPr>
        <p:spPr bwMode="auto">
          <a:xfrm>
            <a:off x="2195513" y="4108450"/>
            <a:ext cx="1503362" cy="1336675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Скругленный прямоугольник 14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6" name="Скругленный прямоугольник 15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18000" t="20000" r="18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24579" name="Freeform 6"/>
          <p:cNvSpPr>
            <a:spLocks/>
          </p:cNvSpPr>
          <p:nvPr/>
        </p:nvSpPr>
        <p:spPr bwMode="auto">
          <a:xfrm>
            <a:off x="2195513" y="1484313"/>
            <a:ext cx="1557337" cy="1358900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4580" name="Freeform 8"/>
          <p:cNvSpPr>
            <a:spLocks/>
          </p:cNvSpPr>
          <p:nvPr/>
        </p:nvSpPr>
        <p:spPr bwMode="auto">
          <a:xfrm>
            <a:off x="3455988" y="1484313"/>
            <a:ext cx="1385887" cy="1550987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7" name="Freeform 9"/>
          <p:cNvSpPr>
            <a:spLocks/>
          </p:cNvSpPr>
          <p:nvPr/>
        </p:nvSpPr>
        <p:spPr bwMode="auto">
          <a:xfrm>
            <a:off x="5859463" y="1484313"/>
            <a:ext cx="1520825" cy="1362075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4582" name="Freeform 12"/>
          <p:cNvSpPr>
            <a:spLocks/>
          </p:cNvSpPr>
          <p:nvPr/>
        </p:nvSpPr>
        <p:spPr bwMode="auto">
          <a:xfrm>
            <a:off x="6054725" y="4100513"/>
            <a:ext cx="1325563" cy="1344612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4583" name="Freeform 13"/>
          <p:cNvSpPr>
            <a:spLocks/>
          </p:cNvSpPr>
          <p:nvPr/>
        </p:nvSpPr>
        <p:spPr bwMode="auto">
          <a:xfrm>
            <a:off x="4581525" y="3925888"/>
            <a:ext cx="1709738" cy="1519237"/>
          </a:xfrm>
          <a:custGeom>
            <a:avLst/>
            <a:gdLst>
              <a:gd name="T0" fmla="*/ 2147483647 w 464"/>
              <a:gd name="T1" fmla="*/ 2147483647 h 463"/>
              <a:gd name="T2" fmla="*/ 2147483647 w 464"/>
              <a:gd name="T3" fmla="*/ 2147483647 h 463"/>
              <a:gd name="T4" fmla="*/ 2147483647 w 464"/>
              <a:gd name="T5" fmla="*/ 2147483647 h 463"/>
              <a:gd name="T6" fmla="*/ 2147483647 w 464"/>
              <a:gd name="T7" fmla="*/ 2147483647 h 463"/>
              <a:gd name="T8" fmla="*/ 2147483647 w 464"/>
              <a:gd name="T9" fmla="*/ 2147483647 h 463"/>
              <a:gd name="T10" fmla="*/ 2147483647 w 464"/>
              <a:gd name="T11" fmla="*/ 2147483647 h 463"/>
              <a:gd name="T12" fmla="*/ 2147483647 w 464"/>
              <a:gd name="T13" fmla="*/ 2147483647 h 463"/>
              <a:gd name="T14" fmla="*/ 2147483647 w 464"/>
              <a:gd name="T15" fmla="*/ 2147483647 h 463"/>
              <a:gd name="T16" fmla="*/ 2147483647 w 464"/>
              <a:gd name="T17" fmla="*/ 2147483647 h 463"/>
              <a:gd name="T18" fmla="*/ 2147483647 w 464"/>
              <a:gd name="T19" fmla="*/ 2147483647 h 463"/>
              <a:gd name="T20" fmla="*/ 2147483647 w 464"/>
              <a:gd name="T21" fmla="*/ 2147483647 h 463"/>
              <a:gd name="T22" fmla="*/ 2147483647 w 464"/>
              <a:gd name="T23" fmla="*/ 2147483647 h 463"/>
              <a:gd name="T24" fmla="*/ 2147483647 w 464"/>
              <a:gd name="T25" fmla="*/ 2147483647 h 463"/>
              <a:gd name="T26" fmla="*/ 2147483647 w 464"/>
              <a:gd name="T27" fmla="*/ 2147483647 h 463"/>
              <a:gd name="T28" fmla="*/ 2147483647 w 464"/>
              <a:gd name="T29" fmla="*/ 2147483647 h 463"/>
              <a:gd name="T30" fmla="*/ 2147483647 w 464"/>
              <a:gd name="T31" fmla="*/ 2147483647 h 463"/>
              <a:gd name="T32" fmla="*/ 2147483647 w 464"/>
              <a:gd name="T33" fmla="*/ 2147483647 h 463"/>
              <a:gd name="T34" fmla="*/ 2147483647 w 464"/>
              <a:gd name="T35" fmla="*/ 2147483647 h 463"/>
              <a:gd name="T36" fmla="*/ 2147483647 w 464"/>
              <a:gd name="T37" fmla="*/ 2147483647 h 463"/>
              <a:gd name="T38" fmla="*/ 2147483647 w 464"/>
              <a:gd name="T39" fmla="*/ 2147483647 h 463"/>
              <a:gd name="T40" fmla="*/ 2147483647 w 464"/>
              <a:gd name="T41" fmla="*/ 2147483647 h 463"/>
              <a:gd name="T42" fmla="*/ 2147483647 w 464"/>
              <a:gd name="T43" fmla="*/ 2147483647 h 463"/>
              <a:gd name="T44" fmla="*/ 2147483647 w 464"/>
              <a:gd name="T45" fmla="*/ 2147483647 h 463"/>
              <a:gd name="T46" fmla="*/ 2147483647 w 464"/>
              <a:gd name="T47" fmla="*/ 2147483647 h 463"/>
              <a:gd name="T48" fmla="*/ 2147483647 w 464"/>
              <a:gd name="T49" fmla="*/ 2147483647 h 463"/>
              <a:gd name="T50" fmla="*/ 2147483647 w 464"/>
              <a:gd name="T51" fmla="*/ 2147483647 h 46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64"/>
              <a:gd name="T79" fmla="*/ 0 h 463"/>
              <a:gd name="T80" fmla="*/ 464 w 464"/>
              <a:gd name="T81" fmla="*/ 463 h 46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4584" name="Freeform 16"/>
          <p:cNvSpPr>
            <a:spLocks/>
          </p:cNvSpPr>
          <p:nvPr/>
        </p:nvSpPr>
        <p:spPr bwMode="auto">
          <a:xfrm>
            <a:off x="2195513" y="4108450"/>
            <a:ext cx="1503362" cy="1336675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Скругленный прямоугольник 14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6" name="Скругленный прямоугольник 15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268413"/>
            <a:ext cx="8496300" cy="1512887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Приглашаю вас в путешествие по химической лаборатории!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713" y="476250"/>
            <a:ext cx="580548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Дорогие ребята!</a:t>
            </a:r>
          </a:p>
          <a:p>
            <a:pPr algn="ctr">
              <a:defRPr/>
            </a:pPr>
            <a:endParaRPr lang="ru-RU" sz="3600" b="1" dirty="0">
              <a:latin typeface="+mj-lt"/>
            </a:endParaRPr>
          </a:p>
        </p:txBody>
      </p:sp>
      <p:pic>
        <p:nvPicPr>
          <p:cNvPr id="7172" name="Picture 4" descr="http://img1.liveinternet.ru/images/attach/c/1/62/593/62593727_3c3cd125ac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492375"/>
            <a:ext cx="18065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67744" y="2781300"/>
            <a:ext cx="6408711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200" dirty="0" smtClean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Лаборатории </a:t>
            </a:r>
            <a:r>
              <a:rPr lang="ru-RU" sz="2200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бывают самые-самые разные. Хочешь узнать, какие? - </a:t>
            </a:r>
          </a:p>
          <a:p>
            <a:pPr>
              <a:buFont typeface="Arial" pitchFamily="34" charset="0"/>
              <a:buChar char="•"/>
              <a:defRPr/>
            </a:pPr>
            <a:endParaRPr lang="ru-RU" sz="2400" dirty="0">
              <a:solidFill>
                <a:srgbClr val="FF67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200" dirty="0" smtClean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Хочешь </a:t>
            </a:r>
            <a:r>
              <a:rPr lang="ru-RU" sz="2200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начать игру? </a:t>
            </a:r>
            <a:r>
              <a:rPr lang="ru-RU" sz="2200" dirty="0" smtClean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</a:t>
            </a:r>
          </a:p>
          <a:p>
            <a:pPr>
              <a:buFont typeface="Arial" pitchFamily="34" charset="0"/>
              <a:buChar char="•"/>
              <a:defRPr/>
            </a:pPr>
            <a:endParaRPr lang="ru-RU" sz="2400" dirty="0" smtClean="0">
              <a:solidFill>
                <a:srgbClr val="FF67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Не хватает</a:t>
            </a:r>
            <a:r>
              <a:rPr lang="ru-RU" sz="2200" dirty="0" smtClean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информации по теме? </a:t>
            </a:r>
          </a:p>
          <a:p>
            <a:pPr>
              <a:defRPr/>
            </a:pPr>
            <a:r>
              <a:rPr lang="ru-RU" sz="2200" dirty="0" smtClean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пройди по </a:t>
            </a:r>
            <a:r>
              <a:rPr lang="ru-RU" sz="2200" b="1" dirty="0" smtClean="0">
                <a:solidFill>
                  <a:srgbClr val="FF6709"/>
                </a:solidFill>
                <a:latin typeface="+mn-lt"/>
                <a:hlinkClick r:id="rId3"/>
              </a:rPr>
              <a:t>ссылке</a:t>
            </a:r>
            <a:endParaRPr lang="ru-RU" sz="2200" b="1" dirty="0" smtClean="0">
              <a:solidFill>
                <a:srgbClr val="FF6709"/>
              </a:solidFill>
              <a:latin typeface="+mn-lt"/>
            </a:endParaRPr>
          </a:p>
          <a:p>
            <a:pPr>
              <a:defRPr/>
            </a:pPr>
            <a:r>
              <a:rPr lang="ru-RU" sz="2200" dirty="0" smtClean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 прочитай материал учебника.</a:t>
            </a:r>
          </a:p>
          <a:p>
            <a:pPr>
              <a:defRPr/>
            </a:pPr>
            <a:endParaRPr lang="ru-RU" sz="2400" dirty="0">
              <a:solidFill>
                <a:srgbClr val="FF67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7" name="Блок-схема: процесс 16">
            <a:hlinkClick r:id="rId4" action="ppaction://hlinksldjump"/>
          </p:cNvPr>
          <p:cNvSpPr/>
          <p:nvPr/>
        </p:nvSpPr>
        <p:spPr>
          <a:xfrm>
            <a:off x="6588224" y="3789040"/>
            <a:ext cx="1872680" cy="540196"/>
          </a:xfrm>
          <a:prstGeom prst="flowChartProcess">
            <a:avLst/>
          </a:prstGeom>
          <a:solidFill>
            <a:srgbClr val="FF8E49"/>
          </a:solidFill>
          <a:ln w="38100">
            <a:solidFill>
              <a:srgbClr val="BB61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Прочти инструкцию</a:t>
            </a: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812360" y="3068960"/>
            <a:ext cx="648344" cy="502791"/>
          </a:xfrm>
          <a:prstGeom prst="actionButtonForwardNext">
            <a:avLst/>
          </a:prstGeom>
          <a:ln w="38100">
            <a:solidFill>
              <a:srgbClr val="BB61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18000" t="20000" r="18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25603" name="Freeform 6"/>
          <p:cNvSpPr>
            <a:spLocks/>
          </p:cNvSpPr>
          <p:nvPr/>
        </p:nvSpPr>
        <p:spPr bwMode="auto">
          <a:xfrm>
            <a:off x="2195513" y="1484313"/>
            <a:ext cx="1557337" cy="1358900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5" name="Freeform 7"/>
          <p:cNvSpPr>
            <a:spLocks/>
          </p:cNvSpPr>
          <p:nvPr/>
        </p:nvSpPr>
        <p:spPr bwMode="auto">
          <a:xfrm>
            <a:off x="4598988" y="1484313"/>
            <a:ext cx="1508125" cy="1543050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5605" name="Freeform 8"/>
          <p:cNvSpPr>
            <a:spLocks/>
          </p:cNvSpPr>
          <p:nvPr/>
        </p:nvSpPr>
        <p:spPr bwMode="auto">
          <a:xfrm>
            <a:off x="3455988" y="1484313"/>
            <a:ext cx="1385887" cy="1550987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5606" name="Freeform 9"/>
          <p:cNvSpPr>
            <a:spLocks/>
          </p:cNvSpPr>
          <p:nvPr/>
        </p:nvSpPr>
        <p:spPr bwMode="auto">
          <a:xfrm>
            <a:off x="5859463" y="1484313"/>
            <a:ext cx="1520825" cy="1362075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5607" name="Freeform 12"/>
          <p:cNvSpPr>
            <a:spLocks/>
          </p:cNvSpPr>
          <p:nvPr/>
        </p:nvSpPr>
        <p:spPr bwMode="auto">
          <a:xfrm>
            <a:off x="6054725" y="4108450"/>
            <a:ext cx="1325563" cy="1336675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5608" name="Freeform 13"/>
          <p:cNvSpPr>
            <a:spLocks/>
          </p:cNvSpPr>
          <p:nvPr/>
        </p:nvSpPr>
        <p:spPr bwMode="auto">
          <a:xfrm>
            <a:off x="4581525" y="3925888"/>
            <a:ext cx="1709738" cy="1519237"/>
          </a:xfrm>
          <a:custGeom>
            <a:avLst/>
            <a:gdLst>
              <a:gd name="T0" fmla="*/ 2147483647 w 464"/>
              <a:gd name="T1" fmla="*/ 2147483647 h 463"/>
              <a:gd name="T2" fmla="*/ 2147483647 w 464"/>
              <a:gd name="T3" fmla="*/ 2147483647 h 463"/>
              <a:gd name="T4" fmla="*/ 2147483647 w 464"/>
              <a:gd name="T5" fmla="*/ 2147483647 h 463"/>
              <a:gd name="T6" fmla="*/ 2147483647 w 464"/>
              <a:gd name="T7" fmla="*/ 2147483647 h 463"/>
              <a:gd name="T8" fmla="*/ 2147483647 w 464"/>
              <a:gd name="T9" fmla="*/ 2147483647 h 463"/>
              <a:gd name="T10" fmla="*/ 2147483647 w 464"/>
              <a:gd name="T11" fmla="*/ 2147483647 h 463"/>
              <a:gd name="T12" fmla="*/ 2147483647 w 464"/>
              <a:gd name="T13" fmla="*/ 2147483647 h 463"/>
              <a:gd name="T14" fmla="*/ 2147483647 w 464"/>
              <a:gd name="T15" fmla="*/ 2147483647 h 463"/>
              <a:gd name="T16" fmla="*/ 2147483647 w 464"/>
              <a:gd name="T17" fmla="*/ 2147483647 h 463"/>
              <a:gd name="T18" fmla="*/ 2147483647 w 464"/>
              <a:gd name="T19" fmla="*/ 2147483647 h 463"/>
              <a:gd name="T20" fmla="*/ 2147483647 w 464"/>
              <a:gd name="T21" fmla="*/ 2147483647 h 463"/>
              <a:gd name="T22" fmla="*/ 2147483647 w 464"/>
              <a:gd name="T23" fmla="*/ 2147483647 h 463"/>
              <a:gd name="T24" fmla="*/ 2147483647 w 464"/>
              <a:gd name="T25" fmla="*/ 2147483647 h 463"/>
              <a:gd name="T26" fmla="*/ 2147483647 w 464"/>
              <a:gd name="T27" fmla="*/ 2147483647 h 463"/>
              <a:gd name="T28" fmla="*/ 2147483647 w 464"/>
              <a:gd name="T29" fmla="*/ 2147483647 h 463"/>
              <a:gd name="T30" fmla="*/ 2147483647 w 464"/>
              <a:gd name="T31" fmla="*/ 2147483647 h 463"/>
              <a:gd name="T32" fmla="*/ 2147483647 w 464"/>
              <a:gd name="T33" fmla="*/ 2147483647 h 463"/>
              <a:gd name="T34" fmla="*/ 2147483647 w 464"/>
              <a:gd name="T35" fmla="*/ 2147483647 h 463"/>
              <a:gd name="T36" fmla="*/ 2147483647 w 464"/>
              <a:gd name="T37" fmla="*/ 2147483647 h 463"/>
              <a:gd name="T38" fmla="*/ 2147483647 w 464"/>
              <a:gd name="T39" fmla="*/ 2147483647 h 463"/>
              <a:gd name="T40" fmla="*/ 2147483647 w 464"/>
              <a:gd name="T41" fmla="*/ 2147483647 h 463"/>
              <a:gd name="T42" fmla="*/ 2147483647 w 464"/>
              <a:gd name="T43" fmla="*/ 2147483647 h 463"/>
              <a:gd name="T44" fmla="*/ 2147483647 w 464"/>
              <a:gd name="T45" fmla="*/ 2147483647 h 463"/>
              <a:gd name="T46" fmla="*/ 2147483647 w 464"/>
              <a:gd name="T47" fmla="*/ 2147483647 h 463"/>
              <a:gd name="T48" fmla="*/ 2147483647 w 464"/>
              <a:gd name="T49" fmla="*/ 2147483647 h 463"/>
              <a:gd name="T50" fmla="*/ 2147483647 w 464"/>
              <a:gd name="T51" fmla="*/ 2147483647 h 46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64"/>
              <a:gd name="T79" fmla="*/ 0 h 463"/>
              <a:gd name="T80" fmla="*/ 464 w 464"/>
              <a:gd name="T81" fmla="*/ 463 h 46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5609" name="Freeform 16"/>
          <p:cNvSpPr>
            <a:spLocks/>
          </p:cNvSpPr>
          <p:nvPr/>
        </p:nvSpPr>
        <p:spPr bwMode="auto">
          <a:xfrm>
            <a:off x="2195513" y="4108450"/>
            <a:ext cx="1503362" cy="1336675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Скругленный прямоугольник 14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6" name="Скругленный прямоугольник 15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18000" t="20000" r="18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26627" name="Freeform 6"/>
          <p:cNvSpPr>
            <a:spLocks/>
          </p:cNvSpPr>
          <p:nvPr/>
        </p:nvSpPr>
        <p:spPr bwMode="auto">
          <a:xfrm>
            <a:off x="2195513" y="1484313"/>
            <a:ext cx="1557337" cy="1358900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6628" name="Freeform 7"/>
          <p:cNvSpPr>
            <a:spLocks/>
          </p:cNvSpPr>
          <p:nvPr/>
        </p:nvSpPr>
        <p:spPr bwMode="auto">
          <a:xfrm>
            <a:off x="4598988" y="1484313"/>
            <a:ext cx="1508125" cy="1543050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6629" name="Freeform 8"/>
          <p:cNvSpPr>
            <a:spLocks/>
          </p:cNvSpPr>
          <p:nvPr/>
        </p:nvSpPr>
        <p:spPr bwMode="auto">
          <a:xfrm>
            <a:off x="3455988" y="1484313"/>
            <a:ext cx="1385887" cy="1550987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6630" name="Freeform 9"/>
          <p:cNvSpPr>
            <a:spLocks/>
          </p:cNvSpPr>
          <p:nvPr/>
        </p:nvSpPr>
        <p:spPr bwMode="auto">
          <a:xfrm>
            <a:off x="5859463" y="1484313"/>
            <a:ext cx="1520825" cy="1362075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8" name="Freeform 10"/>
          <p:cNvSpPr>
            <a:spLocks/>
          </p:cNvSpPr>
          <p:nvPr/>
        </p:nvSpPr>
        <p:spPr bwMode="auto">
          <a:xfrm>
            <a:off x="4751388" y="2795588"/>
            <a:ext cx="1552575" cy="1395412"/>
          </a:xfrm>
          <a:custGeom>
            <a:avLst/>
            <a:gdLst>
              <a:gd name="T0" fmla="*/ 2147483647 w 422"/>
              <a:gd name="T1" fmla="*/ 2147483647 h 406"/>
              <a:gd name="T2" fmla="*/ 2147483647 w 422"/>
              <a:gd name="T3" fmla="*/ 2147483647 h 406"/>
              <a:gd name="T4" fmla="*/ 2147483647 w 422"/>
              <a:gd name="T5" fmla="*/ 2147483647 h 406"/>
              <a:gd name="T6" fmla="*/ 2147483647 w 422"/>
              <a:gd name="T7" fmla="*/ 2147483647 h 406"/>
              <a:gd name="T8" fmla="*/ 2147483647 w 422"/>
              <a:gd name="T9" fmla="*/ 2147483647 h 406"/>
              <a:gd name="T10" fmla="*/ 2147483647 w 422"/>
              <a:gd name="T11" fmla="*/ 2147483647 h 406"/>
              <a:gd name="T12" fmla="*/ 2147483647 w 422"/>
              <a:gd name="T13" fmla="*/ 2147483647 h 406"/>
              <a:gd name="T14" fmla="*/ 2147483647 w 422"/>
              <a:gd name="T15" fmla="*/ 2147483647 h 406"/>
              <a:gd name="T16" fmla="*/ 2147483647 w 422"/>
              <a:gd name="T17" fmla="*/ 2147483647 h 406"/>
              <a:gd name="T18" fmla="*/ 2147483647 w 422"/>
              <a:gd name="T19" fmla="*/ 2147483647 h 406"/>
              <a:gd name="T20" fmla="*/ 2147483647 w 422"/>
              <a:gd name="T21" fmla="*/ 2147483647 h 406"/>
              <a:gd name="T22" fmla="*/ 2147483647 w 422"/>
              <a:gd name="T23" fmla="*/ 2147483647 h 406"/>
              <a:gd name="T24" fmla="*/ 2147483647 w 422"/>
              <a:gd name="T25" fmla="*/ 2147483647 h 406"/>
              <a:gd name="T26" fmla="*/ 2147483647 w 422"/>
              <a:gd name="T27" fmla="*/ 2147483647 h 406"/>
              <a:gd name="T28" fmla="*/ 2147483647 w 422"/>
              <a:gd name="T29" fmla="*/ 2147483647 h 406"/>
              <a:gd name="T30" fmla="*/ 2147483647 w 422"/>
              <a:gd name="T31" fmla="*/ 2147483647 h 406"/>
              <a:gd name="T32" fmla="*/ 2147483647 w 422"/>
              <a:gd name="T33" fmla="*/ 2147483647 h 406"/>
              <a:gd name="T34" fmla="*/ 2147483647 w 422"/>
              <a:gd name="T35" fmla="*/ 2147483647 h 406"/>
              <a:gd name="T36" fmla="*/ 2147483647 w 422"/>
              <a:gd name="T37" fmla="*/ 2147483647 h 406"/>
              <a:gd name="T38" fmla="*/ 2147483647 w 422"/>
              <a:gd name="T39" fmla="*/ 2147483647 h 406"/>
              <a:gd name="T40" fmla="*/ 2147483647 w 422"/>
              <a:gd name="T41" fmla="*/ 2147483647 h 406"/>
              <a:gd name="T42" fmla="*/ 2147483647 w 422"/>
              <a:gd name="T43" fmla="*/ 2147483647 h 406"/>
              <a:gd name="T44" fmla="*/ 2147483647 w 422"/>
              <a:gd name="T45" fmla="*/ 2147483647 h 406"/>
              <a:gd name="T46" fmla="*/ 2147483647 w 422"/>
              <a:gd name="T47" fmla="*/ 2147483647 h 406"/>
              <a:gd name="T48" fmla="*/ 2147483647 w 422"/>
              <a:gd name="T49" fmla="*/ 2147483647 h 406"/>
              <a:gd name="T50" fmla="*/ 2147483647 w 422"/>
              <a:gd name="T51" fmla="*/ 2147483647 h 406"/>
              <a:gd name="T52" fmla="*/ 2147483647 w 422"/>
              <a:gd name="T53" fmla="*/ 2147483647 h 406"/>
              <a:gd name="T54" fmla="*/ 2147483647 w 422"/>
              <a:gd name="T55" fmla="*/ 2147483647 h 406"/>
              <a:gd name="T56" fmla="*/ 2147483647 w 422"/>
              <a:gd name="T57" fmla="*/ 2147483647 h 406"/>
              <a:gd name="T58" fmla="*/ 2147483647 w 422"/>
              <a:gd name="T59" fmla="*/ 2147483647 h 40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22"/>
              <a:gd name="T91" fmla="*/ 0 h 406"/>
              <a:gd name="T92" fmla="*/ 422 w 422"/>
              <a:gd name="T93" fmla="*/ 406 h 40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6632" name="Freeform 12"/>
          <p:cNvSpPr>
            <a:spLocks/>
          </p:cNvSpPr>
          <p:nvPr/>
        </p:nvSpPr>
        <p:spPr bwMode="auto">
          <a:xfrm>
            <a:off x="6054725" y="4108450"/>
            <a:ext cx="1325563" cy="1336675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6633" name="Freeform 13"/>
          <p:cNvSpPr>
            <a:spLocks/>
          </p:cNvSpPr>
          <p:nvPr/>
        </p:nvSpPr>
        <p:spPr bwMode="auto">
          <a:xfrm>
            <a:off x="4581525" y="3925888"/>
            <a:ext cx="1709738" cy="1519237"/>
          </a:xfrm>
          <a:custGeom>
            <a:avLst/>
            <a:gdLst>
              <a:gd name="T0" fmla="*/ 2147483647 w 464"/>
              <a:gd name="T1" fmla="*/ 2147483647 h 463"/>
              <a:gd name="T2" fmla="*/ 2147483647 w 464"/>
              <a:gd name="T3" fmla="*/ 2147483647 h 463"/>
              <a:gd name="T4" fmla="*/ 2147483647 w 464"/>
              <a:gd name="T5" fmla="*/ 2147483647 h 463"/>
              <a:gd name="T6" fmla="*/ 2147483647 w 464"/>
              <a:gd name="T7" fmla="*/ 2147483647 h 463"/>
              <a:gd name="T8" fmla="*/ 2147483647 w 464"/>
              <a:gd name="T9" fmla="*/ 2147483647 h 463"/>
              <a:gd name="T10" fmla="*/ 2147483647 w 464"/>
              <a:gd name="T11" fmla="*/ 2147483647 h 463"/>
              <a:gd name="T12" fmla="*/ 2147483647 w 464"/>
              <a:gd name="T13" fmla="*/ 2147483647 h 463"/>
              <a:gd name="T14" fmla="*/ 2147483647 w 464"/>
              <a:gd name="T15" fmla="*/ 2147483647 h 463"/>
              <a:gd name="T16" fmla="*/ 2147483647 w 464"/>
              <a:gd name="T17" fmla="*/ 2147483647 h 463"/>
              <a:gd name="T18" fmla="*/ 2147483647 w 464"/>
              <a:gd name="T19" fmla="*/ 2147483647 h 463"/>
              <a:gd name="T20" fmla="*/ 2147483647 w 464"/>
              <a:gd name="T21" fmla="*/ 2147483647 h 463"/>
              <a:gd name="T22" fmla="*/ 2147483647 w 464"/>
              <a:gd name="T23" fmla="*/ 2147483647 h 463"/>
              <a:gd name="T24" fmla="*/ 2147483647 w 464"/>
              <a:gd name="T25" fmla="*/ 2147483647 h 463"/>
              <a:gd name="T26" fmla="*/ 2147483647 w 464"/>
              <a:gd name="T27" fmla="*/ 2147483647 h 463"/>
              <a:gd name="T28" fmla="*/ 2147483647 w 464"/>
              <a:gd name="T29" fmla="*/ 2147483647 h 463"/>
              <a:gd name="T30" fmla="*/ 2147483647 w 464"/>
              <a:gd name="T31" fmla="*/ 2147483647 h 463"/>
              <a:gd name="T32" fmla="*/ 2147483647 w 464"/>
              <a:gd name="T33" fmla="*/ 2147483647 h 463"/>
              <a:gd name="T34" fmla="*/ 2147483647 w 464"/>
              <a:gd name="T35" fmla="*/ 2147483647 h 463"/>
              <a:gd name="T36" fmla="*/ 2147483647 w 464"/>
              <a:gd name="T37" fmla="*/ 2147483647 h 463"/>
              <a:gd name="T38" fmla="*/ 2147483647 w 464"/>
              <a:gd name="T39" fmla="*/ 2147483647 h 463"/>
              <a:gd name="T40" fmla="*/ 2147483647 w 464"/>
              <a:gd name="T41" fmla="*/ 2147483647 h 463"/>
              <a:gd name="T42" fmla="*/ 2147483647 w 464"/>
              <a:gd name="T43" fmla="*/ 2147483647 h 463"/>
              <a:gd name="T44" fmla="*/ 2147483647 w 464"/>
              <a:gd name="T45" fmla="*/ 2147483647 h 463"/>
              <a:gd name="T46" fmla="*/ 2147483647 w 464"/>
              <a:gd name="T47" fmla="*/ 2147483647 h 463"/>
              <a:gd name="T48" fmla="*/ 2147483647 w 464"/>
              <a:gd name="T49" fmla="*/ 2147483647 h 463"/>
              <a:gd name="T50" fmla="*/ 2147483647 w 464"/>
              <a:gd name="T51" fmla="*/ 2147483647 h 46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64"/>
              <a:gd name="T79" fmla="*/ 0 h 463"/>
              <a:gd name="T80" fmla="*/ 464 w 464"/>
              <a:gd name="T81" fmla="*/ 463 h 46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6634" name="Freeform 16"/>
          <p:cNvSpPr>
            <a:spLocks/>
          </p:cNvSpPr>
          <p:nvPr/>
        </p:nvSpPr>
        <p:spPr bwMode="auto">
          <a:xfrm>
            <a:off x="2195513" y="4108450"/>
            <a:ext cx="1503362" cy="1336675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5" name="Freeform 17"/>
          <p:cNvSpPr>
            <a:spLocks/>
          </p:cNvSpPr>
          <p:nvPr/>
        </p:nvSpPr>
        <p:spPr bwMode="auto">
          <a:xfrm>
            <a:off x="2195513" y="2613025"/>
            <a:ext cx="1384300" cy="1731963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Скругленный прямоугольник 14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6" name="Скругленный прямоугольник 15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18000" t="20000" r="18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27651" name="Freeform 6"/>
          <p:cNvSpPr>
            <a:spLocks/>
          </p:cNvSpPr>
          <p:nvPr/>
        </p:nvSpPr>
        <p:spPr bwMode="auto">
          <a:xfrm>
            <a:off x="2195513" y="1484313"/>
            <a:ext cx="1557337" cy="1358900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652" name="Freeform 7"/>
          <p:cNvSpPr>
            <a:spLocks/>
          </p:cNvSpPr>
          <p:nvPr/>
        </p:nvSpPr>
        <p:spPr bwMode="auto">
          <a:xfrm>
            <a:off x="4598988" y="1484313"/>
            <a:ext cx="1508125" cy="1543050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653" name="Freeform 8"/>
          <p:cNvSpPr>
            <a:spLocks/>
          </p:cNvSpPr>
          <p:nvPr/>
        </p:nvSpPr>
        <p:spPr bwMode="auto">
          <a:xfrm>
            <a:off x="3455988" y="1484313"/>
            <a:ext cx="1385887" cy="1550987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654" name="Freeform 9"/>
          <p:cNvSpPr>
            <a:spLocks/>
          </p:cNvSpPr>
          <p:nvPr/>
        </p:nvSpPr>
        <p:spPr bwMode="auto">
          <a:xfrm>
            <a:off x="5859463" y="1484313"/>
            <a:ext cx="1520825" cy="1362075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655" name="Freeform 10"/>
          <p:cNvSpPr>
            <a:spLocks/>
          </p:cNvSpPr>
          <p:nvPr/>
        </p:nvSpPr>
        <p:spPr bwMode="auto">
          <a:xfrm>
            <a:off x="4751388" y="2795588"/>
            <a:ext cx="1552575" cy="1395412"/>
          </a:xfrm>
          <a:custGeom>
            <a:avLst/>
            <a:gdLst>
              <a:gd name="T0" fmla="*/ 2147483647 w 422"/>
              <a:gd name="T1" fmla="*/ 2147483647 h 406"/>
              <a:gd name="T2" fmla="*/ 2147483647 w 422"/>
              <a:gd name="T3" fmla="*/ 2147483647 h 406"/>
              <a:gd name="T4" fmla="*/ 2147483647 w 422"/>
              <a:gd name="T5" fmla="*/ 2147483647 h 406"/>
              <a:gd name="T6" fmla="*/ 2147483647 w 422"/>
              <a:gd name="T7" fmla="*/ 2147483647 h 406"/>
              <a:gd name="T8" fmla="*/ 2147483647 w 422"/>
              <a:gd name="T9" fmla="*/ 2147483647 h 406"/>
              <a:gd name="T10" fmla="*/ 2147483647 w 422"/>
              <a:gd name="T11" fmla="*/ 2147483647 h 406"/>
              <a:gd name="T12" fmla="*/ 2147483647 w 422"/>
              <a:gd name="T13" fmla="*/ 2147483647 h 406"/>
              <a:gd name="T14" fmla="*/ 2147483647 w 422"/>
              <a:gd name="T15" fmla="*/ 2147483647 h 406"/>
              <a:gd name="T16" fmla="*/ 2147483647 w 422"/>
              <a:gd name="T17" fmla="*/ 2147483647 h 406"/>
              <a:gd name="T18" fmla="*/ 2147483647 w 422"/>
              <a:gd name="T19" fmla="*/ 2147483647 h 406"/>
              <a:gd name="T20" fmla="*/ 2147483647 w 422"/>
              <a:gd name="T21" fmla="*/ 2147483647 h 406"/>
              <a:gd name="T22" fmla="*/ 2147483647 w 422"/>
              <a:gd name="T23" fmla="*/ 2147483647 h 406"/>
              <a:gd name="T24" fmla="*/ 2147483647 w 422"/>
              <a:gd name="T25" fmla="*/ 2147483647 h 406"/>
              <a:gd name="T26" fmla="*/ 2147483647 w 422"/>
              <a:gd name="T27" fmla="*/ 2147483647 h 406"/>
              <a:gd name="T28" fmla="*/ 2147483647 w 422"/>
              <a:gd name="T29" fmla="*/ 2147483647 h 406"/>
              <a:gd name="T30" fmla="*/ 2147483647 w 422"/>
              <a:gd name="T31" fmla="*/ 2147483647 h 406"/>
              <a:gd name="T32" fmla="*/ 2147483647 w 422"/>
              <a:gd name="T33" fmla="*/ 2147483647 h 406"/>
              <a:gd name="T34" fmla="*/ 2147483647 w 422"/>
              <a:gd name="T35" fmla="*/ 2147483647 h 406"/>
              <a:gd name="T36" fmla="*/ 2147483647 w 422"/>
              <a:gd name="T37" fmla="*/ 2147483647 h 406"/>
              <a:gd name="T38" fmla="*/ 2147483647 w 422"/>
              <a:gd name="T39" fmla="*/ 2147483647 h 406"/>
              <a:gd name="T40" fmla="*/ 2147483647 w 422"/>
              <a:gd name="T41" fmla="*/ 2147483647 h 406"/>
              <a:gd name="T42" fmla="*/ 2147483647 w 422"/>
              <a:gd name="T43" fmla="*/ 2147483647 h 406"/>
              <a:gd name="T44" fmla="*/ 2147483647 w 422"/>
              <a:gd name="T45" fmla="*/ 2147483647 h 406"/>
              <a:gd name="T46" fmla="*/ 2147483647 w 422"/>
              <a:gd name="T47" fmla="*/ 2147483647 h 406"/>
              <a:gd name="T48" fmla="*/ 2147483647 w 422"/>
              <a:gd name="T49" fmla="*/ 2147483647 h 406"/>
              <a:gd name="T50" fmla="*/ 2147483647 w 422"/>
              <a:gd name="T51" fmla="*/ 2147483647 h 406"/>
              <a:gd name="T52" fmla="*/ 2147483647 w 422"/>
              <a:gd name="T53" fmla="*/ 2147483647 h 406"/>
              <a:gd name="T54" fmla="*/ 2147483647 w 422"/>
              <a:gd name="T55" fmla="*/ 2147483647 h 406"/>
              <a:gd name="T56" fmla="*/ 2147483647 w 422"/>
              <a:gd name="T57" fmla="*/ 2147483647 h 406"/>
              <a:gd name="T58" fmla="*/ 2147483647 w 422"/>
              <a:gd name="T59" fmla="*/ 2147483647 h 40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22"/>
              <a:gd name="T91" fmla="*/ 0 h 406"/>
              <a:gd name="T92" fmla="*/ 422 w 422"/>
              <a:gd name="T93" fmla="*/ 406 h 40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9" name="Freeform 11"/>
          <p:cNvSpPr>
            <a:spLocks/>
          </p:cNvSpPr>
          <p:nvPr/>
        </p:nvSpPr>
        <p:spPr bwMode="auto">
          <a:xfrm>
            <a:off x="3300413" y="2797175"/>
            <a:ext cx="1722437" cy="1612900"/>
          </a:xfrm>
          <a:custGeom>
            <a:avLst/>
            <a:gdLst>
              <a:gd name="T0" fmla="*/ 2147483647 w 468"/>
              <a:gd name="T1" fmla="*/ 2147483647 h 469"/>
              <a:gd name="T2" fmla="*/ 2147483647 w 468"/>
              <a:gd name="T3" fmla="*/ 2147483647 h 469"/>
              <a:gd name="T4" fmla="*/ 2147483647 w 468"/>
              <a:gd name="T5" fmla="*/ 2147483647 h 469"/>
              <a:gd name="T6" fmla="*/ 2147483647 w 468"/>
              <a:gd name="T7" fmla="*/ 2147483647 h 469"/>
              <a:gd name="T8" fmla="*/ 2147483647 w 468"/>
              <a:gd name="T9" fmla="*/ 2147483647 h 469"/>
              <a:gd name="T10" fmla="*/ 2147483647 w 468"/>
              <a:gd name="T11" fmla="*/ 2147483647 h 469"/>
              <a:gd name="T12" fmla="*/ 2147483647 w 468"/>
              <a:gd name="T13" fmla="*/ 2147483647 h 469"/>
              <a:gd name="T14" fmla="*/ 2147483647 w 468"/>
              <a:gd name="T15" fmla="*/ 2147483647 h 469"/>
              <a:gd name="T16" fmla="*/ 2147483647 w 468"/>
              <a:gd name="T17" fmla="*/ 2147483647 h 469"/>
              <a:gd name="T18" fmla="*/ 2147483647 w 468"/>
              <a:gd name="T19" fmla="*/ 2147483647 h 469"/>
              <a:gd name="T20" fmla="*/ 2147483647 w 468"/>
              <a:gd name="T21" fmla="*/ 2147483647 h 469"/>
              <a:gd name="T22" fmla="*/ 2147483647 w 468"/>
              <a:gd name="T23" fmla="*/ 2147483647 h 469"/>
              <a:gd name="T24" fmla="*/ 2147483647 w 468"/>
              <a:gd name="T25" fmla="*/ 2147483647 h 469"/>
              <a:gd name="T26" fmla="*/ 2147483647 w 468"/>
              <a:gd name="T27" fmla="*/ 2147483647 h 469"/>
              <a:gd name="T28" fmla="*/ 2147483647 w 468"/>
              <a:gd name="T29" fmla="*/ 2147483647 h 469"/>
              <a:gd name="T30" fmla="*/ 2147483647 w 468"/>
              <a:gd name="T31" fmla="*/ 2147483647 h 469"/>
              <a:gd name="T32" fmla="*/ 2147483647 w 468"/>
              <a:gd name="T33" fmla="*/ 2147483647 h 469"/>
              <a:gd name="T34" fmla="*/ 2147483647 w 468"/>
              <a:gd name="T35" fmla="*/ 2147483647 h 469"/>
              <a:gd name="T36" fmla="*/ 2147483647 w 468"/>
              <a:gd name="T37" fmla="*/ 2147483647 h 469"/>
              <a:gd name="T38" fmla="*/ 2147483647 w 468"/>
              <a:gd name="T39" fmla="*/ 2147483647 h 469"/>
              <a:gd name="T40" fmla="*/ 2147483647 w 468"/>
              <a:gd name="T41" fmla="*/ 2147483647 h 469"/>
              <a:gd name="T42" fmla="*/ 2147483647 w 468"/>
              <a:gd name="T43" fmla="*/ 2147483647 h 469"/>
              <a:gd name="T44" fmla="*/ 2147483647 w 468"/>
              <a:gd name="T45" fmla="*/ 2147483647 h 469"/>
              <a:gd name="T46" fmla="*/ 2147483647 w 468"/>
              <a:gd name="T47" fmla="*/ 2147483647 h 469"/>
              <a:gd name="T48" fmla="*/ 2147483647 w 468"/>
              <a:gd name="T49" fmla="*/ 2147483647 h 469"/>
              <a:gd name="T50" fmla="*/ 2147483647 w 468"/>
              <a:gd name="T51" fmla="*/ 2147483647 h 469"/>
              <a:gd name="T52" fmla="*/ 2147483647 w 468"/>
              <a:gd name="T53" fmla="*/ 2147483647 h 469"/>
              <a:gd name="T54" fmla="*/ 2147483647 w 468"/>
              <a:gd name="T55" fmla="*/ 2147483647 h 469"/>
              <a:gd name="T56" fmla="*/ 2147483647 w 468"/>
              <a:gd name="T57" fmla="*/ 2147483647 h 469"/>
              <a:gd name="T58" fmla="*/ 2147483647 w 468"/>
              <a:gd name="T59" fmla="*/ 2147483647 h 469"/>
              <a:gd name="T60" fmla="*/ 2147483647 w 468"/>
              <a:gd name="T61" fmla="*/ 2147483647 h 469"/>
              <a:gd name="T62" fmla="*/ 2147483647 w 468"/>
              <a:gd name="T63" fmla="*/ 2147483647 h 46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68"/>
              <a:gd name="T97" fmla="*/ 0 h 469"/>
              <a:gd name="T98" fmla="*/ 468 w 468"/>
              <a:gd name="T99" fmla="*/ 469 h 46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2" name="Freeform 14"/>
          <p:cNvSpPr>
            <a:spLocks/>
          </p:cNvSpPr>
          <p:nvPr/>
        </p:nvSpPr>
        <p:spPr bwMode="auto">
          <a:xfrm>
            <a:off x="6015038" y="2586038"/>
            <a:ext cx="1365250" cy="1771650"/>
          </a:xfrm>
          <a:custGeom>
            <a:avLst/>
            <a:gdLst>
              <a:gd name="T0" fmla="*/ 2147483647 w 371"/>
              <a:gd name="T1" fmla="*/ 2147483647 h 516"/>
              <a:gd name="T2" fmla="*/ 2147483647 w 371"/>
              <a:gd name="T3" fmla="*/ 2147483647 h 516"/>
              <a:gd name="T4" fmla="*/ 2147483647 w 371"/>
              <a:gd name="T5" fmla="*/ 2147483647 h 516"/>
              <a:gd name="T6" fmla="*/ 2147483647 w 371"/>
              <a:gd name="T7" fmla="*/ 2147483647 h 516"/>
              <a:gd name="T8" fmla="*/ 2147483647 w 371"/>
              <a:gd name="T9" fmla="*/ 2147483647 h 516"/>
              <a:gd name="T10" fmla="*/ 2147483647 w 371"/>
              <a:gd name="T11" fmla="*/ 2147483647 h 516"/>
              <a:gd name="T12" fmla="*/ 2147483647 w 371"/>
              <a:gd name="T13" fmla="*/ 2147483647 h 516"/>
              <a:gd name="T14" fmla="*/ 2147483647 w 371"/>
              <a:gd name="T15" fmla="*/ 2147483647 h 516"/>
              <a:gd name="T16" fmla="*/ 2147483647 w 371"/>
              <a:gd name="T17" fmla="*/ 2147483647 h 516"/>
              <a:gd name="T18" fmla="*/ 2147483647 w 371"/>
              <a:gd name="T19" fmla="*/ 2147483647 h 516"/>
              <a:gd name="T20" fmla="*/ 2147483647 w 371"/>
              <a:gd name="T21" fmla="*/ 2147483647 h 516"/>
              <a:gd name="T22" fmla="*/ 2147483647 w 371"/>
              <a:gd name="T23" fmla="*/ 2147483647 h 516"/>
              <a:gd name="T24" fmla="*/ 2147483647 w 371"/>
              <a:gd name="T25" fmla="*/ 2147483647 h 516"/>
              <a:gd name="T26" fmla="*/ 2147483647 w 371"/>
              <a:gd name="T27" fmla="*/ 2147483647 h 516"/>
              <a:gd name="T28" fmla="*/ 2147483647 w 371"/>
              <a:gd name="T29" fmla="*/ 2147483647 h 516"/>
              <a:gd name="T30" fmla="*/ 2147483647 w 371"/>
              <a:gd name="T31" fmla="*/ 2147483647 h 516"/>
              <a:gd name="T32" fmla="*/ 2147483647 w 371"/>
              <a:gd name="T33" fmla="*/ 2147483647 h 516"/>
              <a:gd name="T34" fmla="*/ 2147483647 w 371"/>
              <a:gd name="T35" fmla="*/ 2147483647 h 516"/>
              <a:gd name="T36" fmla="*/ 2147483647 w 371"/>
              <a:gd name="T37" fmla="*/ 2147483647 h 516"/>
              <a:gd name="T38" fmla="*/ 2147483647 w 371"/>
              <a:gd name="T39" fmla="*/ 2147483647 h 516"/>
              <a:gd name="T40" fmla="*/ 2147483647 w 371"/>
              <a:gd name="T41" fmla="*/ 2147483647 h 516"/>
              <a:gd name="T42" fmla="*/ 2147483647 w 371"/>
              <a:gd name="T43" fmla="*/ 2147483647 h 51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71"/>
              <a:gd name="T67" fmla="*/ 0 h 516"/>
              <a:gd name="T68" fmla="*/ 371 w 371"/>
              <a:gd name="T69" fmla="*/ 516 h 51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658" name="Freeform 12"/>
          <p:cNvSpPr>
            <a:spLocks/>
          </p:cNvSpPr>
          <p:nvPr/>
        </p:nvSpPr>
        <p:spPr bwMode="auto">
          <a:xfrm>
            <a:off x="6054725" y="4100513"/>
            <a:ext cx="1325563" cy="1344612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659" name="Freeform 13"/>
          <p:cNvSpPr>
            <a:spLocks/>
          </p:cNvSpPr>
          <p:nvPr/>
        </p:nvSpPr>
        <p:spPr bwMode="auto">
          <a:xfrm>
            <a:off x="4581525" y="3925888"/>
            <a:ext cx="1709738" cy="1519237"/>
          </a:xfrm>
          <a:custGeom>
            <a:avLst/>
            <a:gdLst>
              <a:gd name="T0" fmla="*/ 2147483647 w 464"/>
              <a:gd name="T1" fmla="*/ 2147483647 h 463"/>
              <a:gd name="T2" fmla="*/ 2147483647 w 464"/>
              <a:gd name="T3" fmla="*/ 2147483647 h 463"/>
              <a:gd name="T4" fmla="*/ 2147483647 w 464"/>
              <a:gd name="T5" fmla="*/ 2147483647 h 463"/>
              <a:gd name="T6" fmla="*/ 2147483647 w 464"/>
              <a:gd name="T7" fmla="*/ 2147483647 h 463"/>
              <a:gd name="T8" fmla="*/ 2147483647 w 464"/>
              <a:gd name="T9" fmla="*/ 2147483647 h 463"/>
              <a:gd name="T10" fmla="*/ 2147483647 w 464"/>
              <a:gd name="T11" fmla="*/ 2147483647 h 463"/>
              <a:gd name="T12" fmla="*/ 2147483647 w 464"/>
              <a:gd name="T13" fmla="*/ 2147483647 h 463"/>
              <a:gd name="T14" fmla="*/ 2147483647 w 464"/>
              <a:gd name="T15" fmla="*/ 2147483647 h 463"/>
              <a:gd name="T16" fmla="*/ 2147483647 w 464"/>
              <a:gd name="T17" fmla="*/ 2147483647 h 463"/>
              <a:gd name="T18" fmla="*/ 2147483647 w 464"/>
              <a:gd name="T19" fmla="*/ 2147483647 h 463"/>
              <a:gd name="T20" fmla="*/ 2147483647 w 464"/>
              <a:gd name="T21" fmla="*/ 2147483647 h 463"/>
              <a:gd name="T22" fmla="*/ 2147483647 w 464"/>
              <a:gd name="T23" fmla="*/ 2147483647 h 463"/>
              <a:gd name="T24" fmla="*/ 2147483647 w 464"/>
              <a:gd name="T25" fmla="*/ 2147483647 h 463"/>
              <a:gd name="T26" fmla="*/ 2147483647 w 464"/>
              <a:gd name="T27" fmla="*/ 2147483647 h 463"/>
              <a:gd name="T28" fmla="*/ 2147483647 w 464"/>
              <a:gd name="T29" fmla="*/ 2147483647 h 463"/>
              <a:gd name="T30" fmla="*/ 2147483647 w 464"/>
              <a:gd name="T31" fmla="*/ 2147483647 h 463"/>
              <a:gd name="T32" fmla="*/ 2147483647 w 464"/>
              <a:gd name="T33" fmla="*/ 2147483647 h 463"/>
              <a:gd name="T34" fmla="*/ 2147483647 w 464"/>
              <a:gd name="T35" fmla="*/ 2147483647 h 463"/>
              <a:gd name="T36" fmla="*/ 2147483647 w 464"/>
              <a:gd name="T37" fmla="*/ 2147483647 h 463"/>
              <a:gd name="T38" fmla="*/ 2147483647 w 464"/>
              <a:gd name="T39" fmla="*/ 2147483647 h 463"/>
              <a:gd name="T40" fmla="*/ 2147483647 w 464"/>
              <a:gd name="T41" fmla="*/ 2147483647 h 463"/>
              <a:gd name="T42" fmla="*/ 2147483647 w 464"/>
              <a:gd name="T43" fmla="*/ 2147483647 h 463"/>
              <a:gd name="T44" fmla="*/ 2147483647 w 464"/>
              <a:gd name="T45" fmla="*/ 2147483647 h 463"/>
              <a:gd name="T46" fmla="*/ 2147483647 w 464"/>
              <a:gd name="T47" fmla="*/ 2147483647 h 463"/>
              <a:gd name="T48" fmla="*/ 2147483647 w 464"/>
              <a:gd name="T49" fmla="*/ 2147483647 h 463"/>
              <a:gd name="T50" fmla="*/ 2147483647 w 464"/>
              <a:gd name="T51" fmla="*/ 2147483647 h 46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64"/>
              <a:gd name="T79" fmla="*/ 0 h 463"/>
              <a:gd name="T80" fmla="*/ 464 w 464"/>
              <a:gd name="T81" fmla="*/ 463 h 46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660" name="Freeform 15"/>
          <p:cNvSpPr>
            <a:spLocks/>
          </p:cNvSpPr>
          <p:nvPr/>
        </p:nvSpPr>
        <p:spPr bwMode="auto">
          <a:xfrm>
            <a:off x="3444875" y="4129088"/>
            <a:ext cx="1387475" cy="1316037"/>
          </a:xfrm>
          <a:custGeom>
            <a:avLst/>
            <a:gdLst>
              <a:gd name="T0" fmla="*/ 2147483647 w 377"/>
              <a:gd name="T1" fmla="*/ 2147483647 h 401"/>
              <a:gd name="T2" fmla="*/ 2147483647 w 377"/>
              <a:gd name="T3" fmla="*/ 2147483647 h 401"/>
              <a:gd name="T4" fmla="*/ 2147483647 w 377"/>
              <a:gd name="T5" fmla="*/ 2147483647 h 401"/>
              <a:gd name="T6" fmla="*/ 2147483647 w 377"/>
              <a:gd name="T7" fmla="*/ 2147483647 h 401"/>
              <a:gd name="T8" fmla="*/ 2147483647 w 377"/>
              <a:gd name="T9" fmla="*/ 2147483647 h 401"/>
              <a:gd name="T10" fmla="*/ 2147483647 w 377"/>
              <a:gd name="T11" fmla="*/ 2147483647 h 401"/>
              <a:gd name="T12" fmla="*/ 2147483647 w 377"/>
              <a:gd name="T13" fmla="*/ 2147483647 h 401"/>
              <a:gd name="T14" fmla="*/ 2147483647 w 377"/>
              <a:gd name="T15" fmla="*/ 2147483647 h 401"/>
              <a:gd name="T16" fmla="*/ 2147483647 w 377"/>
              <a:gd name="T17" fmla="*/ 2147483647 h 401"/>
              <a:gd name="T18" fmla="*/ 2147483647 w 377"/>
              <a:gd name="T19" fmla="*/ 2147483647 h 401"/>
              <a:gd name="T20" fmla="*/ 2147483647 w 377"/>
              <a:gd name="T21" fmla="*/ 2147483647 h 401"/>
              <a:gd name="T22" fmla="*/ 2147483647 w 377"/>
              <a:gd name="T23" fmla="*/ 2147483647 h 401"/>
              <a:gd name="T24" fmla="*/ 2147483647 w 377"/>
              <a:gd name="T25" fmla="*/ 2147483647 h 401"/>
              <a:gd name="T26" fmla="*/ 2147483647 w 377"/>
              <a:gd name="T27" fmla="*/ 2147483647 h 401"/>
              <a:gd name="T28" fmla="*/ 2147483647 w 377"/>
              <a:gd name="T29" fmla="*/ 2147483647 h 401"/>
              <a:gd name="T30" fmla="*/ 2147483647 w 377"/>
              <a:gd name="T31" fmla="*/ 2147483647 h 401"/>
              <a:gd name="T32" fmla="*/ 2147483647 w 377"/>
              <a:gd name="T33" fmla="*/ 2147483647 h 401"/>
              <a:gd name="T34" fmla="*/ 2147483647 w 377"/>
              <a:gd name="T35" fmla="*/ 2147483647 h 401"/>
              <a:gd name="T36" fmla="*/ 2147483647 w 377"/>
              <a:gd name="T37" fmla="*/ 2147483647 h 401"/>
              <a:gd name="T38" fmla="*/ 2147483647 w 377"/>
              <a:gd name="T39" fmla="*/ 2147483647 h 401"/>
              <a:gd name="T40" fmla="*/ 2147483647 w 377"/>
              <a:gd name="T41" fmla="*/ 2147483647 h 401"/>
              <a:gd name="T42" fmla="*/ 2147483647 w 377"/>
              <a:gd name="T43" fmla="*/ 2147483647 h 401"/>
              <a:gd name="T44" fmla="*/ 2147483647 w 377"/>
              <a:gd name="T45" fmla="*/ 2147483647 h 401"/>
              <a:gd name="T46" fmla="*/ 2147483647 w 377"/>
              <a:gd name="T47" fmla="*/ 2147483647 h 401"/>
              <a:gd name="T48" fmla="*/ 2147483647 w 377"/>
              <a:gd name="T49" fmla="*/ 2147483647 h 4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77"/>
              <a:gd name="T76" fmla="*/ 0 h 401"/>
              <a:gd name="T77" fmla="*/ 377 w 377"/>
              <a:gd name="T78" fmla="*/ 401 h 4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661" name="Freeform 16"/>
          <p:cNvSpPr>
            <a:spLocks/>
          </p:cNvSpPr>
          <p:nvPr/>
        </p:nvSpPr>
        <p:spPr bwMode="auto">
          <a:xfrm>
            <a:off x="2195513" y="4100513"/>
            <a:ext cx="1503362" cy="1344612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7662" name="Freeform 17"/>
          <p:cNvSpPr>
            <a:spLocks/>
          </p:cNvSpPr>
          <p:nvPr/>
        </p:nvSpPr>
        <p:spPr bwMode="auto">
          <a:xfrm>
            <a:off x="2195513" y="2613025"/>
            <a:ext cx="1384300" cy="1731963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Скругленный прямоугольник 14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8" name="Скругленный прямоугольник 17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5724525" y="476250"/>
            <a:ext cx="2447925" cy="720725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Колба коническая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724525" y="2565400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Пробирки в штативе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5724525" y="3573463"/>
            <a:ext cx="2447925" cy="719137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Стакан химический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5724525" y="4581525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Тигель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/>
          <p:nvPr/>
        </p:nvSpPr>
        <p:spPr>
          <a:xfrm>
            <a:off x="900113" y="476250"/>
            <a:ext cx="2447925" cy="720725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Штатив лабораторный</a:t>
            </a:r>
          </a:p>
        </p:txBody>
      </p:sp>
      <p:sp>
        <p:nvSpPr>
          <p:cNvPr id="9" name="Скругленный прямоугольник 8">
            <a:hlinkClick r:id="" action="ppaction://hlinkshowjump?jump=nextslide"/>
          </p:cNvPr>
          <p:cNvSpPr/>
          <p:nvPr/>
        </p:nvSpPr>
        <p:spPr>
          <a:xfrm>
            <a:off x="900113" y="1484313"/>
            <a:ext cx="2447925" cy="720725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Воронка</a:t>
            </a: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900113" y="2565400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Колба круглая</a:t>
            </a:r>
          </a:p>
        </p:txBody>
      </p:sp>
      <p:sp>
        <p:nvSpPr>
          <p:cNvPr id="11" name="Скругленный прямоугольник 10">
            <a:hlinkClick r:id="rId2" action="ppaction://hlinksldjump"/>
          </p:cNvPr>
          <p:cNvSpPr/>
          <p:nvPr/>
        </p:nvSpPr>
        <p:spPr>
          <a:xfrm>
            <a:off x="900113" y="3573463"/>
            <a:ext cx="2447925" cy="719137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Колба мерная</a:t>
            </a:r>
          </a:p>
        </p:txBody>
      </p:sp>
      <p:sp>
        <p:nvSpPr>
          <p:cNvPr id="12" name="Скругленный прямоугольник 11">
            <a:hlinkClick r:id="rId2" action="ppaction://hlinksldjump"/>
          </p:cNvPr>
          <p:cNvSpPr/>
          <p:nvPr/>
        </p:nvSpPr>
        <p:spPr>
          <a:xfrm>
            <a:off x="971550" y="4581525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Воронка делительная</a:t>
            </a:r>
          </a:p>
        </p:txBody>
      </p:sp>
      <p:pic>
        <p:nvPicPr>
          <p:cNvPr id="13" name="Picture 4" descr="http://img1.liveinternet.ru/images/attach/c/1/62/593/62593727_3c3cd125ac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924944"/>
            <a:ext cx="1806741" cy="3284984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5" name="4-конечная звезда 14"/>
          <p:cNvSpPr/>
          <p:nvPr/>
        </p:nvSpPr>
        <p:spPr>
          <a:xfrm>
            <a:off x="6444208" y="1556792"/>
            <a:ext cx="792088" cy="770384"/>
          </a:xfrm>
          <a:prstGeom prst="star4">
            <a:avLst>
              <a:gd name="adj" fmla="val 17895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1547813" y="1341438"/>
            <a:ext cx="3146425" cy="1439862"/>
          </a:xfrm>
          <a:prstGeom prst="wedgeRoundRectCallout">
            <a:avLst>
              <a:gd name="adj1" fmla="val 101129"/>
              <a:gd name="adj2" fmla="val 6985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</a:rPr>
              <a:t>Молодец!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</a:rPr>
              <a:t>Правильный ответ!</a:t>
            </a:r>
          </a:p>
        </p:txBody>
      </p:sp>
      <p:pic>
        <p:nvPicPr>
          <p:cNvPr id="29699" name="Рисунок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49938" y="1844675"/>
            <a:ext cx="26828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>
            <a:hlinkClick r:id="rId3" action="ppaction://hlinksldjump"/>
          </p:cNvPr>
          <p:cNvSpPr/>
          <p:nvPr/>
        </p:nvSpPr>
        <p:spPr>
          <a:xfrm>
            <a:off x="468313" y="5157788"/>
            <a:ext cx="2447925" cy="5746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333399"/>
                </a:solidFill>
              </a:rPr>
              <a:t>Информация</a:t>
            </a:r>
          </a:p>
        </p:txBody>
      </p:sp>
      <p:sp>
        <p:nvSpPr>
          <p:cNvPr id="14" name="Прямоугольник 13">
            <a:hlinkClick r:id="rId4" action="ppaction://hlinksldjump"/>
          </p:cNvPr>
          <p:cNvSpPr/>
          <p:nvPr/>
        </p:nvSpPr>
        <p:spPr>
          <a:xfrm>
            <a:off x="3419475" y="5157788"/>
            <a:ext cx="2520950" cy="5746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333399"/>
                </a:solidFill>
              </a:rPr>
              <a:t>Продолжи </a:t>
            </a:r>
            <a:r>
              <a:rPr lang="ru-RU" sz="2000" b="1" dirty="0">
                <a:solidFill>
                  <a:srgbClr val="333399"/>
                </a:solidFill>
              </a:rPr>
              <a:t>игру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763713" y="3500438"/>
            <a:ext cx="2808287" cy="6492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333399"/>
                </a:solidFill>
              </a:rPr>
              <a:t>Выбирай</a:t>
            </a:r>
          </a:p>
        </p:txBody>
      </p:sp>
      <p:cxnSp>
        <p:nvCxnSpPr>
          <p:cNvPr id="19" name="Прямая со стрелкой 18"/>
          <p:cNvCxnSpPr>
            <a:stCxn id="17" idx="2"/>
          </p:cNvCxnSpPr>
          <p:nvPr/>
        </p:nvCxnSpPr>
        <p:spPr>
          <a:xfrm rot="16200000" flipH="1">
            <a:off x="3366294" y="3950494"/>
            <a:ext cx="935038" cy="133350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7" idx="2"/>
          </p:cNvCxnSpPr>
          <p:nvPr/>
        </p:nvCxnSpPr>
        <p:spPr>
          <a:xfrm rot="5400000">
            <a:off x="2141538" y="4059237"/>
            <a:ext cx="935038" cy="1116013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05" name="Рисунок 9" descr="Пляшет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875" y="476250"/>
            <a:ext cx="9366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3779838" y="981075"/>
            <a:ext cx="3146425" cy="1511300"/>
          </a:xfrm>
          <a:prstGeom prst="wedgeRoundRectCallout">
            <a:avLst>
              <a:gd name="adj1" fmla="val -60900"/>
              <a:gd name="adj2" fmla="val 13580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333399"/>
                </a:solidFill>
              </a:rPr>
              <a:t>Ответ неверный, подумай еще!</a:t>
            </a:r>
          </a:p>
        </p:txBody>
      </p:sp>
      <p:pic>
        <p:nvPicPr>
          <p:cNvPr id="30723" name="Picture 2" descr="F:\Центр Образования\Мое участие-2013-14\3 четверть\Январь-ТК\МК Пазлы-сайт Шк-й мир\Смайл в очках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6413" y="3213100"/>
            <a:ext cx="1681162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5292725" y="3068638"/>
            <a:ext cx="2808288" cy="8651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6709"/>
                </a:solidFill>
              </a:rPr>
              <a:t>Вернуться к выбору ответов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5292725" y="4724400"/>
            <a:ext cx="2808288" cy="7921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6709"/>
                </a:solidFill>
              </a:rPr>
              <a:t>Вернуться к </a:t>
            </a:r>
            <a:r>
              <a:rPr lang="ru-RU" sz="2000" b="1" dirty="0" err="1" smtClean="0">
                <a:solidFill>
                  <a:srgbClr val="FF6709"/>
                </a:solidFill>
              </a:rPr>
              <a:t>пазлу</a:t>
            </a:r>
            <a:endParaRPr lang="ru-RU" sz="2000" b="1" dirty="0">
              <a:solidFill>
                <a:srgbClr val="FF6709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l-microrus.ru/upload/resize_cache/iblock/35c/350_1000_1/35cd6a6b4b8e33594bf375441c6bf25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6738" y="1700213"/>
            <a:ext cx="27908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03575" y="1196975"/>
            <a:ext cx="5400675" cy="47085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>
              <a:defRPr/>
            </a:pPr>
            <a:r>
              <a:rPr lang="ru-RU" sz="2000" b="1" dirty="0">
                <a:latin typeface="+mn-lt"/>
              </a:rPr>
              <a:t>Стакан химический </a:t>
            </a:r>
            <a:r>
              <a:rPr lang="ru-RU" sz="2000" dirty="0">
                <a:latin typeface="+mn-lt"/>
              </a:rPr>
              <a:t>представляет собой емкость с тонкими стенками и обычно имеет форму правильного цилиндра с круглым дном. </a:t>
            </a:r>
          </a:p>
          <a:p>
            <a:pPr indent="457200" algn="just">
              <a:defRPr/>
            </a:pPr>
            <a:r>
              <a:rPr lang="ru-RU" sz="2000" b="1" dirty="0">
                <a:latin typeface="+mn-lt"/>
              </a:rPr>
              <a:t>Стандартной</a:t>
            </a:r>
            <a:r>
              <a:rPr lang="ru-RU" sz="2000" dirty="0">
                <a:latin typeface="+mn-lt"/>
              </a:rPr>
              <a:t> считается пропорция, когда высота стакана в 1.4 раза больше, чем диаметр.</a:t>
            </a:r>
          </a:p>
          <a:p>
            <a:pPr indent="457200" algn="just">
              <a:defRPr/>
            </a:pPr>
            <a:r>
              <a:rPr lang="ru-RU" sz="2000" dirty="0">
                <a:latin typeface="+mn-lt"/>
              </a:rPr>
              <a:t>Стаканы изготавливаются из термостойкого стекла, но могут быть пластиковыми и металлическими. </a:t>
            </a:r>
          </a:p>
          <a:p>
            <a:pPr indent="457200" algn="just">
              <a:defRPr/>
            </a:pPr>
            <a:r>
              <a:rPr lang="ru-RU" sz="2000" b="1" dirty="0">
                <a:latin typeface="+mn-lt"/>
              </a:rPr>
              <a:t>Объем</a:t>
            </a:r>
            <a:r>
              <a:rPr lang="ru-RU" sz="2000" dirty="0">
                <a:latin typeface="+mn-lt"/>
              </a:rPr>
              <a:t> лабораторных стаканов варьирует от 5 мл до 2 л.</a:t>
            </a:r>
          </a:p>
          <a:p>
            <a:pPr indent="457200" algn="just"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Как самим изготовить </a:t>
            </a:r>
            <a:r>
              <a:rPr lang="ru-RU" sz="2000" dirty="0">
                <a:latin typeface="+mn-lt"/>
              </a:rPr>
              <a:t>стаканы из пластиковых бутылок вы можете узнать </a:t>
            </a:r>
            <a:r>
              <a:rPr lang="ru-RU" sz="2000" b="1" dirty="0">
                <a:solidFill>
                  <a:srgbClr val="FF6709"/>
                </a:solidFill>
                <a:latin typeface="+mn-lt"/>
                <a:hlinkClick r:id="rId3"/>
              </a:rPr>
              <a:t>здесь.</a:t>
            </a:r>
            <a:endParaRPr lang="ru-RU" sz="2000" b="1" dirty="0">
              <a:solidFill>
                <a:srgbClr val="FF6709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750" y="333375"/>
            <a:ext cx="80645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Немного о химическом стакане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11188" y="5876925"/>
            <a:ext cx="648444" cy="576411"/>
          </a:xfrm>
          <a:prstGeom prst="actionButtonReturn">
            <a:avLst/>
          </a:prstGeom>
          <a:ln w="28575">
            <a:solidFill>
              <a:srgbClr val="BB61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22000" t="20000" r="22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4" name="Freeform 6"/>
          <p:cNvSpPr>
            <a:spLocks/>
          </p:cNvSpPr>
          <p:nvPr/>
        </p:nvSpPr>
        <p:spPr bwMode="auto">
          <a:xfrm>
            <a:off x="2051050" y="1412875"/>
            <a:ext cx="1514475" cy="1358900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5" name="Freeform 7"/>
          <p:cNvSpPr>
            <a:spLocks/>
          </p:cNvSpPr>
          <p:nvPr/>
        </p:nvSpPr>
        <p:spPr bwMode="auto">
          <a:xfrm>
            <a:off x="4387850" y="1412875"/>
            <a:ext cx="1466850" cy="1543050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Скругленный прямоугольник 42">
            <a:hlinkClick r:id="rId4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22000" t="20000" r="22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33795" name="Freeform 6"/>
          <p:cNvSpPr>
            <a:spLocks/>
          </p:cNvSpPr>
          <p:nvPr/>
        </p:nvSpPr>
        <p:spPr bwMode="auto">
          <a:xfrm>
            <a:off x="2051050" y="1412875"/>
            <a:ext cx="1514475" cy="1358900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3796" name="Freeform 7"/>
          <p:cNvSpPr>
            <a:spLocks/>
          </p:cNvSpPr>
          <p:nvPr/>
        </p:nvSpPr>
        <p:spPr bwMode="auto">
          <a:xfrm>
            <a:off x="4387850" y="1412875"/>
            <a:ext cx="1466850" cy="1543050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7" name="Freeform 9"/>
          <p:cNvSpPr>
            <a:spLocks/>
          </p:cNvSpPr>
          <p:nvPr/>
        </p:nvSpPr>
        <p:spPr bwMode="auto">
          <a:xfrm>
            <a:off x="5613400" y="1412875"/>
            <a:ext cx="1479550" cy="1360488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5" name="Freeform 17"/>
          <p:cNvSpPr>
            <a:spLocks/>
          </p:cNvSpPr>
          <p:nvPr/>
        </p:nvSpPr>
        <p:spPr bwMode="auto">
          <a:xfrm>
            <a:off x="2051050" y="2541588"/>
            <a:ext cx="1346200" cy="1731962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Скругленный прямоугольник 15">
            <a:hlinkClick r:id="rId4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22000" t="20000" r="22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34819" name="Freeform 6"/>
          <p:cNvSpPr>
            <a:spLocks/>
          </p:cNvSpPr>
          <p:nvPr/>
        </p:nvSpPr>
        <p:spPr bwMode="auto">
          <a:xfrm>
            <a:off x="2051050" y="1412875"/>
            <a:ext cx="1514475" cy="1358900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4820" name="Freeform 7"/>
          <p:cNvSpPr>
            <a:spLocks/>
          </p:cNvSpPr>
          <p:nvPr/>
        </p:nvSpPr>
        <p:spPr bwMode="auto">
          <a:xfrm>
            <a:off x="4387850" y="1412875"/>
            <a:ext cx="1466850" cy="1543050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6" name="Freeform 8"/>
          <p:cNvSpPr>
            <a:spLocks/>
          </p:cNvSpPr>
          <p:nvPr/>
        </p:nvSpPr>
        <p:spPr bwMode="auto">
          <a:xfrm>
            <a:off x="3276600" y="1412875"/>
            <a:ext cx="1347788" cy="1550988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4822" name="Freeform 9"/>
          <p:cNvSpPr>
            <a:spLocks/>
          </p:cNvSpPr>
          <p:nvPr/>
        </p:nvSpPr>
        <p:spPr bwMode="auto">
          <a:xfrm>
            <a:off x="5613400" y="1412875"/>
            <a:ext cx="1479550" cy="1360488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0" name="Freeform 12"/>
          <p:cNvSpPr>
            <a:spLocks/>
          </p:cNvSpPr>
          <p:nvPr/>
        </p:nvSpPr>
        <p:spPr bwMode="auto">
          <a:xfrm>
            <a:off x="5803900" y="4035425"/>
            <a:ext cx="1289050" cy="1409700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6"/>
          <p:cNvSpPr>
            <a:spLocks/>
          </p:cNvSpPr>
          <p:nvPr/>
        </p:nvSpPr>
        <p:spPr bwMode="auto">
          <a:xfrm>
            <a:off x="2051050" y="4035425"/>
            <a:ext cx="1462088" cy="1409700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4825" name="Freeform 17"/>
          <p:cNvSpPr>
            <a:spLocks/>
          </p:cNvSpPr>
          <p:nvPr/>
        </p:nvSpPr>
        <p:spPr bwMode="auto">
          <a:xfrm>
            <a:off x="2051050" y="2541588"/>
            <a:ext cx="1346200" cy="1731962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Скругленный прямоугольник 15">
            <a:hlinkClick r:id="rId4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F:\Центр Образования\Мое участие-2013-14\3 четверть\Январь-ТК\МК Пазлы-сайт Шк-й мир\Laboratory-of-oraganizational-develop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908050"/>
            <a:ext cx="6626225" cy="465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71550" y="260350"/>
            <a:ext cx="73247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8E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Эти разные-разные лаборатории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288" y="5661025"/>
            <a:ext cx="84248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+mn-lt"/>
              </a:rPr>
              <a:t>Лаборатория Александровского реального училища, Тюмень </a:t>
            </a:r>
          </a:p>
          <a:p>
            <a:pPr algn="ctr">
              <a:defRPr/>
            </a:pPr>
            <a:r>
              <a:rPr lang="ru-RU" b="1" dirty="0">
                <a:latin typeface="+mn-lt"/>
              </a:rPr>
              <a:t>(1879-1919 </a:t>
            </a:r>
            <a:r>
              <a:rPr lang="ru-RU" b="1" dirty="0" err="1">
                <a:latin typeface="+mn-lt"/>
              </a:rPr>
              <a:t>гг</a:t>
            </a:r>
            <a:r>
              <a:rPr lang="ru-RU" b="1" dirty="0">
                <a:latin typeface="+mn-lt"/>
              </a:rPr>
              <a:t>)</a:t>
            </a:r>
          </a:p>
        </p:txBody>
      </p:sp>
      <p:pic>
        <p:nvPicPr>
          <p:cNvPr id="44035" name="Picture 3" descr="F:\Центр Образования\Мое участие-2013-14\3 четверть\Январь-ТК\МК Пазлы-сайт Шк-й мир\0021-025-Pervaja-v-Rossii-khimicheskaja-laboratori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1341438"/>
            <a:ext cx="5045075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9750" y="5300663"/>
            <a:ext cx="79930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+mn-lt"/>
              </a:rPr>
              <a:t>Первая Российская химическая лаборатория М.В.Ломоносова в Санкт-Петербурге</a:t>
            </a:r>
          </a:p>
        </p:txBody>
      </p:sp>
      <p:pic>
        <p:nvPicPr>
          <p:cNvPr id="44036" name="Picture 4" descr="F:\Центр Образования\Мое участие-2013-14\3 четверть\Январь-ТК\МК Пазлы-сайт Шк-й мир\Соврем лаб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981075"/>
            <a:ext cx="6048375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1188" y="5516563"/>
            <a:ext cx="777716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+mn-lt"/>
              </a:rPr>
              <a:t>Современная биохимическая лаборатория в Кельне (Германия)</a:t>
            </a:r>
          </a:p>
        </p:txBody>
      </p:sp>
      <p:pic>
        <p:nvPicPr>
          <p:cNvPr id="44037" name="Picture 5" descr="F:\Центр Образования\Мое участие-2013-14\3 четверть\Январь-ТК\МК Пазлы-сайт Шк-й мир\Нефти и газ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1125538"/>
            <a:ext cx="3759200" cy="50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716463" y="2205038"/>
            <a:ext cx="4176712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+mn-lt"/>
              </a:rPr>
              <a:t>Химическая лаборатория </a:t>
            </a:r>
          </a:p>
          <a:p>
            <a:pPr algn="ctr">
              <a:defRPr/>
            </a:pPr>
            <a:r>
              <a:rPr lang="ru-RU" b="1" dirty="0">
                <a:latin typeface="+mn-lt"/>
              </a:rPr>
              <a:t>РГУ нефти и газа </a:t>
            </a:r>
          </a:p>
          <a:p>
            <a:pPr algn="ctr">
              <a:defRPr/>
            </a:pPr>
            <a:r>
              <a:rPr lang="ru-RU" b="1" dirty="0">
                <a:latin typeface="+mn-lt"/>
              </a:rPr>
              <a:t>им. И.М. Губкина</a:t>
            </a:r>
          </a:p>
          <a:p>
            <a:pPr algn="ctr">
              <a:defRPr/>
            </a:pPr>
            <a:r>
              <a:rPr lang="ru-RU" b="1" dirty="0">
                <a:latin typeface="+mn-lt"/>
              </a:rPr>
              <a:t>(базовый ВУЗ нефтегазового комплекса России)</a:t>
            </a:r>
          </a:p>
        </p:txBody>
      </p:sp>
      <p:pic>
        <p:nvPicPr>
          <p:cNvPr id="44039" name="Picture 7" descr="F:\Центр Образования\Мое участие-2013-14\3 четверть\Январь-ТК\МК Пазлы-сайт Шк-й мир\291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575" y="1916113"/>
            <a:ext cx="51831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84213" y="3213100"/>
            <a:ext cx="2159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+mn-lt"/>
              </a:rPr>
              <a:t>Лаборатория ДНК-анализов</a:t>
            </a:r>
          </a:p>
        </p:txBody>
      </p:sp>
      <p:pic>
        <p:nvPicPr>
          <p:cNvPr id="44041" name="Picture 9" descr="F:\Центр Образования\Мое участие-2013-14\3 четверть\Январь-ТК\МК Пазлы-сайт Шк-й мир\Полевая лабор-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8888" y="836613"/>
            <a:ext cx="6769100" cy="429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2" name="Picture 10" descr="F:\Центр Образования\Мое участие-2013-14\3 четверть\Январь-ТК\МК Пазлы-сайт Шк-й мир\рабочее место химик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713" y="1125538"/>
            <a:ext cx="5761037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700338" y="5805488"/>
            <a:ext cx="38163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+mn-lt"/>
              </a:rPr>
              <a:t>Рабочее место химика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8" grpId="0"/>
      <p:bldP spid="8" grpId="1"/>
      <p:bldP spid="10" grpId="0"/>
      <p:bldP spid="10" grpId="1"/>
      <p:bldP spid="13" grpId="0"/>
      <p:bldP spid="1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22000" t="20000" r="22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35843" name="Freeform 6"/>
          <p:cNvSpPr>
            <a:spLocks/>
          </p:cNvSpPr>
          <p:nvPr/>
        </p:nvSpPr>
        <p:spPr bwMode="auto">
          <a:xfrm>
            <a:off x="2051050" y="1412875"/>
            <a:ext cx="1514475" cy="1358900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5844" name="Freeform 7"/>
          <p:cNvSpPr>
            <a:spLocks/>
          </p:cNvSpPr>
          <p:nvPr/>
        </p:nvSpPr>
        <p:spPr bwMode="auto">
          <a:xfrm>
            <a:off x="4387850" y="1412875"/>
            <a:ext cx="1466850" cy="1543050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5845" name="Freeform 8"/>
          <p:cNvSpPr>
            <a:spLocks/>
          </p:cNvSpPr>
          <p:nvPr/>
        </p:nvSpPr>
        <p:spPr bwMode="auto">
          <a:xfrm>
            <a:off x="3276600" y="1412875"/>
            <a:ext cx="1347788" cy="1550988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5846" name="Freeform 9"/>
          <p:cNvSpPr>
            <a:spLocks/>
          </p:cNvSpPr>
          <p:nvPr/>
        </p:nvSpPr>
        <p:spPr bwMode="auto">
          <a:xfrm>
            <a:off x="5613400" y="1412875"/>
            <a:ext cx="1479550" cy="1360488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8" name="Freeform 10"/>
          <p:cNvSpPr>
            <a:spLocks/>
          </p:cNvSpPr>
          <p:nvPr/>
        </p:nvSpPr>
        <p:spPr bwMode="auto">
          <a:xfrm>
            <a:off x="4535488" y="2722563"/>
            <a:ext cx="1511300" cy="1397000"/>
          </a:xfrm>
          <a:custGeom>
            <a:avLst/>
            <a:gdLst>
              <a:gd name="T0" fmla="*/ 2147483647 w 422"/>
              <a:gd name="T1" fmla="*/ 2147483647 h 406"/>
              <a:gd name="T2" fmla="*/ 2147483647 w 422"/>
              <a:gd name="T3" fmla="*/ 2147483647 h 406"/>
              <a:gd name="T4" fmla="*/ 2147483647 w 422"/>
              <a:gd name="T5" fmla="*/ 2147483647 h 406"/>
              <a:gd name="T6" fmla="*/ 2147483647 w 422"/>
              <a:gd name="T7" fmla="*/ 2147483647 h 406"/>
              <a:gd name="T8" fmla="*/ 2147483647 w 422"/>
              <a:gd name="T9" fmla="*/ 2147483647 h 406"/>
              <a:gd name="T10" fmla="*/ 2147483647 w 422"/>
              <a:gd name="T11" fmla="*/ 2147483647 h 406"/>
              <a:gd name="T12" fmla="*/ 2147483647 w 422"/>
              <a:gd name="T13" fmla="*/ 2147483647 h 406"/>
              <a:gd name="T14" fmla="*/ 2147483647 w 422"/>
              <a:gd name="T15" fmla="*/ 2147483647 h 406"/>
              <a:gd name="T16" fmla="*/ 2147483647 w 422"/>
              <a:gd name="T17" fmla="*/ 2147483647 h 406"/>
              <a:gd name="T18" fmla="*/ 2147483647 w 422"/>
              <a:gd name="T19" fmla="*/ 2147483647 h 406"/>
              <a:gd name="T20" fmla="*/ 2147483647 w 422"/>
              <a:gd name="T21" fmla="*/ 2147483647 h 406"/>
              <a:gd name="T22" fmla="*/ 2147483647 w 422"/>
              <a:gd name="T23" fmla="*/ 2147483647 h 406"/>
              <a:gd name="T24" fmla="*/ 2147483647 w 422"/>
              <a:gd name="T25" fmla="*/ 2147483647 h 406"/>
              <a:gd name="T26" fmla="*/ 2147483647 w 422"/>
              <a:gd name="T27" fmla="*/ 2147483647 h 406"/>
              <a:gd name="T28" fmla="*/ 2147483647 w 422"/>
              <a:gd name="T29" fmla="*/ 2147483647 h 406"/>
              <a:gd name="T30" fmla="*/ 2147483647 w 422"/>
              <a:gd name="T31" fmla="*/ 2147483647 h 406"/>
              <a:gd name="T32" fmla="*/ 2147483647 w 422"/>
              <a:gd name="T33" fmla="*/ 2147483647 h 406"/>
              <a:gd name="T34" fmla="*/ 2147483647 w 422"/>
              <a:gd name="T35" fmla="*/ 2147483647 h 406"/>
              <a:gd name="T36" fmla="*/ 2147483647 w 422"/>
              <a:gd name="T37" fmla="*/ 2147483647 h 406"/>
              <a:gd name="T38" fmla="*/ 2147483647 w 422"/>
              <a:gd name="T39" fmla="*/ 2147483647 h 406"/>
              <a:gd name="T40" fmla="*/ 2147483647 w 422"/>
              <a:gd name="T41" fmla="*/ 2147483647 h 406"/>
              <a:gd name="T42" fmla="*/ 2147483647 w 422"/>
              <a:gd name="T43" fmla="*/ 2147483647 h 406"/>
              <a:gd name="T44" fmla="*/ 2147483647 w 422"/>
              <a:gd name="T45" fmla="*/ 2147483647 h 406"/>
              <a:gd name="T46" fmla="*/ 2147483647 w 422"/>
              <a:gd name="T47" fmla="*/ 2147483647 h 406"/>
              <a:gd name="T48" fmla="*/ 2147483647 w 422"/>
              <a:gd name="T49" fmla="*/ 2147483647 h 406"/>
              <a:gd name="T50" fmla="*/ 2147483647 w 422"/>
              <a:gd name="T51" fmla="*/ 2147483647 h 406"/>
              <a:gd name="T52" fmla="*/ 2147483647 w 422"/>
              <a:gd name="T53" fmla="*/ 2147483647 h 406"/>
              <a:gd name="T54" fmla="*/ 2147483647 w 422"/>
              <a:gd name="T55" fmla="*/ 2147483647 h 406"/>
              <a:gd name="T56" fmla="*/ 2147483647 w 422"/>
              <a:gd name="T57" fmla="*/ 2147483647 h 406"/>
              <a:gd name="T58" fmla="*/ 2147483647 w 422"/>
              <a:gd name="T59" fmla="*/ 2147483647 h 40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22"/>
              <a:gd name="T91" fmla="*/ 0 h 406"/>
              <a:gd name="T92" fmla="*/ 422 w 422"/>
              <a:gd name="T93" fmla="*/ 406 h 40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5848" name="Freeform 12"/>
          <p:cNvSpPr>
            <a:spLocks/>
          </p:cNvSpPr>
          <p:nvPr/>
        </p:nvSpPr>
        <p:spPr bwMode="auto">
          <a:xfrm>
            <a:off x="5803900" y="4035425"/>
            <a:ext cx="1289050" cy="1409700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5"/>
          <p:cNvSpPr>
            <a:spLocks/>
          </p:cNvSpPr>
          <p:nvPr/>
        </p:nvSpPr>
        <p:spPr bwMode="auto">
          <a:xfrm>
            <a:off x="3265488" y="4067175"/>
            <a:ext cx="1349375" cy="1377950"/>
          </a:xfrm>
          <a:custGeom>
            <a:avLst/>
            <a:gdLst>
              <a:gd name="T0" fmla="*/ 2147483647 w 377"/>
              <a:gd name="T1" fmla="*/ 2147483647 h 401"/>
              <a:gd name="T2" fmla="*/ 2147483647 w 377"/>
              <a:gd name="T3" fmla="*/ 2147483647 h 401"/>
              <a:gd name="T4" fmla="*/ 2147483647 w 377"/>
              <a:gd name="T5" fmla="*/ 2147483647 h 401"/>
              <a:gd name="T6" fmla="*/ 2147483647 w 377"/>
              <a:gd name="T7" fmla="*/ 2147483647 h 401"/>
              <a:gd name="T8" fmla="*/ 2147483647 w 377"/>
              <a:gd name="T9" fmla="*/ 2147483647 h 401"/>
              <a:gd name="T10" fmla="*/ 2147483647 w 377"/>
              <a:gd name="T11" fmla="*/ 2147483647 h 401"/>
              <a:gd name="T12" fmla="*/ 2147483647 w 377"/>
              <a:gd name="T13" fmla="*/ 2147483647 h 401"/>
              <a:gd name="T14" fmla="*/ 2147483647 w 377"/>
              <a:gd name="T15" fmla="*/ 2147483647 h 401"/>
              <a:gd name="T16" fmla="*/ 2147483647 w 377"/>
              <a:gd name="T17" fmla="*/ 2147483647 h 401"/>
              <a:gd name="T18" fmla="*/ 2147483647 w 377"/>
              <a:gd name="T19" fmla="*/ 2147483647 h 401"/>
              <a:gd name="T20" fmla="*/ 2147483647 w 377"/>
              <a:gd name="T21" fmla="*/ 2147483647 h 401"/>
              <a:gd name="T22" fmla="*/ 2147483647 w 377"/>
              <a:gd name="T23" fmla="*/ 2147483647 h 401"/>
              <a:gd name="T24" fmla="*/ 2147483647 w 377"/>
              <a:gd name="T25" fmla="*/ 2147483647 h 401"/>
              <a:gd name="T26" fmla="*/ 2147483647 w 377"/>
              <a:gd name="T27" fmla="*/ 2147483647 h 401"/>
              <a:gd name="T28" fmla="*/ 2147483647 w 377"/>
              <a:gd name="T29" fmla="*/ 2147483647 h 401"/>
              <a:gd name="T30" fmla="*/ 2147483647 w 377"/>
              <a:gd name="T31" fmla="*/ 2147483647 h 401"/>
              <a:gd name="T32" fmla="*/ 2147483647 w 377"/>
              <a:gd name="T33" fmla="*/ 2147483647 h 401"/>
              <a:gd name="T34" fmla="*/ 2147483647 w 377"/>
              <a:gd name="T35" fmla="*/ 2147483647 h 401"/>
              <a:gd name="T36" fmla="*/ 2147483647 w 377"/>
              <a:gd name="T37" fmla="*/ 2147483647 h 401"/>
              <a:gd name="T38" fmla="*/ 2147483647 w 377"/>
              <a:gd name="T39" fmla="*/ 2147483647 h 401"/>
              <a:gd name="T40" fmla="*/ 2147483647 w 377"/>
              <a:gd name="T41" fmla="*/ 2147483647 h 401"/>
              <a:gd name="T42" fmla="*/ 2147483647 w 377"/>
              <a:gd name="T43" fmla="*/ 2147483647 h 401"/>
              <a:gd name="T44" fmla="*/ 2147483647 w 377"/>
              <a:gd name="T45" fmla="*/ 2147483647 h 401"/>
              <a:gd name="T46" fmla="*/ 2147483647 w 377"/>
              <a:gd name="T47" fmla="*/ 2147483647 h 401"/>
              <a:gd name="T48" fmla="*/ 2147483647 w 377"/>
              <a:gd name="T49" fmla="*/ 2147483647 h 4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77"/>
              <a:gd name="T76" fmla="*/ 0 h 401"/>
              <a:gd name="T77" fmla="*/ 377 w 377"/>
              <a:gd name="T78" fmla="*/ 401 h 4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5850" name="Freeform 16"/>
          <p:cNvSpPr>
            <a:spLocks/>
          </p:cNvSpPr>
          <p:nvPr/>
        </p:nvSpPr>
        <p:spPr bwMode="auto">
          <a:xfrm>
            <a:off x="2051050" y="4035425"/>
            <a:ext cx="1462088" cy="1409700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5851" name="Freeform 17"/>
          <p:cNvSpPr>
            <a:spLocks/>
          </p:cNvSpPr>
          <p:nvPr/>
        </p:nvSpPr>
        <p:spPr bwMode="auto">
          <a:xfrm>
            <a:off x="2051050" y="2541588"/>
            <a:ext cx="1346200" cy="1731962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  <p:sp>
        <p:nvSpPr>
          <p:cNvPr id="19" name="Скругленный прямоугольник 18">
            <a:hlinkClick r:id="rId4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22000" t="20000" r="22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36867" name="Freeform 6"/>
          <p:cNvSpPr>
            <a:spLocks/>
          </p:cNvSpPr>
          <p:nvPr/>
        </p:nvSpPr>
        <p:spPr bwMode="auto">
          <a:xfrm>
            <a:off x="2051050" y="1412875"/>
            <a:ext cx="1514475" cy="1358900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6868" name="Freeform 7"/>
          <p:cNvSpPr>
            <a:spLocks/>
          </p:cNvSpPr>
          <p:nvPr/>
        </p:nvSpPr>
        <p:spPr bwMode="auto">
          <a:xfrm>
            <a:off x="4387850" y="1412875"/>
            <a:ext cx="1466850" cy="1543050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6869" name="Freeform 8"/>
          <p:cNvSpPr>
            <a:spLocks/>
          </p:cNvSpPr>
          <p:nvPr/>
        </p:nvSpPr>
        <p:spPr bwMode="auto">
          <a:xfrm>
            <a:off x="3276600" y="1412875"/>
            <a:ext cx="1347788" cy="1550988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6870" name="Freeform 9"/>
          <p:cNvSpPr>
            <a:spLocks/>
          </p:cNvSpPr>
          <p:nvPr/>
        </p:nvSpPr>
        <p:spPr bwMode="auto">
          <a:xfrm>
            <a:off x="5613400" y="1412875"/>
            <a:ext cx="1479550" cy="1360488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6871" name="Freeform 10"/>
          <p:cNvSpPr>
            <a:spLocks/>
          </p:cNvSpPr>
          <p:nvPr/>
        </p:nvSpPr>
        <p:spPr bwMode="auto">
          <a:xfrm>
            <a:off x="4535488" y="2722563"/>
            <a:ext cx="1511300" cy="1397000"/>
          </a:xfrm>
          <a:custGeom>
            <a:avLst/>
            <a:gdLst>
              <a:gd name="T0" fmla="*/ 2147483647 w 422"/>
              <a:gd name="T1" fmla="*/ 2147483647 h 406"/>
              <a:gd name="T2" fmla="*/ 2147483647 w 422"/>
              <a:gd name="T3" fmla="*/ 2147483647 h 406"/>
              <a:gd name="T4" fmla="*/ 2147483647 w 422"/>
              <a:gd name="T5" fmla="*/ 2147483647 h 406"/>
              <a:gd name="T6" fmla="*/ 2147483647 w 422"/>
              <a:gd name="T7" fmla="*/ 2147483647 h 406"/>
              <a:gd name="T8" fmla="*/ 2147483647 w 422"/>
              <a:gd name="T9" fmla="*/ 2147483647 h 406"/>
              <a:gd name="T10" fmla="*/ 2147483647 w 422"/>
              <a:gd name="T11" fmla="*/ 2147483647 h 406"/>
              <a:gd name="T12" fmla="*/ 2147483647 w 422"/>
              <a:gd name="T13" fmla="*/ 2147483647 h 406"/>
              <a:gd name="T14" fmla="*/ 2147483647 w 422"/>
              <a:gd name="T15" fmla="*/ 2147483647 h 406"/>
              <a:gd name="T16" fmla="*/ 2147483647 w 422"/>
              <a:gd name="T17" fmla="*/ 2147483647 h 406"/>
              <a:gd name="T18" fmla="*/ 2147483647 w 422"/>
              <a:gd name="T19" fmla="*/ 2147483647 h 406"/>
              <a:gd name="T20" fmla="*/ 2147483647 w 422"/>
              <a:gd name="T21" fmla="*/ 2147483647 h 406"/>
              <a:gd name="T22" fmla="*/ 2147483647 w 422"/>
              <a:gd name="T23" fmla="*/ 2147483647 h 406"/>
              <a:gd name="T24" fmla="*/ 2147483647 w 422"/>
              <a:gd name="T25" fmla="*/ 2147483647 h 406"/>
              <a:gd name="T26" fmla="*/ 2147483647 w 422"/>
              <a:gd name="T27" fmla="*/ 2147483647 h 406"/>
              <a:gd name="T28" fmla="*/ 2147483647 w 422"/>
              <a:gd name="T29" fmla="*/ 2147483647 h 406"/>
              <a:gd name="T30" fmla="*/ 2147483647 w 422"/>
              <a:gd name="T31" fmla="*/ 2147483647 h 406"/>
              <a:gd name="T32" fmla="*/ 2147483647 w 422"/>
              <a:gd name="T33" fmla="*/ 2147483647 h 406"/>
              <a:gd name="T34" fmla="*/ 2147483647 w 422"/>
              <a:gd name="T35" fmla="*/ 2147483647 h 406"/>
              <a:gd name="T36" fmla="*/ 2147483647 w 422"/>
              <a:gd name="T37" fmla="*/ 2147483647 h 406"/>
              <a:gd name="T38" fmla="*/ 2147483647 w 422"/>
              <a:gd name="T39" fmla="*/ 2147483647 h 406"/>
              <a:gd name="T40" fmla="*/ 2147483647 w 422"/>
              <a:gd name="T41" fmla="*/ 2147483647 h 406"/>
              <a:gd name="T42" fmla="*/ 2147483647 w 422"/>
              <a:gd name="T43" fmla="*/ 2147483647 h 406"/>
              <a:gd name="T44" fmla="*/ 2147483647 w 422"/>
              <a:gd name="T45" fmla="*/ 2147483647 h 406"/>
              <a:gd name="T46" fmla="*/ 2147483647 w 422"/>
              <a:gd name="T47" fmla="*/ 2147483647 h 406"/>
              <a:gd name="T48" fmla="*/ 2147483647 w 422"/>
              <a:gd name="T49" fmla="*/ 2147483647 h 406"/>
              <a:gd name="T50" fmla="*/ 2147483647 w 422"/>
              <a:gd name="T51" fmla="*/ 2147483647 h 406"/>
              <a:gd name="T52" fmla="*/ 2147483647 w 422"/>
              <a:gd name="T53" fmla="*/ 2147483647 h 406"/>
              <a:gd name="T54" fmla="*/ 2147483647 w 422"/>
              <a:gd name="T55" fmla="*/ 2147483647 h 406"/>
              <a:gd name="T56" fmla="*/ 2147483647 w 422"/>
              <a:gd name="T57" fmla="*/ 2147483647 h 406"/>
              <a:gd name="T58" fmla="*/ 2147483647 w 422"/>
              <a:gd name="T59" fmla="*/ 2147483647 h 40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22"/>
              <a:gd name="T91" fmla="*/ 0 h 406"/>
              <a:gd name="T92" fmla="*/ 422 w 422"/>
              <a:gd name="T93" fmla="*/ 406 h 40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1"/>
          <p:cNvSpPr>
            <a:spLocks/>
          </p:cNvSpPr>
          <p:nvPr/>
        </p:nvSpPr>
        <p:spPr bwMode="auto">
          <a:xfrm>
            <a:off x="3125788" y="2725738"/>
            <a:ext cx="1674812" cy="1612900"/>
          </a:xfrm>
          <a:custGeom>
            <a:avLst/>
            <a:gdLst>
              <a:gd name="T0" fmla="*/ 2147483647 w 468"/>
              <a:gd name="T1" fmla="*/ 2147483647 h 469"/>
              <a:gd name="T2" fmla="*/ 2147483647 w 468"/>
              <a:gd name="T3" fmla="*/ 2147483647 h 469"/>
              <a:gd name="T4" fmla="*/ 2147483647 w 468"/>
              <a:gd name="T5" fmla="*/ 2147483647 h 469"/>
              <a:gd name="T6" fmla="*/ 2147483647 w 468"/>
              <a:gd name="T7" fmla="*/ 2147483647 h 469"/>
              <a:gd name="T8" fmla="*/ 2147483647 w 468"/>
              <a:gd name="T9" fmla="*/ 2147483647 h 469"/>
              <a:gd name="T10" fmla="*/ 2147483647 w 468"/>
              <a:gd name="T11" fmla="*/ 2147483647 h 469"/>
              <a:gd name="T12" fmla="*/ 2147483647 w 468"/>
              <a:gd name="T13" fmla="*/ 2147483647 h 469"/>
              <a:gd name="T14" fmla="*/ 2147483647 w 468"/>
              <a:gd name="T15" fmla="*/ 2147483647 h 469"/>
              <a:gd name="T16" fmla="*/ 2147483647 w 468"/>
              <a:gd name="T17" fmla="*/ 2147483647 h 469"/>
              <a:gd name="T18" fmla="*/ 2147483647 w 468"/>
              <a:gd name="T19" fmla="*/ 2147483647 h 469"/>
              <a:gd name="T20" fmla="*/ 2147483647 w 468"/>
              <a:gd name="T21" fmla="*/ 2147483647 h 469"/>
              <a:gd name="T22" fmla="*/ 2147483647 w 468"/>
              <a:gd name="T23" fmla="*/ 2147483647 h 469"/>
              <a:gd name="T24" fmla="*/ 2147483647 w 468"/>
              <a:gd name="T25" fmla="*/ 2147483647 h 469"/>
              <a:gd name="T26" fmla="*/ 2147483647 w 468"/>
              <a:gd name="T27" fmla="*/ 2147483647 h 469"/>
              <a:gd name="T28" fmla="*/ 2147483647 w 468"/>
              <a:gd name="T29" fmla="*/ 2147483647 h 469"/>
              <a:gd name="T30" fmla="*/ 2147483647 w 468"/>
              <a:gd name="T31" fmla="*/ 2147483647 h 469"/>
              <a:gd name="T32" fmla="*/ 2147483647 w 468"/>
              <a:gd name="T33" fmla="*/ 2147483647 h 469"/>
              <a:gd name="T34" fmla="*/ 2147483647 w 468"/>
              <a:gd name="T35" fmla="*/ 2147483647 h 469"/>
              <a:gd name="T36" fmla="*/ 2147483647 w 468"/>
              <a:gd name="T37" fmla="*/ 2147483647 h 469"/>
              <a:gd name="T38" fmla="*/ 2147483647 w 468"/>
              <a:gd name="T39" fmla="*/ 2147483647 h 469"/>
              <a:gd name="T40" fmla="*/ 2147483647 w 468"/>
              <a:gd name="T41" fmla="*/ 2147483647 h 469"/>
              <a:gd name="T42" fmla="*/ 2147483647 w 468"/>
              <a:gd name="T43" fmla="*/ 2147483647 h 469"/>
              <a:gd name="T44" fmla="*/ 2147483647 w 468"/>
              <a:gd name="T45" fmla="*/ 2147483647 h 469"/>
              <a:gd name="T46" fmla="*/ 2147483647 w 468"/>
              <a:gd name="T47" fmla="*/ 2147483647 h 469"/>
              <a:gd name="T48" fmla="*/ 2147483647 w 468"/>
              <a:gd name="T49" fmla="*/ 2147483647 h 469"/>
              <a:gd name="T50" fmla="*/ 2147483647 w 468"/>
              <a:gd name="T51" fmla="*/ 2147483647 h 469"/>
              <a:gd name="T52" fmla="*/ 2147483647 w 468"/>
              <a:gd name="T53" fmla="*/ 2147483647 h 469"/>
              <a:gd name="T54" fmla="*/ 2147483647 w 468"/>
              <a:gd name="T55" fmla="*/ 2147483647 h 469"/>
              <a:gd name="T56" fmla="*/ 2147483647 w 468"/>
              <a:gd name="T57" fmla="*/ 2147483647 h 469"/>
              <a:gd name="T58" fmla="*/ 2147483647 w 468"/>
              <a:gd name="T59" fmla="*/ 2147483647 h 469"/>
              <a:gd name="T60" fmla="*/ 2147483647 w 468"/>
              <a:gd name="T61" fmla="*/ 2147483647 h 469"/>
              <a:gd name="T62" fmla="*/ 2147483647 w 468"/>
              <a:gd name="T63" fmla="*/ 2147483647 h 46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68"/>
              <a:gd name="T97" fmla="*/ 0 h 469"/>
              <a:gd name="T98" fmla="*/ 468 w 468"/>
              <a:gd name="T99" fmla="*/ 469 h 46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6873" name="Freeform 12"/>
          <p:cNvSpPr>
            <a:spLocks/>
          </p:cNvSpPr>
          <p:nvPr/>
        </p:nvSpPr>
        <p:spPr bwMode="auto">
          <a:xfrm>
            <a:off x="5803900" y="4035425"/>
            <a:ext cx="1289050" cy="1409700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3"/>
          <p:cNvSpPr>
            <a:spLocks/>
          </p:cNvSpPr>
          <p:nvPr/>
        </p:nvSpPr>
        <p:spPr bwMode="auto">
          <a:xfrm>
            <a:off x="4371975" y="3854450"/>
            <a:ext cx="1660525" cy="1590675"/>
          </a:xfrm>
          <a:custGeom>
            <a:avLst/>
            <a:gdLst>
              <a:gd name="T0" fmla="*/ 2147483647 w 464"/>
              <a:gd name="T1" fmla="*/ 2147483647 h 463"/>
              <a:gd name="T2" fmla="*/ 2147483647 w 464"/>
              <a:gd name="T3" fmla="*/ 2147483647 h 463"/>
              <a:gd name="T4" fmla="*/ 2147483647 w 464"/>
              <a:gd name="T5" fmla="*/ 2147483647 h 463"/>
              <a:gd name="T6" fmla="*/ 2147483647 w 464"/>
              <a:gd name="T7" fmla="*/ 2147483647 h 463"/>
              <a:gd name="T8" fmla="*/ 2147483647 w 464"/>
              <a:gd name="T9" fmla="*/ 2147483647 h 463"/>
              <a:gd name="T10" fmla="*/ 2147483647 w 464"/>
              <a:gd name="T11" fmla="*/ 2147483647 h 463"/>
              <a:gd name="T12" fmla="*/ 2147483647 w 464"/>
              <a:gd name="T13" fmla="*/ 2147483647 h 463"/>
              <a:gd name="T14" fmla="*/ 2147483647 w 464"/>
              <a:gd name="T15" fmla="*/ 2147483647 h 463"/>
              <a:gd name="T16" fmla="*/ 2147483647 w 464"/>
              <a:gd name="T17" fmla="*/ 2147483647 h 463"/>
              <a:gd name="T18" fmla="*/ 2147483647 w 464"/>
              <a:gd name="T19" fmla="*/ 2147483647 h 463"/>
              <a:gd name="T20" fmla="*/ 2147483647 w 464"/>
              <a:gd name="T21" fmla="*/ 2147483647 h 463"/>
              <a:gd name="T22" fmla="*/ 2147483647 w 464"/>
              <a:gd name="T23" fmla="*/ 2147483647 h 463"/>
              <a:gd name="T24" fmla="*/ 2147483647 w 464"/>
              <a:gd name="T25" fmla="*/ 2147483647 h 463"/>
              <a:gd name="T26" fmla="*/ 2147483647 w 464"/>
              <a:gd name="T27" fmla="*/ 2147483647 h 463"/>
              <a:gd name="T28" fmla="*/ 2147483647 w 464"/>
              <a:gd name="T29" fmla="*/ 2147483647 h 463"/>
              <a:gd name="T30" fmla="*/ 2147483647 w 464"/>
              <a:gd name="T31" fmla="*/ 2147483647 h 463"/>
              <a:gd name="T32" fmla="*/ 2147483647 w 464"/>
              <a:gd name="T33" fmla="*/ 2147483647 h 463"/>
              <a:gd name="T34" fmla="*/ 2147483647 w 464"/>
              <a:gd name="T35" fmla="*/ 2147483647 h 463"/>
              <a:gd name="T36" fmla="*/ 2147483647 w 464"/>
              <a:gd name="T37" fmla="*/ 2147483647 h 463"/>
              <a:gd name="T38" fmla="*/ 2147483647 w 464"/>
              <a:gd name="T39" fmla="*/ 2147483647 h 463"/>
              <a:gd name="T40" fmla="*/ 2147483647 w 464"/>
              <a:gd name="T41" fmla="*/ 2147483647 h 463"/>
              <a:gd name="T42" fmla="*/ 2147483647 w 464"/>
              <a:gd name="T43" fmla="*/ 2147483647 h 463"/>
              <a:gd name="T44" fmla="*/ 2147483647 w 464"/>
              <a:gd name="T45" fmla="*/ 2147483647 h 463"/>
              <a:gd name="T46" fmla="*/ 2147483647 w 464"/>
              <a:gd name="T47" fmla="*/ 2147483647 h 463"/>
              <a:gd name="T48" fmla="*/ 2147483647 w 464"/>
              <a:gd name="T49" fmla="*/ 2147483647 h 463"/>
              <a:gd name="T50" fmla="*/ 2147483647 w 464"/>
              <a:gd name="T51" fmla="*/ 2147483647 h 46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64"/>
              <a:gd name="T79" fmla="*/ 0 h 463"/>
              <a:gd name="T80" fmla="*/ 464 w 464"/>
              <a:gd name="T81" fmla="*/ 463 h 46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14"/>
          <p:cNvSpPr>
            <a:spLocks/>
          </p:cNvSpPr>
          <p:nvPr/>
        </p:nvSpPr>
        <p:spPr bwMode="auto">
          <a:xfrm>
            <a:off x="5764213" y="2513013"/>
            <a:ext cx="1328737" cy="1773237"/>
          </a:xfrm>
          <a:custGeom>
            <a:avLst/>
            <a:gdLst>
              <a:gd name="T0" fmla="*/ 2147483647 w 371"/>
              <a:gd name="T1" fmla="*/ 2147483647 h 516"/>
              <a:gd name="T2" fmla="*/ 2147483647 w 371"/>
              <a:gd name="T3" fmla="*/ 2147483647 h 516"/>
              <a:gd name="T4" fmla="*/ 2147483647 w 371"/>
              <a:gd name="T5" fmla="*/ 2147483647 h 516"/>
              <a:gd name="T6" fmla="*/ 2147483647 w 371"/>
              <a:gd name="T7" fmla="*/ 2147483647 h 516"/>
              <a:gd name="T8" fmla="*/ 2147483647 w 371"/>
              <a:gd name="T9" fmla="*/ 2147483647 h 516"/>
              <a:gd name="T10" fmla="*/ 2147483647 w 371"/>
              <a:gd name="T11" fmla="*/ 2147483647 h 516"/>
              <a:gd name="T12" fmla="*/ 2147483647 w 371"/>
              <a:gd name="T13" fmla="*/ 2147483647 h 516"/>
              <a:gd name="T14" fmla="*/ 2147483647 w 371"/>
              <a:gd name="T15" fmla="*/ 2147483647 h 516"/>
              <a:gd name="T16" fmla="*/ 2147483647 w 371"/>
              <a:gd name="T17" fmla="*/ 2147483647 h 516"/>
              <a:gd name="T18" fmla="*/ 2147483647 w 371"/>
              <a:gd name="T19" fmla="*/ 2147483647 h 516"/>
              <a:gd name="T20" fmla="*/ 2147483647 w 371"/>
              <a:gd name="T21" fmla="*/ 2147483647 h 516"/>
              <a:gd name="T22" fmla="*/ 2147483647 w 371"/>
              <a:gd name="T23" fmla="*/ 2147483647 h 516"/>
              <a:gd name="T24" fmla="*/ 2147483647 w 371"/>
              <a:gd name="T25" fmla="*/ 2147483647 h 516"/>
              <a:gd name="T26" fmla="*/ 2147483647 w 371"/>
              <a:gd name="T27" fmla="*/ 2147483647 h 516"/>
              <a:gd name="T28" fmla="*/ 2147483647 w 371"/>
              <a:gd name="T29" fmla="*/ 2147483647 h 516"/>
              <a:gd name="T30" fmla="*/ 2147483647 w 371"/>
              <a:gd name="T31" fmla="*/ 2147483647 h 516"/>
              <a:gd name="T32" fmla="*/ 2147483647 w 371"/>
              <a:gd name="T33" fmla="*/ 2147483647 h 516"/>
              <a:gd name="T34" fmla="*/ 2147483647 w 371"/>
              <a:gd name="T35" fmla="*/ 2147483647 h 516"/>
              <a:gd name="T36" fmla="*/ 2147483647 w 371"/>
              <a:gd name="T37" fmla="*/ 2147483647 h 516"/>
              <a:gd name="T38" fmla="*/ 2147483647 w 371"/>
              <a:gd name="T39" fmla="*/ 2147483647 h 516"/>
              <a:gd name="T40" fmla="*/ 2147483647 w 371"/>
              <a:gd name="T41" fmla="*/ 2147483647 h 516"/>
              <a:gd name="T42" fmla="*/ 2147483647 w 371"/>
              <a:gd name="T43" fmla="*/ 2147483647 h 51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71"/>
              <a:gd name="T67" fmla="*/ 0 h 516"/>
              <a:gd name="T68" fmla="*/ 371 w 371"/>
              <a:gd name="T69" fmla="*/ 516 h 51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6876" name="Freeform 15"/>
          <p:cNvSpPr>
            <a:spLocks/>
          </p:cNvSpPr>
          <p:nvPr/>
        </p:nvSpPr>
        <p:spPr bwMode="auto">
          <a:xfrm>
            <a:off x="3265488" y="4067175"/>
            <a:ext cx="1349375" cy="1377950"/>
          </a:xfrm>
          <a:custGeom>
            <a:avLst/>
            <a:gdLst>
              <a:gd name="T0" fmla="*/ 2147483647 w 377"/>
              <a:gd name="T1" fmla="*/ 2147483647 h 401"/>
              <a:gd name="T2" fmla="*/ 2147483647 w 377"/>
              <a:gd name="T3" fmla="*/ 2147483647 h 401"/>
              <a:gd name="T4" fmla="*/ 2147483647 w 377"/>
              <a:gd name="T5" fmla="*/ 2147483647 h 401"/>
              <a:gd name="T6" fmla="*/ 2147483647 w 377"/>
              <a:gd name="T7" fmla="*/ 2147483647 h 401"/>
              <a:gd name="T8" fmla="*/ 2147483647 w 377"/>
              <a:gd name="T9" fmla="*/ 2147483647 h 401"/>
              <a:gd name="T10" fmla="*/ 2147483647 w 377"/>
              <a:gd name="T11" fmla="*/ 2147483647 h 401"/>
              <a:gd name="T12" fmla="*/ 2147483647 w 377"/>
              <a:gd name="T13" fmla="*/ 2147483647 h 401"/>
              <a:gd name="T14" fmla="*/ 2147483647 w 377"/>
              <a:gd name="T15" fmla="*/ 2147483647 h 401"/>
              <a:gd name="T16" fmla="*/ 2147483647 w 377"/>
              <a:gd name="T17" fmla="*/ 2147483647 h 401"/>
              <a:gd name="T18" fmla="*/ 2147483647 w 377"/>
              <a:gd name="T19" fmla="*/ 2147483647 h 401"/>
              <a:gd name="T20" fmla="*/ 2147483647 w 377"/>
              <a:gd name="T21" fmla="*/ 2147483647 h 401"/>
              <a:gd name="T22" fmla="*/ 2147483647 w 377"/>
              <a:gd name="T23" fmla="*/ 2147483647 h 401"/>
              <a:gd name="T24" fmla="*/ 2147483647 w 377"/>
              <a:gd name="T25" fmla="*/ 2147483647 h 401"/>
              <a:gd name="T26" fmla="*/ 2147483647 w 377"/>
              <a:gd name="T27" fmla="*/ 2147483647 h 401"/>
              <a:gd name="T28" fmla="*/ 2147483647 w 377"/>
              <a:gd name="T29" fmla="*/ 2147483647 h 401"/>
              <a:gd name="T30" fmla="*/ 2147483647 w 377"/>
              <a:gd name="T31" fmla="*/ 2147483647 h 401"/>
              <a:gd name="T32" fmla="*/ 2147483647 w 377"/>
              <a:gd name="T33" fmla="*/ 2147483647 h 401"/>
              <a:gd name="T34" fmla="*/ 2147483647 w 377"/>
              <a:gd name="T35" fmla="*/ 2147483647 h 401"/>
              <a:gd name="T36" fmla="*/ 2147483647 w 377"/>
              <a:gd name="T37" fmla="*/ 2147483647 h 401"/>
              <a:gd name="T38" fmla="*/ 2147483647 w 377"/>
              <a:gd name="T39" fmla="*/ 2147483647 h 401"/>
              <a:gd name="T40" fmla="*/ 2147483647 w 377"/>
              <a:gd name="T41" fmla="*/ 2147483647 h 401"/>
              <a:gd name="T42" fmla="*/ 2147483647 w 377"/>
              <a:gd name="T43" fmla="*/ 2147483647 h 401"/>
              <a:gd name="T44" fmla="*/ 2147483647 w 377"/>
              <a:gd name="T45" fmla="*/ 2147483647 h 401"/>
              <a:gd name="T46" fmla="*/ 2147483647 w 377"/>
              <a:gd name="T47" fmla="*/ 2147483647 h 401"/>
              <a:gd name="T48" fmla="*/ 2147483647 w 377"/>
              <a:gd name="T49" fmla="*/ 2147483647 h 4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77"/>
              <a:gd name="T76" fmla="*/ 0 h 401"/>
              <a:gd name="T77" fmla="*/ 377 w 377"/>
              <a:gd name="T78" fmla="*/ 401 h 4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6877" name="Freeform 16"/>
          <p:cNvSpPr>
            <a:spLocks/>
          </p:cNvSpPr>
          <p:nvPr/>
        </p:nvSpPr>
        <p:spPr bwMode="auto">
          <a:xfrm>
            <a:off x="2051050" y="4035425"/>
            <a:ext cx="1462088" cy="1409700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36878" name="Freeform 17"/>
          <p:cNvSpPr>
            <a:spLocks/>
          </p:cNvSpPr>
          <p:nvPr/>
        </p:nvSpPr>
        <p:spPr bwMode="auto">
          <a:xfrm>
            <a:off x="2051050" y="2541588"/>
            <a:ext cx="1346200" cy="1731962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Скругленный прямоугольник 15">
            <a:hlinkClick r:id="rId4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5724525" y="476250"/>
            <a:ext cx="2447925" cy="720725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Колба коническая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724525" y="2565400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Пробирки в штативе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5724525" y="4581525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Тигель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/>
          <p:nvPr/>
        </p:nvSpPr>
        <p:spPr>
          <a:xfrm>
            <a:off x="900113" y="476250"/>
            <a:ext cx="2447925" cy="720725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Штатив лабораторный</a:t>
            </a: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900113" y="1484313"/>
            <a:ext cx="2447925" cy="720725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Воронка</a:t>
            </a: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900113" y="2565400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Колба круглая</a:t>
            </a:r>
          </a:p>
        </p:txBody>
      </p:sp>
      <p:sp>
        <p:nvSpPr>
          <p:cNvPr id="11" name="Скругленный прямоугольник 10">
            <a:hlinkClick r:id="rId2" action="ppaction://hlinksldjump"/>
          </p:cNvPr>
          <p:cNvSpPr/>
          <p:nvPr/>
        </p:nvSpPr>
        <p:spPr>
          <a:xfrm>
            <a:off x="900113" y="3573463"/>
            <a:ext cx="2447925" cy="719137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Колба мерная</a:t>
            </a:r>
          </a:p>
        </p:txBody>
      </p:sp>
      <p:sp>
        <p:nvSpPr>
          <p:cNvPr id="12" name="Скругленный прямоугольник 11">
            <a:hlinkClick r:id="rId2" action="ppaction://hlinksldjump"/>
          </p:cNvPr>
          <p:cNvSpPr/>
          <p:nvPr/>
        </p:nvSpPr>
        <p:spPr>
          <a:xfrm>
            <a:off x="971550" y="4581525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Воронка делительная</a:t>
            </a:r>
          </a:p>
        </p:txBody>
      </p:sp>
      <p:pic>
        <p:nvPicPr>
          <p:cNvPr id="13" name="Picture 4" descr="http://img1.liveinternet.ru/images/attach/c/1/62/593/62593727_3c3cd125ac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924944"/>
            <a:ext cx="1806741" cy="3284984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5" name="4-конечная звезда 14"/>
          <p:cNvSpPr/>
          <p:nvPr/>
        </p:nvSpPr>
        <p:spPr>
          <a:xfrm>
            <a:off x="6444208" y="1556792"/>
            <a:ext cx="792088" cy="770384"/>
          </a:xfrm>
          <a:prstGeom prst="star4">
            <a:avLst>
              <a:gd name="adj" fmla="val 17895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6516216" y="3501008"/>
            <a:ext cx="792088" cy="770384"/>
          </a:xfrm>
          <a:prstGeom prst="star4">
            <a:avLst>
              <a:gd name="adj" fmla="val 17895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1547813" y="1341438"/>
            <a:ext cx="3146425" cy="1439862"/>
          </a:xfrm>
          <a:prstGeom prst="wedgeRoundRectCallout">
            <a:avLst>
              <a:gd name="adj1" fmla="val 101129"/>
              <a:gd name="adj2" fmla="val 6985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</a:rPr>
              <a:t>Молодец!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</a:rPr>
              <a:t>Правильный ответ!</a:t>
            </a:r>
          </a:p>
        </p:txBody>
      </p:sp>
      <p:pic>
        <p:nvPicPr>
          <p:cNvPr id="38915" name="Рисунок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1844675"/>
            <a:ext cx="2808288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>
            <a:hlinkClick r:id="rId3" action="ppaction://hlinksldjump"/>
          </p:cNvPr>
          <p:cNvSpPr/>
          <p:nvPr/>
        </p:nvSpPr>
        <p:spPr>
          <a:xfrm>
            <a:off x="468313" y="5157788"/>
            <a:ext cx="2447925" cy="5746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333399"/>
                </a:solidFill>
              </a:rPr>
              <a:t>Информация</a:t>
            </a:r>
          </a:p>
        </p:txBody>
      </p:sp>
      <p:sp>
        <p:nvSpPr>
          <p:cNvPr id="14" name="Прямоугольник 13">
            <a:hlinkClick r:id="rId4" action="ppaction://hlinksldjump"/>
          </p:cNvPr>
          <p:cNvSpPr/>
          <p:nvPr/>
        </p:nvSpPr>
        <p:spPr>
          <a:xfrm>
            <a:off x="3419475" y="5157788"/>
            <a:ext cx="2520950" cy="5746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333399"/>
                </a:solidFill>
              </a:rPr>
              <a:t>Продолжи </a:t>
            </a:r>
            <a:r>
              <a:rPr lang="ru-RU" sz="2000" b="1" dirty="0">
                <a:solidFill>
                  <a:srgbClr val="333399"/>
                </a:solidFill>
              </a:rPr>
              <a:t>игру</a:t>
            </a:r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1763713" y="3500438"/>
            <a:ext cx="2808287" cy="6492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333399"/>
                </a:solidFill>
              </a:rPr>
              <a:t>Выбирай</a:t>
            </a:r>
          </a:p>
        </p:txBody>
      </p:sp>
      <p:cxnSp>
        <p:nvCxnSpPr>
          <p:cNvPr id="19" name="Прямая со стрелкой 18"/>
          <p:cNvCxnSpPr>
            <a:stCxn id="17" idx="2"/>
          </p:cNvCxnSpPr>
          <p:nvPr/>
        </p:nvCxnSpPr>
        <p:spPr>
          <a:xfrm rot="16200000" flipH="1">
            <a:off x="3366294" y="3950494"/>
            <a:ext cx="935038" cy="133350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7" idx="2"/>
          </p:cNvCxnSpPr>
          <p:nvPr/>
        </p:nvCxnSpPr>
        <p:spPr>
          <a:xfrm rot="5400000">
            <a:off x="2141538" y="4059237"/>
            <a:ext cx="935038" cy="1116013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921" name="Рисунок 9" descr="Пляшет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875" y="404813"/>
            <a:ext cx="107950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3779838" y="981075"/>
            <a:ext cx="3146425" cy="1511300"/>
          </a:xfrm>
          <a:prstGeom prst="wedgeRoundRectCallout">
            <a:avLst>
              <a:gd name="adj1" fmla="val -60900"/>
              <a:gd name="adj2" fmla="val 13580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333399"/>
                </a:solidFill>
              </a:rPr>
              <a:t>Ответ неверный, подумай еще!</a:t>
            </a:r>
          </a:p>
        </p:txBody>
      </p:sp>
      <p:pic>
        <p:nvPicPr>
          <p:cNvPr id="39939" name="Picture 2" descr="F:\Центр Образования\Мое участие-2013-14\3 четверть\Январь-ТК\МК Пазлы-сайт Шк-й мир\Смайл в очках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3141663"/>
            <a:ext cx="1765300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5292725" y="3068638"/>
            <a:ext cx="2808288" cy="8651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6709"/>
                </a:solidFill>
              </a:rPr>
              <a:t>Вернуться к выбору ответов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5292725" y="4724400"/>
            <a:ext cx="2808288" cy="7921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6709"/>
                </a:solidFill>
              </a:rPr>
              <a:t>Вернуться к </a:t>
            </a:r>
            <a:r>
              <a:rPr lang="ru-RU" sz="2000" b="1" dirty="0" err="1" smtClean="0">
                <a:solidFill>
                  <a:srgbClr val="FF6709"/>
                </a:solidFill>
              </a:rPr>
              <a:t>пазлу</a:t>
            </a:r>
            <a:endParaRPr lang="ru-RU" sz="2000" b="1" dirty="0">
              <a:solidFill>
                <a:srgbClr val="FF6709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4075" y="1052513"/>
            <a:ext cx="6480175" cy="5324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>
              <a:defRPr/>
            </a:pPr>
            <a:r>
              <a:rPr lang="ru-RU" sz="2000" b="1" dirty="0">
                <a:latin typeface="+mn-lt"/>
              </a:rPr>
              <a:t>Воронки химические (рис.а) </a:t>
            </a:r>
            <a:r>
              <a:rPr lang="ru-RU" sz="2000" dirty="0">
                <a:latin typeface="+mn-lt"/>
              </a:rPr>
              <a:t>применяются для переливания и фильтрования жидкостей с помощью бумажного фильтра. </a:t>
            </a:r>
          </a:p>
          <a:p>
            <a:pPr indent="457200" algn="just">
              <a:defRPr/>
            </a:pPr>
            <a:endParaRPr lang="ru-RU" sz="2000" b="1" dirty="0">
              <a:latin typeface="+mn-lt"/>
            </a:endParaRPr>
          </a:p>
          <a:p>
            <a:pPr indent="457200" algn="just">
              <a:defRPr/>
            </a:pPr>
            <a:r>
              <a:rPr lang="ru-RU" sz="2000" b="1" dirty="0">
                <a:latin typeface="+mn-lt"/>
              </a:rPr>
              <a:t>Делительные воронки (рис.б) </a:t>
            </a:r>
            <a:r>
              <a:rPr lang="ru-RU" sz="2000" dirty="0">
                <a:latin typeface="+mn-lt"/>
              </a:rPr>
              <a:t>предназначены для разделения двух несмешивающихся жидкостей (воды и масла). Нижний слой жидкости сливают через краник, а верхний слой остается в воронке.</a:t>
            </a:r>
          </a:p>
          <a:p>
            <a:pPr indent="457200" algn="just">
              <a:defRPr/>
            </a:pPr>
            <a:r>
              <a:rPr lang="ru-RU" sz="2000" dirty="0">
                <a:latin typeface="+mn-lt"/>
              </a:rPr>
              <a:t> </a:t>
            </a:r>
          </a:p>
          <a:p>
            <a:pPr indent="457200" algn="just">
              <a:defRPr/>
            </a:pPr>
            <a:r>
              <a:rPr lang="ru-RU" sz="2000" b="1" dirty="0">
                <a:latin typeface="+mn-lt"/>
              </a:rPr>
              <a:t>Воронка </a:t>
            </a:r>
            <a:r>
              <a:rPr lang="ru-RU" sz="2000" b="1" dirty="0" err="1">
                <a:latin typeface="+mn-lt"/>
              </a:rPr>
              <a:t>Бюхнера</a:t>
            </a:r>
            <a:r>
              <a:rPr lang="ru-RU" sz="2000" b="1" dirty="0">
                <a:latin typeface="+mn-lt"/>
              </a:rPr>
              <a:t> (рис.в) - </a:t>
            </a:r>
            <a:r>
              <a:rPr lang="ru-RU" sz="2000" dirty="0">
                <a:latin typeface="+mn-lt"/>
              </a:rPr>
              <a:t>фарфоровая воронка с сеткой для фильтрования под пониженным давлением.</a:t>
            </a:r>
          </a:p>
          <a:p>
            <a:pPr indent="457200" algn="just">
              <a:defRPr/>
            </a:pPr>
            <a:r>
              <a:rPr lang="ru-RU" sz="2000" b="1" dirty="0">
                <a:solidFill>
                  <a:srgbClr val="FF6709"/>
                </a:solidFill>
                <a:latin typeface="+mn-lt"/>
              </a:rPr>
              <a:t>Как фильтровать, </a:t>
            </a:r>
            <a:r>
              <a:rPr lang="ru-RU" sz="2000" dirty="0">
                <a:latin typeface="+mn-lt"/>
              </a:rPr>
              <a:t>делать фильтры смотри </a:t>
            </a:r>
            <a:r>
              <a:rPr lang="ru-RU" sz="2000" b="1" dirty="0">
                <a:latin typeface="+mn-lt"/>
                <a:hlinkClick r:id="rId2"/>
              </a:rPr>
              <a:t>здесь</a:t>
            </a:r>
            <a:r>
              <a:rPr lang="ru-RU" sz="2000" dirty="0">
                <a:latin typeface="+mn-lt"/>
              </a:rPr>
              <a:t>.</a:t>
            </a:r>
          </a:p>
          <a:p>
            <a:pPr indent="457200" algn="just">
              <a:defRPr/>
            </a:pPr>
            <a:endParaRPr lang="ru-RU" sz="2000" b="1" dirty="0">
              <a:solidFill>
                <a:srgbClr val="FF6709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750" y="260350"/>
            <a:ext cx="806450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Немного о химической воронке</a:t>
            </a:r>
          </a:p>
        </p:txBody>
      </p:sp>
      <p:pic>
        <p:nvPicPr>
          <p:cNvPr id="40964" name="Picture 2" descr="http://www.sev-chem.narod.ru/foto/chemposuda/9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125538"/>
            <a:ext cx="1152525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4" descr="http://www.sev-chem.narod.ru/foto/chemposuda/25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4797425"/>
            <a:ext cx="11668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 descr="http://www.sev-chem.narod.ru/foto/chemposuda/26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088" y="2924175"/>
            <a:ext cx="1166812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79388" y="1125538"/>
            <a:ext cx="6477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+mn-lt"/>
              </a:rPr>
              <a:t>а)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3850" y="3141663"/>
            <a:ext cx="57626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atin typeface="+mn-lt"/>
              </a:rPr>
              <a:t>б)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3850" y="5084763"/>
            <a:ext cx="50323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atin typeface="+mn-lt"/>
              </a:rPr>
              <a:t>в)</a:t>
            </a:r>
          </a:p>
        </p:txBody>
      </p:sp>
      <p:sp>
        <p:nvSpPr>
          <p:cNvPr id="13" name="Управляющая кнопка: возврат 12">
            <a:hlinkClick r:id="rId6" action="ppaction://hlinksldjump" highlightClick="1"/>
          </p:cNvPr>
          <p:cNvSpPr/>
          <p:nvPr/>
        </p:nvSpPr>
        <p:spPr>
          <a:xfrm>
            <a:off x="7956376" y="5805264"/>
            <a:ext cx="720080" cy="648072"/>
          </a:xfrm>
          <a:prstGeom prst="actionButtonReturn">
            <a:avLst/>
          </a:prstGeom>
          <a:ln w="28575">
            <a:solidFill>
              <a:srgbClr val="BB61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20000" t="20000" r="20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4" name="Freeform 6"/>
          <p:cNvSpPr>
            <a:spLocks/>
          </p:cNvSpPr>
          <p:nvPr/>
        </p:nvSpPr>
        <p:spPr bwMode="auto">
          <a:xfrm>
            <a:off x="1908175" y="1412875"/>
            <a:ext cx="1622425" cy="1382713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14"/>
          <p:cNvSpPr>
            <a:spLocks/>
          </p:cNvSpPr>
          <p:nvPr/>
        </p:nvSpPr>
        <p:spPr bwMode="auto">
          <a:xfrm>
            <a:off x="5886450" y="2533650"/>
            <a:ext cx="1422400" cy="1803400"/>
          </a:xfrm>
          <a:custGeom>
            <a:avLst/>
            <a:gdLst>
              <a:gd name="T0" fmla="*/ 2147483647 w 371"/>
              <a:gd name="T1" fmla="*/ 2147483647 h 516"/>
              <a:gd name="T2" fmla="*/ 2147483647 w 371"/>
              <a:gd name="T3" fmla="*/ 2147483647 h 516"/>
              <a:gd name="T4" fmla="*/ 2147483647 w 371"/>
              <a:gd name="T5" fmla="*/ 2147483647 h 516"/>
              <a:gd name="T6" fmla="*/ 2147483647 w 371"/>
              <a:gd name="T7" fmla="*/ 2147483647 h 516"/>
              <a:gd name="T8" fmla="*/ 2147483647 w 371"/>
              <a:gd name="T9" fmla="*/ 2147483647 h 516"/>
              <a:gd name="T10" fmla="*/ 2147483647 w 371"/>
              <a:gd name="T11" fmla="*/ 2147483647 h 516"/>
              <a:gd name="T12" fmla="*/ 2147483647 w 371"/>
              <a:gd name="T13" fmla="*/ 2147483647 h 516"/>
              <a:gd name="T14" fmla="*/ 2147483647 w 371"/>
              <a:gd name="T15" fmla="*/ 2147483647 h 516"/>
              <a:gd name="T16" fmla="*/ 2147483647 w 371"/>
              <a:gd name="T17" fmla="*/ 2147483647 h 516"/>
              <a:gd name="T18" fmla="*/ 2147483647 w 371"/>
              <a:gd name="T19" fmla="*/ 2147483647 h 516"/>
              <a:gd name="T20" fmla="*/ 2147483647 w 371"/>
              <a:gd name="T21" fmla="*/ 2147483647 h 516"/>
              <a:gd name="T22" fmla="*/ 2147483647 w 371"/>
              <a:gd name="T23" fmla="*/ 2147483647 h 516"/>
              <a:gd name="T24" fmla="*/ 2147483647 w 371"/>
              <a:gd name="T25" fmla="*/ 2147483647 h 516"/>
              <a:gd name="T26" fmla="*/ 2147483647 w 371"/>
              <a:gd name="T27" fmla="*/ 2147483647 h 516"/>
              <a:gd name="T28" fmla="*/ 2147483647 w 371"/>
              <a:gd name="T29" fmla="*/ 2147483647 h 516"/>
              <a:gd name="T30" fmla="*/ 2147483647 w 371"/>
              <a:gd name="T31" fmla="*/ 2147483647 h 516"/>
              <a:gd name="T32" fmla="*/ 2147483647 w 371"/>
              <a:gd name="T33" fmla="*/ 2147483647 h 516"/>
              <a:gd name="T34" fmla="*/ 2147483647 w 371"/>
              <a:gd name="T35" fmla="*/ 2147483647 h 516"/>
              <a:gd name="T36" fmla="*/ 2147483647 w 371"/>
              <a:gd name="T37" fmla="*/ 2147483647 h 516"/>
              <a:gd name="T38" fmla="*/ 2147483647 w 371"/>
              <a:gd name="T39" fmla="*/ 2147483647 h 516"/>
              <a:gd name="T40" fmla="*/ 2147483647 w 371"/>
              <a:gd name="T41" fmla="*/ 2147483647 h 516"/>
              <a:gd name="T42" fmla="*/ 2147483647 w 371"/>
              <a:gd name="T43" fmla="*/ 2147483647 h 51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71"/>
              <a:gd name="T67" fmla="*/ 0 h 516"/>
              <a:gd name="T68" fmla="*/ 371 w 371"/>
              <a:gd name="T69" fmla="*/ 516 h 51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6"/>
          <p:cNvSpPr>
            <a:spLocks/>
          </p:cNvSpPr>
          <p:nvPr/>
        </p:nvSpPr>
        <p:spPr bwMode="auto">
          <a:xfrm>
            <a:off x="1908175" y="4083050"/>
            <a:ext cx="1565275" cy="1433513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20000" t="20000" r="20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43011" name="Freeform 6"/>
          <p:cNvSpPr>
            <a:spLocks/>
          </p:cNvSpPr>
          <p:nvPr/>
        </p:nvSpPr>
        <p:spPr bwMode="auto">
          <a:xfrm>
            <a:off x="1908175" y="1412875"/>
            <a:ext cx="1622425" cy="1382713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7" name="Freeform 9"/>
          <p:cNvSpPr>
            <a:spLocks/>
          </p:cNvSpPr>
          <p:nvPr/>
        </p:nvSpPr>
        <p:spPr bwMode="auto">
          <a:xfrm>
            <a:off x="5722938" y="1412875"/>
            <a:ext cx="1585912" cy="1385888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3013" name="Freeform 14"/>
          <p:cNvSpPr>
            <a:spLocks/>
          </p:cNvSpPr>
          <p:nvPr/>
        </p:nvSpPr>
        <p:spPr bwMode="auto">
          <a:xfrm>
            <a:off x="5886450" y="2533650"/>
            <a:ext cx="1422400" cy="1803400"/>
          </a:xfrm>
          <a:custGeom>
            <a:avLst/>
            <a:gdLst>
              <a:gd name="T0" fmla="*/ 2147483647 w 371"/>
              <a:gd name="T1" fmla="*/ 2147483647 h 516"/>
              <a:gd name="T2" fmla="*/ 2147483647 w 371"/>
              <a:gd name="T3" fmla="*/ 2147483647 h 516"/>
              <a:gd name="T4" fmla="*/ 2147483647 w 371"/>
              <a:gd name="T5" fmla="*/ 2147483647 h 516"/>
              <a:gd name="T6" fmla="*/ 2147483647 w 371"/>
              <a:gd name="T7" fmla="*/ 2147483647 h 516"/>
              <a:gd name="T8" fmla="*/ 2147483647 w 371"/>
              <a:gd name="T9" fmla="*/ 2147483647 h 516"/>
              <a:gd name="T10" fmla="*/ 2147483647 w 371"/>
              <a:gd name="T11" fmla="*/ 2147483647 h 516"/>
              <a:gd name="T12" fmla="*/ 2147483647 w 371"/>
              <a:gd name="T13" fmla="*/ 2147483647 h 516"/>
              <a:gd name="T14" fmla="*/ 2147483647 w 371"/>
              <a:gd name="T15" fmla="*/ 2147483647 h 516"/>
              <a:gd name="T16" fmla="*/ 2147483647 w 371"/>
              <a:gd name="T17" fmla="*/ 2147483647 h 516"/>
              <a:gd name="T18" fmla="*/ 2147483647 w 371"/>
              <a:gd name="T19" fmla="*/ 2147483647 h 516"/>
              <a:gd name="T20" fmla="*/ 2147483647 w 371"/>
              <a:gd name="T21" fmla="*/ 2147483647 h 516"/>
              <a:gd name="T22" fmla="*/ 2147483647 w 371"/>
              <a:gd name="T23" fmla="*/ 2147483647 h 516"/>
              <a:gd name="T24" fmla="*/ 2147483647 w 371"/>
              <a:gd name="T25" fmla="*/ 2147483647 h 516"/>
              <a:gd name="T26" fmla="*/ 2147483647 w 371"/>
              <a:gd name="T27" fmla="*/ 2147483647 h 516"/>
              <a:gd name="T28" fmla="*/ 2147483647 w 371"/>
              <a:gd name="T29" fmla="*/ 2147483647 h 516"/>
              <a:gd name="T30" fmla="*/ 2147483647 w 371"/>
              <a:gd name="T31" fmla="*/ 2147483647 h 516"/>
              <a:gd name="T32" fmla="*/ 2147483647 w 371"/>
              <a:gd name="T33" fmla="*/ 2147483647 h 516"/>
              <a:gd name="T34" fmla="*/ 2147483647 w 371"/>
              <a:gd name="T35" fmla="*/ 2147483647 h 516"/>
              <a:gd name="T36" fmla="*/ 2147483647 w 371"/>
              <a:gd name="T37" fmla="*/ 2147483647 h 516"/>
              <a:gd name="T38" fmla="*/ 2147483647 w 371"/>
              <a:gd name="T39" fmla="*/ 2147483647 h 516"/>
              <a:gd name="T40" fmla="*/ 2147483647 w 371"/>
              <a:gd name="T41" fmla="*/ 2147483647 h 516"/>
              <a:gd name="T42" fmla="*/ 2147483647 w 371"/>
              <a:gd name="T43" fmla="*/ 2147483647 h 51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71"/>
              <a:gd name="T67" fmla="*/ 0 h 516"/>
              <a:gd name="T68" fmla="*/ 371 w 371"/>
              <a:gd name="T69" fmla="*/ 516 h 51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3014" name="Freeform 16"/>
          <p:cNvSpPr>
            <a:spLocks/>
          </p:cNvSpPr>
          <p:nvPr/>
        </p:nvSpPr>
        <p:spPr bwMode="auto">
          <a:xfrm>
            <a:off x="1908175" y="4083050"/>
            <a:ext cx="1565275" cy="1433513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5" name="Freeform 17"/>
          <p:cNvSpPr>
            <a:spLocks/>
          </p:cNvSpPr>
          <p:nvPr/>
        </p:nvSpPr>
        <p:spPr bwMode="auto">
          <a:xfrm>
            <a:off x="1908175" y="2560638"/>
            <a:ext cx="1441450" cy="1763712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20000" t="20000" r="20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44035" name="Freeform 6"/>
          <p:cNvSpPr>
            <a:spLocks/>
          </p:cNvSpPr>
          <p:nvPr/>
        </p:nvSpPr>
        <p:spPr bwMode="auto">
          <a:xfrm>
            <a:off x="1908175" y="1412875"/>
            <a:ext cx="1622425" cy="1382713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6" name="Freeform 8"/>
          <p:cNvSpPr>
            <a:spLocks/>
          </p:cNvSpPr>
          <p:nvPr/>
        </p:nvSpPr>
        <p:spPr bwMode="auto">
          <a:xfrm>
            <a:off x="3219450" y="1412875"/>
            <a:ext cx="1444625" cy="1577975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4037" name="Freeform 9"/>
          <p:cNvSpPr>
            <a:spLocks/>
          </p:cNvSpPr>
          <p:nvPr/>
        </p:nvSpPr>
        <p:spPr bwMode="auto">
          <a:xfrm>
            <a:off x="5722938" y="1412875"/>
            <a:ext cx="1585912" cy="1385888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0" name="Freeform 12"/>
          <p:cNvSpPr>
            <a:spLocks/>
          </p:cNvSpPr>
          <p:nvPr/>
        </p:nvSpPr>
        <p:spPr bwMode="auto">
          <a:xfrm>
            <a:off x="5927725" y="4083050"/>
            <a:ext cx="1381125" cy="1433513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4039" name="Freeform 14"/>
          <p:cNvSpPr>
            <a:spLocks/>
          </p:cNvSpPr>
          <p:nvPr/>
        </p:nvSpPr>
        <p:spPr bwMode="auto">
          <a:xfrm>
            <a:off x="5886450" y="2533650"/>
            <a:ext cx="1422400" cy="1803400"/>
          </a:xfrm>
          <a:custGeom>
            <a:avLst/>
            <a:gdLst>
              <a:gd name="T0" fmla="*/ 2147483647 w 371"/>
              <a:gd name="T1" fmla="*/ 2147483647 h 516"/>
              <a:gd name="T2" fmla="*/ 2147483647 w 371"/>
              <a:gd name="T3" fmla="*/ 2147483647 h 516"/>
              <a:gd name="T4" fmla="*/ 2147483647 w 371"/>
              <a:gd name="T5" fmla="*/ 2147483647 h 516"/>
              <a:gd name="T6" fmla="*/ 2147483647 w 371"/>
              <a:gd name="T7" fmla="*/ 2147483647 h 516"/>
              <a:gd name="T8" fmla="*/ 2147483647 w 371"/>
              <a:gd name="T9" fmla="*/ 2147483647 h 516"/>
              <a:gd name="T10" fmla="*/ 2147483647 w 371"/>
              <a:gd name="T11" fmla="*/ 2147483647 h 516"/>
              <a:gd name="T12" fmla="*/ 2147483647 w 371"/>
              <a:gd name="T13" fmla="*/ 2147483647 h 516"/>
              <a:gd name="T14" fmla="*/ 2147483647 w 371"/>
              <a:gd name="T15" fmla="*/ 2147483647 h 516"/>
              <a:gd name="T16" fmla="*/ 2147483647 w 371"/>
              <a:gd name="T17" fmla="*/ 2147483647 h 516"/>
              <a:gd name="T18" fmla="*/ 2147483647 w 371"/>
              <a:gd name="T19" fmla="*/ 2147483647 h 516"/>
              <a:gd name="T20" fmla="*/ 2147483647 w 371"/>
              <a:gd name="T21" fmla="*/ 2147483647 h 516"/>
              <a:gd name="T22" fmla="*/ 2147483647 w 371"/>
              <a:gd name="T23" fmla="*/ 2147483647 h 516"/>
              <a:gd name="T24" fmla="*/ 2147483647 w 371"/>
              <a:gd name="T25" fmla="*/ 2147483647 h 516"/>
              <a:gd name="T26" fmla="*/ 2147483647 w 371"/>
              <a:gd name="T27" fmla="*/ 2147483647 h 516"/>
              <a:gd name="T28" fmla="*/ 2147483647 w 371"/>
              <a:gd name="T29" fmla="*/ 2147483647 h 516"/>
              <a:gd name="T30" fmla="*/ 2147483647 w 371"/>
              <a:gd name="T31" fmla="*/ 2147483647 h 516"/>
              <a:gd name="T32" fmla="*/ 2147483647 w 371"/>
              <a:gd name="T33" fmla="*/ 2147483647 h 516"/>
              <a:gd name="T34" fmla="*/ 2147483647 w 371"/>
              <a:gd name="T35" fmla="*/ 2147483647 h 516"/>
              <a:gd name="T36" fmla="*/ 2147483647 w 371"/>
              <a:gd name="T37" fmla="*/ 2147483647 h 516"/>
              <a:gd name="T38" fmla="*/ 2147483647 w 371"/>
              <a:gd name="T39" fmla="*/ 2147483647 h 516"/>
              <a:gd name="T40" fmla="*/ 2147483647 w 371"/>
              <a:gd name="T41" fmla="*/ 2147483647 h 516"/>
              <a:gd name="T42" fmla="*/ 2147483647 w 371"/>
              <a:gd name="T43" fmla="*/ 2147483647 h 51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71"/>
              <a:gd name="T67" fmla="*/ 0 h 516"/>
              <a:gd name="T68" fmla="*/ 371 w 371"/>
              <a:gd name="T69" fmla="*/ 516 h 51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4040" name="Freeform 16"/>
          <p:cNvSpPr>
            <a:spLocks/>
          </p:cNvSpPr>
          <p:nvPr/>
        </p:nvSpPr>
        <p:spPr bwMode="auto">
          <a:xfrm>
            <a:off x="1908175" y="4083050"/>
            <a:ext cx="1565275" cy="1433513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4041" name="Freeform 17"/>
          <p:cNvSpPr>
            <a:spLocks/>
          </p:cNvSpPr>
          <p:nvPr/>
        </p:nvSpPr>
        <p:spPr bwMode="auto">
          <a:xfrm>
            <a:off x="1908175" y="2560638"/>
            <a:ext cx="1441450" cy="1763712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20000" t="20000" r="20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45059" name="Freeform 6"/>
          <p:cNvSpPr>
            <a:spLocks/>
          </p:cNvSpPr>
          <p:nvPr/>
        </p:nvSpPr>
        <p:spPr bwMode="auto">
          <a:xfrm>
            <a:off x="1908175" y="1412875"/>
            <a:ext cx="1622425" cy="1382713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5" name="Freeform 7"/>
          <p:cNvSpPr>
            <a:spLocks/>
          </p:cNvSpPr>
          <p:nvPr/>
        </p:nvSpPr>
        <p:spPr bwMode="auto">
          <a:xfrm>
            <a:off x="4411663" y="1412875"/>
            <a:ext cx="1570037" cy="1570038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5061" name="Freeform 8"/>
          <p:cNvSpPr>
            <a:spLocks/>
          </p:cNvSpPr>
          <p:nvPr/>
        </p:nvSpPr>
        <p:spPr bwMode="auto">
          <a:xfrm>
            <a:off x="3219450" y="1412875"/>
            <a:ext cx="1444625" cy="1577975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5062" name="Freeform 9"/>
          <p:cNvSpPr>
            <a:spLocks/>
          </p:cNvSpPr>
          <p:nvPr/>
        </p:nvSpPr>
        <p:spPr bwMode="auto">
          <a:xfrm>
            <a:off x="5722938" y="1412875"/>
            <a:ext cx="1585912" cy="1385888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5063" name="Freeform 12"/>
          <p:cNvSpPr>
            <a:spLocks/>
          </p:cNvSpPr>
          <p:nvPr/>
        </p:nvSpPr>
        <p:spPr bwMode="auto">
          <a:xfrm>
            <a:off x="5927725" y="4083050"/>
            <a:ext cx="1381125" cy="1433513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5064" name="Freeform 14"/>
          <p:cNvSpPr>
            <a:spLocks/>
          </p:cNvSpPr>
          <p:nvPr/>
        </p:nvSpPr>
        <p:spPr bwMode="auto">
          <a:xfrm>
            <a:off x="5886450" y="2533650"/>
            <a:ext cx="1422400" cy="1803400"/>
          </a:xfrm>
          <a:custGeom>
            <a:avLst/>
            <a:gdLst>
              <a:gd name="T0" fmla="*/ 2147483647 w 371"/>
              <a:gd name="T1" fmla="*/ 2147483647 h 516"/>
              <a:gd name="T2" fmla="*/ 2147483647 w 371"/>
              <a:gd name="T3" fmla="*/ 2147483647 h 516"/>
              <a:gd name="T4" fmla="*/ 2147483647 w 371"/>
              <a:gd name="T5" fmla="*/ 2147483647 h 516"/>
              <a:gd name="T6" fmla="*/ 2147483647 w 371"/>
              <a:gd name="T7" fmla="*/ 2147483647 h 516"/>
              <a:gd name="T8" fmla="*/ 2147483647 w 371"/>
              <a:gd name="T9" fmla="*/ 2147483647 h 516"/>
              <a:gd name="T10" fmla="*/ 2147483647 w 371"/>
              <a:gd name="T11" fmla="*/ 2147483647 h 516"/>
              <a:gd name="T12" fmla="*/ 2147483647 w 371"/>
              <a:gd name="T13" fmla="*/ 2147483647 h 516"/>
              <a:gd name="T14" fmla="*/ 2147483647 w 371"/>
              <a:gd name="T15" fmla="*/ 2147483647 h 516"/>
              <a:gd name="T16" fmla="*/ 2147483647 w 371"/>
              <a:gd name="T17" fmla="*/ 2147483647 h 516"/>
              <a:gd name="T18" fmla="*/ 2147483647 w 371"/>
              <a:gd name="T19" fmla="*/ 2147483647 h 516"/>
              <a:gd name="T20" fmla="*/ 2147483647 w 371"/>
              <a:gd name="T21" fmla="*/ 2147483647 h 516"/>
              <a:gd name="T22" fmla="*/ 2147483647 w 371"/>
              <a:gd name="T23" fmla="*/ 2147483647 h 516"/>
              <a:gd name="T24" fmla="*/ 2147483647 w 371"/>
              <a:gd name="T25" fmla="*/ 2147483647 h 516"/>
              <a:gd name="T26" fmla="*/ 2147483647 w 371"/>
              <a:gd name="T27" fmla="*/ 2147483647 h 516"/>
              <a:gd name="T28" fmla="*/ 2147483647 w 371"/>
              <a:gd name="T29" fmla="*/ 2147483647 h 516"/>
              <a:gd name="T30" fmla="*/ 2147483647 w 371"/>
              <a:gd name="T31" fmla="*/ 2147483647 h 516"/>
              <a:gd name="T32" fmla="*/ 2147483647 w 371"/>
              <a:gd name="T33" fmla="*/ 2147483647 h 516"/>
              <a:gd name="T34" fmla="*/ 2147483647 w 371"/>
              <a:gd name="T35" fmla="*/ 2147483647 h 516"/>
              <a:gd name="T36" fmla="*/ 2147483647 w 371"/>
              <a:gd name="T37" fmla="*/ 2147483647 h 516"/>
              <a:gd name="T38" fmla="*/ 2147483647 w 371"/>
              <a:gd name="T39" fmla="*/ 2147483647 h 516"/>
              <a:gd name="T40" fmla="*/ 2147483647 w 371"/>
              <a:gd name="T41" fmla="*/ 2147483647 h 516"/>
              <a:gd name="T42" fmla="*/ 2147483647 w 371"/>
              <a:gd name="T43" fmla="*/ 2147483647 h 51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71"/>
              <a:gd name="T67" fmla="*/ 0 h 516"/>
              <a:gd name="T68" fmla="*/ 371 w 371"/>
              <a:gd name="T69" fmla="*/ 516 h 51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5"/>
          <p:cNvSpPr>
            <a:spLocks/>
          </p:cNvSpPr>
          <p:nvPr/>
        </p:nvSpPr>
        <p:spPr bwMode="auto">
          <a:xfrm>
            <a:off x="3208338" y="4114800"/>
            <a:ext cx="1444625" cy="1401763"/>
          </a:xfrm>
          <a:custGeom>
            <a:avLst/>
            <a:gdLst>
              <a:gd name="T0" fmla="*/ 2147483647 w 377"/>
              <a:gd name="T1" fmla="*/ 2147483647 h 401"/>
              <a:gd name="T2" fmla="*/ 2147483647 w 377"/>
              <a:gd name="T3" fmla="*/ 2147483647 h 401"/>
              <a:gd name="T4" fmla="*/ 2147483647 w 377"/>
              <a:gd name="T5" fmla="*/ 2147483647 h 401"/>
              <a:gd name="T6" fmla="*/ 2147483647 w 377"/>
              <a:gd name="T7" fmla="*/ 2147483647 h 401"/>
              <a:gd name="T8" fmla="*/ 2147483647 w 377"/>
              <a:gd name="T9" fmla="*/ 2147483647 h 401"/>
              <a:gd name="T10" fmla="*/ 2147483647 w 377"/>
              <a:gd name="T11" fmla="*/ 2147483647 h 401"/>
              <a:gd name="T12" fmla="*/ 2147483647 w 377"/>
              <a:gd name="T13" fmla="*/ 2147483647 h 401"/>
              <a:gd name="T14" fmla="*/ 2147483647 w 377"/>
              <a:gd name="T15" fmla="*/ 2147483647 h 401"/>
              <a:gd name="T16" fmla="*/ 2147483647 w 377"/>
              <a:gd name="T17" fmla="*/ 2147483647 h 401"/>
              <a:gd name="T18" fmla="*/ 2147483647 w 377"/>
              <a:gd name="T19" fmla="*/ 2147483647 h 401"/>
              <a:gd name="T20" fmla="*/ 2147483647 w 377"/>
              <a:gd name="T21" fmla="*/ 2147483647 h 401"/>
              <a:gd name="T22" fmla="*/ 2147483647 w 377"/>
              <a:gd name="T23" fmla="*/ 2147483647 h 401"/>
              <a:gd name="T24" fmla="*/ 2147483647 w 377"/>
              <a:gd name="T25" fmla="*/ 2147483647 h 401"/>
              <a:gd name="T26" fmla="*/ 2147483647 w 377"/>
              <a:gd name="T27" fmla="*/ 2147483647 h 401"/>
              <a:gd name="T28" fmla="*/ 2147483647 w 377"/>
              <a:gd name="T29" fmla="*/ 2147483647 h 401"/>
              <a:gd name="T30" fmla="*/ 2147483647 w 377"/>
              <a:gd name="T31" fmla="*/ 2147483647 h 401"/>
              <a:gd name="T32" fmla="*/ 2147483647 w 377"/>
              <a:gd name="T33" fmla="*/ 2147483647 h 401"/>
              <a:gd name="T34" fmla="*/ 2147483647 w 377"/>
              <a:gd name="T35" fmla="*/ 2147483647 h 401"/>
              <a:gd name="T36" fmla="*/ 2147483647 w 377"/>
              <a:gd name="T37" fmla="*/ 2147483647 h 401"/>
              <a:gd name="T38" fmla="*/ 2147483647 w 377"/>
              <a:gd name="T39" fmla="*/ 2147483647 h 401"/>
              <a:gd name="T40" fmla="*/ 2147483647 w 377"/>
              <a:gd name="T41" fmla="*/ 2147483647 h 401"/>
              <a:gd name="T42" fmla="*/ 2147483647 w 377"/>
              <a:gd name="T43" fmla="*/ 2147483647 h 401"/>
              <a:gd name="T44" fmla="*/ 2147483647 w 377"/>
              <a:gd name="T45" fmla="*/ 2147483647 h 401"/>
              <a:gd name="T46" fmla="*/ 2147483647 w 377"/>
              <a:gd name="T47" fmla="*/ 2147483647 h 401"/>
              <a:gd name="T48" fmla="*/ 2147483647 w 377"/>
              <a:gd name="T49" fmla="*/ 2147483647 h 4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77"/>
              <a:gd name="T76" fmla="*/ 0 h 401"/>
              <a:gd name="T77" fmla="*/ 377 w 377"/>
              <a:gd name="T78" fmla="*/ 401 h 4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5066" name="Freeform 16"/>
          <p:cNvSpPr>
            <a:spLocks/>
          </p:cNvSpPr>
          <p:nvPr/>
        </p:nvSpPr>
        <p:spPr bwMode="auto">
          <a:xfrm>
            <a:off x="1908175" y="4083050"/>
            <a:ext cx="1565275" cy="1433513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5067" name="Freeform 17"/>
          <p:cNvSpPr>
            <a:spLocks/>
          </p:cNvSpPr>
          <p:nvPr/>
        </p:nvSpPr>
        <p:spPr bwMode="auto">
          <a:xfrm>
            <a:off x="1908175" y="2560638"/>
            <a:ext cx="1441450" cy="1763712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ьная выноска 5"/>
          <p:cNvSpPr/>
          <p:nvPr/>
        </p:nvSpPr>
        <p:spPr>
          <a:xfrm>
            <a:off x="2843808" y="620689"/>
            <a:ext cx="5473105" cy="1944712"/>
          </a:xfrm>
          <a:prstGeom prst="wedgeEllipseCallout">
            <a:avLst>
              <a:gd name="adj1" fmla="val -63487"/>
              <a:gd name="adj2" fmla="val 9356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313" y="1700213"/>
            <a:ext cx="6059487" cy="79216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Инструкция:</a:t>
            </a:r>
            <a:br>
              <a:rPr lang="ru-RU" sz="400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9220" name="Picture 4" descr="http://img1.liveinternet.ru/images/attach/c/1/62/593/62593727_3c3cd125ac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565400"/>
            <a:ext cx="180657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132138" y="3068638"/>
            <a:ext cx="5543550" cy="2954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defRPr/>
            </a:pPr>
            <a:r>
              <a:rPr lang="ru-RU" sz="2400" dirty="0">
                <a:latin typeface="+mn-lt"/>
              </a:rPr>
              <a:t>1</a:t>
            </a:r>
            <a:r>
              <a:rPr lang="ru-RU" sz="2400" dirty="0" smtClean="0">
                <a:latin typeface="+mn-lt"/>
              </a:rPr>
              <a:t>. Соберите </a:t>
            </a:r>
            <a:r>
              <a:rPr lang="ru-RU" sz="2400" dirty="0" err="1" smtClean="0">
                <a:latin typeface="+mn-lt"/>
              </a:rPr>
              <a:t>пазлы</a:t>
            </a:r>
            <a:r>
              <a:rPr lang="ru-RU" sz="2400" dirty="0">
                <a:latin typeface="+mn-lt"/>
              </a:rPr>
              <a:t>.</a:t>
            </a:r>
          </a:p>
          <a:p>
            <a:pPr marL="457200" indent="-457200">
              <a:defRPr/>
            </a:pPr>
            <a:r>
              <a:rPr lang="ru-RU" sz="2400" dirty="0">
                <a:latin typeface="+mn-lt"/>
              </a:rPr>
              <a:t>2</a:t>
            </a:r>
            <a:r>
              <a:rPr lang="ru-RU" sz="2400" dirty="0" smtClean="0">
                <a:latin typeface="+mn-lt"/>
              </a:rPr>
              <a:t>. Отгадайте названия лабораторного </a:t>
            </a:r>
            <a:r>
              <a:rPr lang="ru-RU" sz="2400" dirty="0">
                <a:latin typeface="+mn-lt"/>
              </a:rPr>
              <a:t>оборудования.</a:t>
            </a:r>
          </a:p>
          <a:p>
            <a:pPr marL="457200" indent="-457200">
              <a:defRPr/>
            </a:pPr>
            <a:r>
              <a:rPr lang="ru-RU" sz="2400" dirty="0">
                <a:latin typeface="+mn-lt"/>
              </a:rPr>
              <a:t>3</a:t>
            </a:r>
            <a:r>
              <a:rPr lang="ru-RU" sz="2400" dirty="0" smtClean="0">
                <a:latin typeface="+mn-lt"/>
              </a:rPr>
              <a:t>. Проверьте </a:t>
            </a:r>
            <a:r>
              <a:rPr lang="ru-RU" sz="2400" dirty="0">
                <a:latin typeface="+mn-lt"/>
              </a:rPr>
              <a:t>ответ.</a:t>
            </a:r>
          </a:p>
          <a:p>
            <a:pPr marL="457200" indent="-457200">
              <a:defRPr/>
            </a:pPr>
            <a:r>
              <a:rPr lang="ru-RU" sz="2400" dirty="0">
                <a:latin typeface="+mn-lt"/>
              </a:rPr>
              <a:t>4</a:t>
            </a:r>
            <a:r>
              <a:rPr lang="ru-RU" sz="2400" dirty="0" smtClean="0">
                <a:latin typeface="+mn-lt"/>
              </a:rPr>
              <a:t>. Ознакомьтесь </a:t>
            </a:r>
            <a:r>
              <a:rPr lang="ru-RU" sz="2400" dirty="0">
                <a:latin typeface="+mn-lt"/>
              </a:rPr>
              <a:t>с дополнительной информацией по теме.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6516688" y="5949950"/>
            <a:ext cx="2159000" cy="503238"/>
          </a:xfrm>
          <a:prstGeom prst="actionButtonBlank">
            <a:avLst/>
          </a:prstGeom>
          <a:solidFill>
            <a:srgbClr val="FEB98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CC3300"/>
                </a:solidFill>
              </a:rPr>
              <a:t>Начать игру</a:t>
            </a: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539552" y="5949280"/>
            <a:ext cx="576262" cy="538163"/>
          </a:xfrm>
          <a:prstGeom prst="actionButtonReturn">
            <a:avLst/>
          </a:prstGeom>
          <a:ln w="28575">
            <a:solidFill>
              <a:srgbClr val="BB61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20000" t="20000" r="20000"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 useBgFill="1">
        <p:nvSpPr>
          <p:cNvPr id="46083" name="Freeform 6"/>
          <p:cNvSpPr>
            <a:spLocks/>
          </p:cNvSpPr>
          <p:nvPr/>
        </p:nvSpPr>
        <p:spPr bwMode="auto">
          <a:xfrm>
            <a:off x="1908175" y="1412875"/>
            <a:ext cx="1622425" cy="1382713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6084" name="Freeform 7"/>
          <p:cNvSpPr>
            <a:spLocks/>
          </p:cNvSpPr>
          <p:nvPr/>
        </p:nvSpPr>
        <p:spPr bwMode="auto">
          <a:xfrm>
            <a:off x="4411663" y="1412875"/>
            <a:ext cx="1570037" cy="1570038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6085" name="Freeform 8"/>
          <p:cNvSpPr>
            <a:spLocks/>
          </p:cNvSpPr>
          <p:nvPr/>
        </p:nvSpPr>
        <p:spPr bwMode="auto">
          <a:xfrm>
            <a:off x="3219450" y="1412875"/>
            <a:ext cx="1444625" cy="1577975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6086" name="Freeform 9"/>
          <p:cNvSpPr>
            <a:spLocks/>
          </p:cNvSpPr>
          <p:nvPr/>
        </p:nvSpPr>
        <p:spPr bwMode="auto">
          <a:xfrm>
            <a:off x="5722938" y="1412875"/>
            <a:ext cx="1585912" cy="1385888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8" name="Freeform 10"/>
          <p:cNvSpPr>
            <a:spLocks/>
          </p:cNvSpPr>
          <p:nvPr/>
        </p:nvSpPr>
        <p:spPr bwMode="auto">
          <a:xfrm>
            <a:off x="4568825" y="2746375"/>
            <a:ext cx="1619250" cy="1420813"/>
          </a:xfrm>
          <a:custGeom>
            <a:avLst/>
            <a:gdLst>
              <a:gd name="T0" fmla="*/ 2147483647 w 422"/>
              <a:gd name="T1" fmla="*/ 2147483647 h 406"/>
              <a:gd name="T2" fmla="*/ 2147483647 w 422"/>
              <a:gd name="T3" fmla="*/ 2147483647 h 406"/>
              <a:gd name="T4" fmla="*/ 2147483647 w 422"/>
              <a:gd name="T5" fmla="*/ 2147483647 h 406"/>
              <a:gd name="T6" fmla="*/ 2147483647 w 422"/>
              <a:gd name="T7" fmla="*/ 2147483647 h 406"/>
              <a:gd name="T8" fmla="*/ 2147483647 w 422"/>
              <a:gd name="T9" fmla="*/ 2147483647 h 406"/>
              <a:gd name="T10" fmla="*/ 2147483647 w 422"/>
              <a:gd name="T11" fmla="*/ 2147483647 h 406"/>
              <a:gd name="T12" fmla="*/ 2147483647 w 422"/>
              <a:gd name="T13" fmla="*/ 2147483647 h 406"/>
              <a:gd name="T14" fmla="*/ 2147483647 w 422"/>
              <a:gd name="T15" fmla="*/ 2147483647 h 406"/>
              <a:gd name="T16" fmla="*/ 2147483647 w 422"/>
              <a:gd name="T17" fmla="*/ 2147483647 h 406"/>
              <a:gd name="T18" fmla="*/ 2147483647 w 422"/>
              <a:gd name="T19" fmla="*/ 2147483647 h 406"/>
              <a:gd name="T20" fmla="*/ 2147483647 w 422"/>
              <a:gd name="T21" fmla="*/ 2147483647 h 406"/>
              <a:gd name="T22" fmla="*/ 2147483647 w 422"/>
              <a:gd name="T23" fmla="*/ 2147483647 h 406"/>
              <a:gd name="T24" fmla="*/ 2147483647 w 422"/>
              <a:gd name="T25" fmla="*/ 2147483647 h 406"/>
              <a:gd name="T26" fmla="*/ 2147483647 w 422"/>
              <a:gd name="T27" fmla="*/ 2147483647 h 406"/>
              <a:gd name="T28" fmla="*/ 2147483647 w 422"/>
              <a:gd name="T29" fmla="*/ 2147483647 h 406"/>
              <a:gd name="T30" fmla="*/ 2147483647 w 422"/>
              <a:gd name="T31" fmla="*/ 2147483647 h 406"/>
              <a:gd name="T32" fmla="*/ 2147483647 w 422"/>
              <a:gd name="T33" fmla="*/ 2147483647 h 406"/>
              <a:gd name="T34" fmla="*/ 2147483647 w 422"/>
              <a:gd name="T35" fmla="*/ 2147483647 h 406"/>
              <a:gd name="T36" fmla="*/ 2147483647 w 422"/>
              <a:gd name="T37" fmla="*/ 2147483647 h 406"/>
              <a:gd name="T38" fmla="*/ 2147483647 w 422"/>
              <a:gd name="T39" fmla="*/ 2147483647 h 406"/>
              <a:gd name="T40" fmla="*/ 2147483647 w 422"/>
              <a:gd name="T41" fmla="*/ 2147483647 h 406"/>
              <a:gd name="T42" fmla="*/ 2147483647 w 422"/>
              <a:gd name="T43" fmla="*/ 2147483647 h 406"/>
              <a:gd name="T44" fmla="*/ 2147483647 w 422"/>
              <a:gd name="T45" fmla="*/ 2147483647 h 406"/>
              <a:gd name="T46" fmla="*/ 2147483647 w 422"/>
              <a:gd name="T47" fmla="*/ 2147483647 h 406"/>
              <a:gd name="T48" fmla="*/ 2147483647 w 422"/>
              <a:gd name="T49" fmla="*/ 2147483647 h 406"/>
              <a:gd name="T50" fmla="*/ 2147483647 w 422"/>
              <a:gd name="T51" fmla="*/ 2147483647 h 406"/>
              <a:gd name="T52" fmla="*/ 2147483647 w 422"/>
              <a:gd name="T53" fmla="*/ 2147483647 h 406"/>
              <a:gd name="T54" fmla="*/ 2147483647 w 422"/>
              <a:gd name="T55" fmla="*/ 2147483647 h 406"/>
              <a:gd name="T56" fmla="*/ 2147483647 w 422"/>
              <a:gd name="T57" fmla="*/ 2147483647 h 406"/>
              <a:gd name="T58" fmla="*/ 2147483647 w 422"/>
              <a:gd name="T59" fmla="*/ 2147483647 h 40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22"/>
              <a:gd name="T91" fmla="*/ 0 h 406"/>
              <a:gd name="T92" fmla="*/ 422 w 422"/>
              <a:gd name="T93" fmla="*/ 406 h 40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1"/>
          <p:cNvSpPr>
            <a:spLocks/>
          </p:cNvSpPr>
          <p:nvPr/>
        </p:nvSpPr>
        <p:spPr bwMode="auto">
          <a:xfrm>
            <a:off x="3059113" y="2749550"/>
            <a:ext cx="1793875" cy="1641475"/>
          </a:xfrm>
          <a:custGeom>
            <a:avLst/>
            <a:gdLst>
              <a:gd name="T0" fmla="*/ 2147483647 w 468"/>
              <a:gd name="T1" fmla="*/ 2147483647 h 469"/>
              <a:gd name="T2" fmla="*/ 2147483647 w 468"/>
              <a:gd name="T3" fmla="*/ 2147483647 h 469"/>
              <a:gd name="T4" fmla="*/ 2147483647 w 468"/>
              <a:gd name="T5" fmla="*/ 2147483647 h 469"/>
              <a:gd name="T6" fmla="*/ 2147483647 w 468"/>
              <a:gd name="T7" fmla="*/ 2147483647 h 469"/>
              <a:gd name="T8" fmla="*/ 2147483647 w 468"/>
              <a:gd name="T9" fmla="*/ 2147483647 h 469"/>
              <a:gd name="T10" fmla="*/ 2147483647 w 468"/>
              <a:gd name="T11" fmla="*/ 2147483647 h 469"/>
              <a:gd name="T12" fmla="*/ 2147483647 w 468"/>
              <a:gd name="T13" fmla="*/ 2147483647 h 469"/>
              <a:gd name="T14" fmla="*/ 2147483647 w 468"/>
              <a:gd name="T15" fmla="*/ 2147483647 h 469"/>
              <a:gd name="T16" fmla="*/ 2147483647 w 468"/>
              <a:gd name="T17" fmla="*/ 2147483647 h 469"/>
              <a:gd name="T18" fmla="*/ 2147483647 w 468"/>
              <a:gd name="T19" fmla="*/ 2147483647 h 469"/>
              <a:gd name="T20" fmla="*/ 2147483647 w 468"/>
              <a:gd name="T21" fmla="*/ 2147483647 h 469"/>
              <a:gd name="T22" fmla="*/ 2147483647 w 468"/>
              <a:gd name="T23" fmla="*/ 2147483647 h 469"/>
              <a:gd name="T24" fmla="*/ 2147483647 w 468"/>
              <a:gd name="T25" fmla="*/ 2147483647 h 469"/>
              <a:gd name="T26" fmla="*/ 2147483647 w 468"/>
              <a:gd name="T27" fmla="*/ 2147483647 h 469"/>
              <a:gd name="T28" fmla="*/ 2147483647 w 468"/>
              <a:gd name="T29" fmla="*/ 2147483647 h 469"/>
              <a:gd name="T30" fmla="*/ 2147483647 w 468"/>
              <a:gd name="T31" fmla="*/ 2147483647 h 469"/>
              <a:gd name="T32" fmla="*/ 2147483647 w 468"/>
              <a:gd name="T33" fmla="*/ 2147483647 h 469"/>
              <a:gd name="T34" fmla="*/ 2147483647 w 468"/>
              <a:gd name="T35" fmla="*/ 2147483647 h 469"/>
              <a:gd name="T36" fmla="*/ 2147483647 w 468"/>
              <a:gd name="T37" fmla="*/ 2147483647 h 469"/>
              <a:gd name="T38" fmla="*/ 2147483647 w 468"/>
              <a:gd name="T39" fmla="*/ 2147483647 h 469"/>
              <a:gd name="T40" fmla="*/ 2147483647 w 468"/>
              <a:gd name="T41" fmla="*/ 2147483647 h 469"/>
              <a:gd name="T42" fmla="*/ 2147483647 w 468"/>
              <a:gd name="T43" fmla="*/ 2147483647 h 469"/>
              <a:gd name="T44" fmla="*/ 2147483647 w 468"/>
              <a:gd name="T45" fmla="*/ 2147483647 h 469"/>
              <a:gd name="T46" fmla="*/ 2147483647 w 468"/>
              <a:gd name="T47" fmla="*/ 2147483647 h 469"/>
              <a:gd name="T48" fmla="*/ 2147483647 w 468"/>
              <a:gd name="T49" fmla="*/ 2147483647 h 469"/>
              <a:gd name="T50" fmla="*/ 2147483647 w 468"/>
              <a:gd name="T51" fmla="*/ 2147483647 h 469"/>
              <a:gd name="T52" fmla="*/ 2147483647 w 468"/>
              <a:gd name="T53" fmla="*/ 2147483647 h 469"/>
              <a:gd name="T54" fmla="*/ 2147483647 w 468"/>
              <a:gd name="T55" fmla="*/ 2147483647 h 469"/>
              <a:gd name="T56" fmla="*/ 2147483647 w 468"/>
              <a:gd name="T57" fmla="*/ 2147483647 h 469"/>
              <a:gd name="T58" fmla="*/ 2147483647 w 468"/>
              <a:gd name="T59" fmla="*/ 2147483647 h 469"/>
              <a:gd name="T60" fmla="*/ 2147483647 w 468"/>
              <a:gd name="T61" fmla="*/ 2147483647 h 469"/>
              <a:gd name="T62" fmla="*/ 2147483647 w 468"/>
              <a:gd name="T63" fmla="*/ 2147483647 h 46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68"/>
              <a:gd name="T97" fmla="*/ 0 h 469"/>
              <a:gd name="T98" fmla="*/ 468 w 468"/>
              <a:gd name="T99" fmla="*/ 469 h 46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6089" name="Freeform 12"/>
          <p:cNvSpPr>
            <a:spLocks/>
          </p:cNvSpPr>
          <p:nvPr/>
        </p:nvSpPr>
        <p:spPr bwMode="auto">
          <a:xfrm>
            <a:off x="5927725" y="4083050"/>
            <a:ext cx="1381125" cy="1433513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3"/>
          <p:cNvSpPr>
            <a:spLocks/>
          </p:cNvSpPr>
          <p:nvPr/>
        </p:nvSpPr>
        <p:spPr bwMode="auto">
          <a:xfrm>
            <a:off x="4394200" y="3897313"/>
            <a:ext cx="1779588" cy="1619250"/>
          </a:xfrm>
          <a:custGeom>
            <a:avLst/>
            <a:gdLst>
              <a:gd name="T0" fmla="*/ 2147483647 w 464"/>
              <a:gd name="T1" fmla="*/ 2147483647 h 463"/>
              <a:gd name="T2" fmla="*/ 2147483647 w 464"/>
              <a:gd name="T3" fmla="*/ 2147483647 h 463"/>
              <a:gd name="T4" fmla="*/ 2147483647 w 464"/>
              <a:gd name="T5" fmla="*/ 2147483647 h 463"/>
              <a:gd name="T6" fmla="*/ 2147483647 w 464"/>
              <a:gd name="T7" fmla="*/ 2147483647 h 463"/>
              <a:gd name="T8" fmla="*/ 2147483647 w 464"/>
              <a:gd name="T9" fmla="*/ 2147483647 h 463"/>
              <a:gd name="T10" fmla="*/ 2147483647 w 464"/>
              <a:gd name="T11" fmla="*/ 2147483647 h 463"/>
              <a:gd name="T12" fmla="*/ 2147483647 w 464"/>
              <a:gd name="T13" fmla="*/ 2147483647 h 463"/>
              <a:gd name="T14" fmla="*/ 2147483647 w 464"/>
              <a:gd name="T15" fmla="*/ 2147483647 h 463"/>
              <a:gd name="T16" fmla="*/ 2147483647 w 464"/>
              <a:gd name="T17" fmla="*/ 2147483647 h 463"/>
              <a:gd name="T18" fmla="*/ 2147483647 w 464"/>
              <a:gd name="T19" fmla="*/ 2147483647 h 463"/>
              <a:gd name="T20" fmla="*/ 2147483647 w 464"/>
              <a:gd name="T21" fmla="*/ 2147483647 h 463"/>
              <a:gd name="T22" fmla="*/ 2147483647 w 464"/>
              <a:gd name="T23" fmla="*/ 2147483647 h 463"/>
              <a:gd name="T24" fmla="*/ 2147483647 w 464"/>
              <a:gd name="T25" fmla="*/ 2147483647 h 463"/>
              <a:gd name="T26" fmla="*/ 2147483647 w 464"/>
              <a:gd name="T27" fmla="*/ 2147483647 h 463"/>
              <a:gd name="T28" fmla="*/ 2147483647 w 464"/>
              <a:gd name="T29" fmla="*/ 2147483647 h 463"/>
              <a:gd name="T30" fmla="*/ 2147483647 w 464"/>
              <a:gd name="T31" fmla="*/ 2147483647 h 463"/>
              <a:gd name="T32" fmla="*/ 2147483647 w 464"/>
              <a:gd name="T33" fmla="*/ 2147483647 h 463"/>
              <a:gd name="T34" fmla="*/ 2147483647 w 464"/>
              <a:gd name="T35" fmla="*/ 2147483647 h 463"/>
              <a:gd name="T36" fmla="*/ 2147483647 w 464"/>
              <a:gd name="T37" fmla="*/ 2147483647 h 463"/>
              <a:gd name="T38" fmla="*/ 2147483647 w 464"/>
              <a:gd name="T39" fmla="*/ 2147483647 h 463"/>
              <a:gd name="T40" fmla="*/ 2147483647 w 464"/>
              <a:gd name="T41" fmla="*/ 2147483647 h 463"/>
              <a:gd name="T42" fmla="*/ 2147483647 w 464"/>
              <a:gd name="T43" fmla="*/ 2147483647 h 463"/>
              <a:gd name="T44" fmla="*/ 2147483647 w 464"/>
              <a:gd name="T45" fmla="*/ 2147483647 h 463"/>
              <a:gd name="T46" fmla="*/ 2147483647 w 464"/>
              <a:gd name="T47" fmla="*/ 2147483647 h 463"/>
              <a:gd name="T48" fmla="*/ 2147483647 w 464"/>
              <a:gd name="T49" fmla="*/ 2147483647 h 463"/>
              <a:gd name="T50" fmla="*/ 2147483647 w 464"/>
              <a:gd name="T51" fmla="*/ 2147483647 h 46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64"/>
              <a:gd name="T79" fmla="*/ 0 h 463"/>
              <a:gd name="T80" fmla="*/ 464 w 464"/>
              <a:gd name="T81" fmla="*/ 463 h 46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6091" name="Freeform 14"/>
          <p:cNvSpPr>
            <a:spLocks/>
          </p:cNvSpPr>
          <p:nvPr/>
        </p:nvSpPr>
        <p:spPr bwMode="auto">
          <a:xfrm>
            <a:off x="5886450" y="2533650"/>
            <a:ext cx="1422400" cy="1803400"/>
          </a:xfrm>
          <a:custGeom>
            <a:avLst/>
            <a:gdLst>
              <a:gd name="T0" fmla="*/ 2147483647 w 371"/>
              <a:gd name="T1" fmla="*/ 2147483647 h 516"/>
              <a:gd name="T2" fmla="*/ 2147483647 w 371"/>
              <a:gd name="T3" fmla="*/ 2147483647 h 516"/>
              <a:gd name="T4" fmla="*/ 2147483647 w 371"/>
              <a:gd name="T5" fmla="*/ 2147483647 h 516"/>
              <a:gd name="T6" fmla="*/ 2147483647 w 371"/>
              <a:gd name="T7" fmla="*/ 2147483647 h 516"/>
              <a:gd name="T8" fmla="*/ 2147483647 w 371"/>
              <a:gd name="T9" fmla="*/ 2147483647 h 516"/>
              <a:gd name="T10" fmla="*/ 2147483647 w 371"/>
              <a:gd name="T11" fmla="*/ 2147483647 h 516"/>
              <a:gd name="T12" fmla="*/ 2147483647 w 371"/>
              <a:gd name="T13" fmla="*/ 2147483647 h 516"/>
              <a:gd name="T14" fmla="*/ 2147483647 w 371"/>
              <a:gd name="T15" fmla="*/ 2147483647 h 516"/>
              <a:gd name="T16" fmla="*/ 2147483647 w 371"/>
              <a:gd name="T17" fmla="*/ 2147483647 h 516"/>
              <a:gd name="T18" fmla="*/ 2147483647 w 371"/>
              <a:gd name="T19" fmla="*/ 2147483647 h 516"/>
              <a:gd name="T20" fmla="*/ 2147483647 w 371"/>
              <a:gd name="T21" fmla="*/ 2147483647 h 516"/>
              <a:gd name="T22" fmla="*/ 2147483647 w 371"/>
              <a:gd name="T23" fmla="*/ 2147483647 h 516"/>
              <a:gd name="T24" fmla="*/ 2147483647 w 371"/>
              <a:gd name="T25" fmla="*/ 2147483647 h 516"/>
              <a:gd name="T26" fmla="*/ 2147483647 w 371"/>
              <a:gd name="T27" fmla="*/ 2147483647 h 516"/>
              <a:gd name="T28" fmla="*/ 2147483647 w 371"/>
              <a:gd name="T29" fmla="*/ 2147483647 h 516"/>
              <a:gd name="T30" fmla="*/ 2147483647 w 371"/>
              <a:gd name="T31" fmla="*/ 2147483647 h 516"/>
              <a:gd name="T32" fmla="*/ 2147483647 w 371"/>
              <a:gd name="T33" fmla="*/ 2147483647 h 516"/>
              <a:gd name="T34" fmla="*/ 2147483647 w 371"/>
              <a:gd name="T35" fmla="*/ 2147483647 h 516"/>
              <a:gd name="T36" fmla="*/ 2147483647 w 371"/>
              <a:gd name="T37" fmla="*/ 2147483647 h 516"/>
              <a:gd name="T38" fmla="*/ 2147483647 w 371"/>
              <a:gd name="T39" fmla="*/ 2147483647 h 516"/>
              <a:gd name="T40" fmla="*/ 2147483647 w 371"/>
              <a:gd name="T41" fmla="*/ 2147483647 h 516"/>
              <a:gd name="T42" fmla="*/ 2147483647 w 371"/>
              <a:gd name="T43" fmla="*/ 2147483647 h 51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71"/>
              <a:gd name="T67" fmla="*/ 0 h 516"/>
              <a:gd name="T68" fmla="*/ 371 w 371"/>
              <a:gd name="T69" fmla="*/ 516 h 51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6092" name="Freeform 15"/>
          <p:cNvSpPr>
            <a:spLocks/>
          </p:cNvSpPr>
          <p:nvPr/>
        </p:nvSpPr>
        <p:spPr bwMode="auto">
          <a:xfrm>
            <a:off x="3208338" y="4114800"/>
            <a:ext cx="1444625" cy="1401763"/>
          </a:xfrm>
          <a:custGeom>
            <a:avLst/>
            <a:gdLst>
              <a:gd name="T0" fmla="*/ 2147483647 w 377"/>
              <a:gd name="T1" fmla="*/ 2147483647 h 401"/>
              <a:gd name="T2" fmla="*/ 2147483647 w 377"/>
              <a:gd name="T3" fmla="*/ 2147483647 h 401"/>
              <a:gd name="T4" fmla="*/ 2147483647 w 377"/>
              <a:gd name="T5" fmla="*/ 2147483647 h 401"/>
              <a:gd name="T6" fmla="*/ 2147483647 w 377"/>
              <a:gd name="T7" fmla="*/ 2147483647 h 401"/>
              <a:gd name="T8" fmla="*/ 2147483647 w 377"/>
              <a:gd name="T9" fmla="*/ 2147483647 h 401"/>
              <a:gd name="T10" fmla="*/ 2147483647 w 377"/>
              <a:gd name="T11" fmla="*/ 2147483647 h 401"/>
              <a:gd name="T12" fmla="*/ 2147483647 w 377"/>
              <a:gd name="T13" fmla="*/ 2147483647 h 401"/>
              <a:gd name="T14" fmla="*/ 2147483647 w 377"/>
              <a:gd name="T15" fmla="*/ 2147483647 h 401"/>
              <a:gd name="T16" fmla="*/ 2147483647 w 377"/>
              <a:gd name="T17" fmla="*/ 2147483647 h 401"/>
              <a:gd name="T18" fmla="*/ 2147483647 w 377"/>
              <a:gd name="T19" fmla="*/ 2147483647 h 401"/>
              <a:gd name="T20" fmla="*/ 2147483647 w 377"/>
              <a:gd name="T21" fmla="*/ 2147483647 h 401"/>
              <a:gd name="T22" fmla="*/ 2147483647 w 377"/>
              <a:gd name="T23" fmla="*/ 2147483647 h 401"/>
              <a:gd name="T24" fmla="*/ 2147483647 w 377"/>
              <a:gd name="T25" fmla="*/ 2147483647 h 401"/>
              <a:gd name="T26" fmla="*/ 2147483647 w 377"/>
              <a:gd name="T27" fmla="*/ 2147483647 h 401"/>
              <a:gd name="T28" fmla="*/ 2147483647 w 377"/>
              <a:gd name="T29" fmla="*/ 2147483647 h 401"/>
              <a:gd name="T30" fmla="*/ 2147483647 w 377"/>
              <a:gd name="T31" fmla="*/ 2147483647 h 401"/>
              <a:gd name="T32" fmla="*/ 2147483647 w 377"/>
              <a:gd name="T33" fmla="*/ 2147483647 h 401"/>
              <a:gd name="T34" fmla="*/ 2147483647 w 377"/>
              <a:gd name="T35" fmla="*/ 2147483647 h 401"/>
              <a:gd name="T36" fmla="*/ 2147483647 w 377"/>
              <a:gd name="T37" fmla="*/ 2147483647 h 401"/>
              <a:gd name="T38" fmla="*/ 2147483647 w 377"/>
              <a:gd name="T39" fmla="*/ 2147483647 h 401"/>
              <a:gd name="T40" fmla="*/ 2147483647 w 377"/>
              <a:gd name="T41" fmla="*/ 2147483647 h 401"/>
              <a:gd name="T42" fmla="*/ 2147483647 w 377"/>
              <a:gd name="T43" fmla="*/ 2147483647 h 401"/>
              <a:gd name="T44" fmla="*/ 2147483647 w 377"/>
              <a:gd name="T45" fmla="*/ 2147483647 h 401"/>
              <a:gd name="T46" fmla="*/ 2147483647 w 377"/>
              <a:gd name="T47" fmla="*/ 2147483647 h 401"/>
              <a:gd name="T48" fmla="*/ 2147483647 w 377"/>
              <a:gd name="T49" fmla="*/ 2147483647 h 4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77"/>
              <a:gd name="T76" fmla="*/ 0 h 401"/>
              <a:gd name="T77" fmla="*/ 377 w 377"/>
              <a:gd name="T78" fmla="*/ 401 h 4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6093" name="Freeform 16"/>
          <p:cNvSpPr>
            <a:spLocks/>
          </p:cNvSpPr>
          <p:nvPr/>
        </p:nvSpPr>
        <p:spPr bwMode="auto">
          <a:xfrm>
            <a:off x="1908175" y="4083050"/>
            <a:ext cx="1565275" cy="1433513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46094" name="Freeform 17"/>
          <p:cNvSpPr>
            <a:spLocks/>
          </p:cNvSpPr>
          <p:nvPr/>
        </p:nvSpPr>
        <p:spPr bwMode="auto">
          <a:xfrm>
            <a:off x="1908175" y="2560638"/>
            <a:ext cx="1441450" cy="1763712"/>
          </a:xfrm>
          <a:custGeom>
            <a:avLst/>
            <a:gdLst>
              <a:gd name="T0" fmla="*/ 2147483647 w 376"/>
              <a:gd name="T1" fmla="*/ 2147483647 h 504"/>
              <a:gd name="T2" fmla="*/ 2147483647 w 376"/>
              <a:gd name="T3" fmla="*/ 2147483647 h 504"/>
              <a:gd name="T4" fmla="*/ 2147483647 w 376"/>
              <a:gd name="T5" fmla="*/ 2147483647 h 504"/>
              <a:gd name="T6" fmla="*/ 2147483647 w 376"/>
              <a:gd name="T7" fmla="*/ 2147483647 h 504"/>
              <a:gd name="T8" fmla="*/ 2147483647 w 376"/>
              <a:gd name="T9" fmla="*/ 2147483647 h 504"/>
              <a:gd name="T10" fmla="*/ 2147483647 w 376"/>
              <a:gd name="T11" fmla="*/ 2147483647 h 504"/>
              <a:gd name="T12" fmla="*/ 2147483647 w 376"/>
              <a:gd name="T13" fmla="*/ 2147483647 h 504"/>
              <a:gd name="T14" fmla="*/ 2147483647 w 376"/>
              <a:gd name="T15" fmla="*/ 2147483647 h 504"/>
              <a:gd name="T16" fmla="*/ 2147483647 w 376"/>
              <a:gd name="T17" fmla="*/ 2147483647 h 504"/>
              <a:gd name="T18" fmla="*/ 2147483647 w 376"/>
              <a:gd name="T19" fmla="*/ 2147483647 h 504"/>
              <a:gd name="T20" fmla="*/ 2147483647 w 376"/>
              <a:gd name="T21" fmla="*/ 2147483647 h 504"/>
              <a:gd name="T22" fmla="*/ 2147483647 w 376"/>
              <a:gd name="T23" fmla="*/ 2147483647 h 504"/>
              <a:gd name="T24" fmla="*/ 2147483647 w 376"/>
              <a:gd name="T25" fmla="*/ 2147483647 h 504"/>
              <a:gd name="T26" fmla="*/ 2147483647 w 376"/>
              <a:gd name="T27" fmla="*/ 2147483647 h 504"/>
              <a:gd name="T28" fmla="*/ 2147483647 w 376"/>
              <a:gd name="T29" fmla="*/ 2147483647 h 504"/>
              <a:gd name="T30" fmla="*/ 2147483647 w 376"/>
              <a:gd name="T31" fmla="*/ 2147483647 h 504"/>
              <a:gd name="T32" fmla="*/ 2147483647 w 376"/>
              <a:gd name="T33" fmla="*/ 2147483647 h 504"/>
              <a:gd name="T34" fmla="*/ 2147483647 w 376"/>
              <a:gd name="T35" fmla="*/ 2147483647 h 504"/>
              <a:gd name="T36" fmla="*/ 2147483647 w 376"/>
              <a:gd name="T37" fmla="*/ 2147483647 h 504"/>
              <a:gd name="T38" fmla="*/ 2147483647 w 376"/>
              <a:gd name="T39" fmla="*/ 2147483647 h 504"/>
              <a:gd name="T40" fmla="*/ 0 w 376"/>
              <a:gd name="T41" fmla="*/ 2147483647 h 504"/>
              <a:gd name="T42" fmla="*/ 0 w 376"/>
              <a:gd name="T43" fmla="*/ 2147483647 h 504"/>
              <a:gd name="T44" fmla="*/ 2147483647 w 376"/>
              <a:gd name="T45" fmla="*/ 2147483647 h 50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6"/>
              <a:gd name="T70" fmla="*/ 0 h 504"/>
              <a:gd name="T71" fmla="*/ 376 w 376"/>
              <a:gd name="T72" fmla="*/ 504 h 50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5724525" y="476250"/>
            <a:ext cx="2447925" cy="720725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Колба коническая</a:t>
            </a: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5724525" y="2565400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Пробирки в штативе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5724525" y="4581525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Тигель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/>
          <p:nvPr/>
        </p:nvSpPr>
        <p:spPr>
          <a:xfrm>
            <a:off x="900113" y="476250"/>
            <a:ext cx="2447925" cy="720725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Штатив лабораторный</a:t>
            </a: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900113" y="2565400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Колба круглая</a:t>
            </a:r>
          </a:p>
        </p:txBody>
      </p:sp>
      <p:sp>
        <p:nvSpPr>
          <p:cNvPr id="11" name="Скругленный прямоугольник 10">
            <a:hlinkClick r:id="rId2" action="ppaction://hlinksldjump"/>
          </p:cNvPr>
          <p:cNvSpPr/>
          <p:nvPr/>
        </p:nvSpPr>
        <p:spPr>
          <a:xfrm>
            <a:off x="900113" y="3573463"/>
            <a:ext cx="2447925" cy="719137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Колба мерная</a:t>
            </a:r>
          </a:p>
        </p:txBody>
      </p:sp>
      <p:sp>
        <p:nvSpPr>
          <p:cNvPr id="12" name="Скругленный прямоугольник 11">
            <a:hlinkClick r:id="rId2" action="ppaction://hlinksldjump"/>
          </p:cNvPr>
          <p:cNvSpPr/>
          <p:nvPr/>
        </p:nvSpPr>
        <p:spPr>
          <a:xfrm>
            <a:off x="971550" y="4581525"/>
            <a:ext cx="2447925" cy="719138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Воронка делительная</a:t>
            </a:r>
          </a:p>
        </p:txBody>
      </p:sp>
      <p:pic>
        <p:nvPicPr>
          <p:cNvPr id="13" name="Picture 4" descr="http://img1.liveinternet.ru/images/attach/c/1/62/593/62593727_3c3cd125ac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924944"/>
            <a:ext cx="1806741" cy="3284984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5" name="4-конечная звезда 14"/>
          <p:cNvSpPr/>
          <p:nvPr/>
        </p:nvSpPr>
        <p:spPr>
          <a:xfrm>
            <a:off x="6444208" y="1556792"/>
            <a:ext cx="792088" cy="770384"/>
          </a:xfrm>
          <a:prstGeom prst="star4">
            <a:avLst>
              <a:gd name="adj" fmla="val 17895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6516216" y="3501008"/>
            <a:ext cx="792088" cy="770384"/>
          </a:xfrm>
          <a:prstGeom prst="star4">
            <a:avLst>
              <a:gd name="adj" fmla="val 17895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4-конечная звезда 15"/>
          <p:cNvSpPr/>
          <p:nvPr/>
        </p:nvSpPr>
        <p:spPr>
          <a:xfrm>
            <a:off x="1619672" y="1484784"/>
            <a:ext cx="792088" cy="770384"/>
          </a:xfrm>
          <a:prstGeom prst="star4">
            <a:avLst>
              <a:gd name="adj" fmla="val 17895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1331640" y="5013176"/>
            <a:ext cx="2520950" cy="5746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 smtClean="0">
                <a:solidFill>
                  <a:srgbClr val="333399"/>
                </a:solidFill>
                <a:hlinkClick r:id="rId4" action="ppaction://hlinksldjump"/>
              </a:rPr>
              <a:t>Бонус</a:t>
            </a:r>
            <a:endParaRPr lang="ru-RU" sz="2000" b="1" dirty="0">
              <a:solidFill>
                <a:srgbClr val="333399"/>
              </a:solidFill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1619250" y="1341438"/>
            <a:ext cx="2881313" cy="1800225"/>
          </a:xfrm>
          <a:prstGeom prst="wedgeRoundRectCallout">
            <a:avLst>
              <a:gd name="adj1" fmla="val 111770"/>
              <a:gd name="adj2" fmla="val 4164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</a:rPr>
              <a:t>Молодец!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</a:rPr>
              <a:t>Правильный ответ!</a:t>
            </a:r>
          </a:p>
        </p:txBody>
      </p:sp>
      <p:pic>
        <p:nvPicPr>
          <p:cNvPr id="48131" name="Рисунок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1844824"/>
            <a:ext cx="2678350" cy="4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4-конечная звезда 9">
            <a:hlinkClick r:id="rId4" action="ppaction://hlinksldjump"/>
          </p:cNvPr>
          <p:cNvSpPr/>
          <p:nvPr/>
        </p:nvSpPr>
        <p:spPr>
          <a:xfrm>
            <a:off x="2699792" y="4653136"/>
            <a:ext cx="1440160" cy="1296144"/>
          </a:xfrm>
          <a:prstGeom prst="star4">
            <a:avLst>
              <a:gd name="adj" fmla="val 17895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48135" name="Рисунок 6" descr="zvezdochki-42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4941168"/>
            <a:ext cx="800100" cy="71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Рисунок 6" descr="Смайл аплодирует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313" y="404813"/>
            <a:ext cx="1023937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59788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>
            <a:hlinkClick r:id="rId9" action="ppaction://hlinksldjump"/>
          </p:cNvPr>
          <p:cNvSpPr/>
          <p:nvPr/>
        </p:nvSpPr>
        <p:spPr>
          <a:xfrm>
            <a:off x="1763688" y="3356992"/>
            <a:ext cx="2808287" cy="6492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333399"/>
                </a:solidFill>
              </a:rPr>
              <a:t>Выбирай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467544" y="4221088"/>
            <a:ext cx="2447925" cy="5746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333399"/>
                </a:solidFill>
              </a:rPr>
              <a:t>Информация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3779838" y="981075"/>
            <a:ext cx="3146425" cy="1511300"/>
          </a:xfrm>
          <a:prstGeom prst="wedgeRoundRectCallout">
            <a:avLst>
              <a:gd name="adj1" fmla="val -60900"/>
              <a:gd name="adj2" fmla="val 13580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</a:rPr>
              <a:t>Ответ неверный, подумай еще!</a:t>
            </a:r>
          </a:p>
        </p:txBody>
      </p:sp>
      <p:pic>
        <p:nvPicPr>
          <p:cNvPr id="49155" name="Picture 2" descr="F:\Центр Образования\Мое участие-2013-14\3 четверть\Январь-ТК\МК Пазлы-сайт Шк-й мир\Смайл в очках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3141663"/>
            <a:ext cx="1765300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5292725" y="3068638"/>
            <a:ext cx="2808288" cy="8651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6709"/>
                </a:solidFill>
              </a:rPr>
              <a:t>Вернуться к выбору ответов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5292725" y="4724400"/>
            <a:ext cx="2808288" cy="7921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6709"/>
                </a:solidFill>
              </a:rPr>
              <a:t>Вернуться к </a:t>
            </a:r>
            <a:r>
              <a:rPr lang="ru-RU" sz="2000" b="1" dirty="0" err="1" smtClean="0">
                <a:solidFill>
                  <a:srgbClr val="FF6709"/>
                </a:solidFill>
              </a:rPr>
              <a:t>пазлу</a:t>
            </a:r>
            <a:endParaRPr lang="ru-RU" sz="2000" b="1" dirty="0">
              <a:solidFill>
                <a:srgbClr val="FF6709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7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Немного о химической пробирке</a:t>
            </a:r>
            <a:endParaRPr lang="ru-RU" sz="3200" b="1" dirty="0">
              <a:solidFill>
                <a:srgbClr val="FF67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1196752"/>
            <a:ext cx="640871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000" b="1" dirty="0" smtClean="0">
                <a:latin typeface="+mn-lt"/>
              </a:rPr>
              <a:t>Пробирки</a:t>
            </a:r>
            <a:r>
              <a:rPr lang="ru-RU" sz="2000" dirty="0" smtClean="0">
                <a:latin typeface="+mn-lt"/>
              </a:rPr>
              <a:t> представляют собой узкие цилиндрической формы сосуды с закругленным дном. </a:t>
            </a:r>
          </a:p>
          <a:p>
            <a:pPr indent="457200" algn="just"/>
            <a:r>
              <a:rPr lang="ru-RU" sz="2000" dirty="0" smtClean="0">
                <a:latin typeface="+mn-lt"/>
              </a:rPr>
              <a:t>Они бывают различной величины и диаметра и из различного стекла. Для особых работ, когда требуется нагревание до высоких температур, пробирки изготовляют из тугоплавкого стекла или кварца. </a:t>
            </a:r>
          </a:p>
          <a:p>
            <a:pPr indent="457200" algn="just"/>
            <a:r>
              <a:rPr lang="ru-RU" sz="2000" b="1" dirty="0" smtClean="0">
                <a:latin typeface="+mn-lt"/>
              </a:rPr>
              <a:t>Для хранения </a:t>
            </a:r>
            <a:r>
              <a:rPr lang="ru-RU" sz="2000" dirty="0" smtClean="0">
                <a:latin typeface="+mn-lt"/>
              </a:rPr>
              <a:t>пробирок служат специальные деревянные, пластмассовые или металлические штативы.</a:t>
            </a:r>
          </a:p>
          <a:p>
            <a:pPr indent="457200" algn="just"/>
            <a:r>
              <a:rPr lang="ru-RU" sz="2000" dirty="0" smtClean="0">
                <a:latin typeface="+mn-lt"/>
              </a:rPr>
              <a:t>Посмотрите видеоролик </a:t>
            </a:r>
            <a:r>
              <a:rPr lang="ru-RU" sz="2000" b="1" dirty="0" smtClean="0">
                <a:latin typeface="+mn-lt"/>
                <a:hlinkClick r:id="rId2"/>
              </a:rPr>
              <a:t>«Кислород из марганцовки и огонь»</a:t>
            </a:r>
            <a:r>
              <a:rPr lang="ru-RU" sz="2000" dirty="0" smtClean="0">
                <a:latin typeface="+mn-lt"/>
              </a:rPr>
              <a:t>, и вы узнаете, как проводить опыты с использованием пробирки и другой химической посуды.</a:t>
            </a:r>
            <a:endParaRPr lang="ru-RU" sz="2000" dirty="0">
              <a:latin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177454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7884368" y="5733257"/>
            <a:ext cx="720080" cy="648072"/>
          </a:xfrm>
          <a:prstGeom prst="actionButtonReturn">
            <a:avLst/>
          </a:prstGeom>
          <a:ln w="28575">
            <a:solidFill>
              <a:srgbClr val="BB61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://img1.liveinternet.ru/images/attach/c/1/62/593/62593727_3c3cd125ac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996952"/>
            <a:ext cx="1806741" cy="3284984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7" name="4-конечная звезда 16"/>
          <p:cNvSpPr/>
          <p:nvPr/>
        </p:nvSpPr>
        <p:spPr>
          <a:xfrm>
            <a:off x="7668344" y="620688"/>
            <a:ext cx="792088" cy="770384"/>
          </a:xfrm>
          <a:prstGeom prst="star4">
            <a:avLst>
              <a:gd name="adj" fmla="val 17895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4-конечная звезда 26"/>
          <p:cNvSpPr/>
          <p:nvPr/>
        </p:nvSpPr>
        <p:spPr>
          <a:xfrm>
            <a:off x="1835696" y="5229200"/>
            <a:ext cx="792088" cy="770384"/>
          </a:xfrm>
          <a:prstGeom prst="star4">
            <a:avLst>
              <a:gd name="adj" fmla="val 17895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4-конечная звезда 27"/>
          <p:cNvSpPr/>
          <p:nvPr/>
        </p:nvSpPr>
        <p:spPr>
          <a:xfrm>
            <a:off x="4283968" y="1556792"/>
            <a:ext cx="792088" cy="770384"/>
          </a:xfrm>
          <a:prstGeom prst="star4">
            <a:avLst>
              <a:gd name="adj" fmla="val 17895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4-конечная звезда 29"/>
          <p:cNvSpPr/>
          <p:nvPr/>
        </p:nvSpPr>
        <p:spPr>
          <a:xfrm>
            <a:off x="611560" y="980728"/>
            <a:ext cx="792088" cy="770384"/>
          </a:xfrm>
          <a:prstGeom prst="star4">
            <a:avLst>
              <a:gd name="adj" fmla="val 17895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Овальная выноска 24"/>
          <p:cNvSpPr/>
          <p:nvPr/>
        </p:nvSpPr>
        <p:spPr>
          <a:xfrm rot="429767">
            <a:off x="5116310" y="1260753"/>
            <a:ext cx="3499333" cy="2600327"/>
          </a:xfrm>
          <a:prstGeom prst="wedgeEllipseCallout">
            <a:avLst>
              <a:gd name="adj1" fmla="val -46487"/>
              <a:gd name="adj2" fmla="val 741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Желаю успехов и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таких веселых оценок!</a:t>
            </a:r>
          </a:p>
          <a:p>
            <a:pPr algn="ctr">
              <a:defRPr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теперь</a:t>
            </a:r>
            <a:endParaRPr lang="en-US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b="1" i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ЖМИ на одну из пятерок и получи приз!</a:t>
            </a:r>
            <a:endParaRPr lang="ru-RU" b="1" i="1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" name="Рисунок 31" descr="Пятерка с глазками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74634">
            <a:off x="1960254" y="2848417"/>
            <a:ext cx="10668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 descr="Пятерка с глазками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12106">
            <a:off x="1844675" y="476250"/>
            <a:ext cx="841375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38" descr="Пятерка с глазками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2564904"/>
            <a:ext cx="3889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Рисунок 39" descr="Пятерка с глазками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55277">
            <a:off x="6674719" y="539795"/>
            <a:ext cx="863600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40" descr="Пятерка с глазками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6100" y="2781300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 descr="Пятерка с глазками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3800" y="4652963"/>
            <a:ext cx="331788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43" descr="Пятерка с глазками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59774">
            <a:off x="430691" y="3967031"/>
            <a:ext cx="936625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Пятерка с глазками.gif">
            <a:hlinkClick r:id="rId8" action="ppaction://hlinksldjump"/>
            <a:hlinkHover r:id="rId9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461561">
            <a:off x="6470650" y="4836590"/>
            <a:ext cx="10668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4-конечная звезда 25"/>
          <p:cNvSpPr/>
          <p:nvPr/>
        </p:nvSpPr>
        <p:spPr>
          <a:xfrm rot="801031">
            <a:off x="7884368" y="3284984"/>
            <a:ext cx="792088" cy="770384"/>
          </a:xfrm>
          <a:prstGeom prst="star4">
            <a:avLst>
              <a:gd name="adj" fmla="val 17895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>
            <a:hlinkClick r:id="" action="ppaction://hlinkshowjump?jump=endshow"/>
          </p:cNvPr>
          <p:cNvSpPr/>
          <p:nvPr/>
        </p:nvSpPr>
        <p:spPr>
          <a:xfrm>
            <a:off x="7596336" y="6021288"/>
            <a:ext cx="1225550" cy="5032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/>
              <a:t>ВЫХОД</a:t>
            </a:r>
            <a:endParaRPr lang="ru-RU" b="1" dirty="0"/>
          </a:p>
        </p:txBody>
      </p:sp>
    </p:spTree>
  </p:cSld>
  <p:clrMapOvr>
    <a:masterClrMapping/>
  </p:clrMapOvr>
  <p:transition advClick="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76673"/>
            <a:ext cx="8183562" cy="5040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556792"/>
            <a:ext cx="80648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dirty="0" smtClean="0">
                <a:latin typeface="+mn-lt"/>
              </a:rPr>
              <a:t>Химия 8 класс. Кузнецова Н.Е., Титова И.М., </a:t>
            </a:r>
            <a:r>
              <a:rPr lang="ru-RU" dirty="0" err="1" smtClean="0">
                <a:latin typeface="+mn-lt"/>
              </a:rPr>
              <a:t>Гара</a:t>
            </a:r>
            <a:r>
              <a:rPr lang="ru-RU" dirty="0" smtClean="0">
                <a:latin typeface="+mn-lt"/>
              </a:rPr>
              <a:t> Н.Н., 4-е изд., </a:t>
            </a:r>
            <a:r>
              <a:rPr lang="ru-RU" dirty="0" err="1" smtClean="0">
                <a:latin typeface="+mn-lt"/>
              </a:rPr>
              <a:t>перераб</a:t>
            </a:r>
            <a:r>
              <a:rPr lang="ru-RU" dirty="0" smtClean="0">
                <a:latin typeface="+mn-lt"/>
              </a:rPr>
              <a:t>. – М.: Вентана-Граф, 2012. </a:t>
            </a:r>
            <a:endParaRPr lang="ru-RU" b="1" dirty="0" smtClean="0">
              <a:latin typeface="+mn-lt"/>
            </a:endParaRPr>
          </a:p>
          <a:p>
            <a:pPr marL="342900" indent="-342900" algn="just"/>
            <a:r>
              <a:rPr lang="ru-RU" dirty="0" smtClean="0">
                <a:latin typeface="+mn-lt"/>
              </a:rPr>
              <a:t>2. В химической лаборатории. Рабочая тетрадь. 8 класс. </a:t>
            </a:r>
            <a:r>
              <a:rPr lang="ru-RU" dirty="0" err="1" smtClean="0">
                <a:latin typeface="+mn-lt"/>
              </a:rPr>
              <a:t>Гара</a:t>
            </a:r>
            <a:r>
              <a:rPr lang="ru-RU" dirty="0" smtClean="0">
                <a:latin typeface="+mn-lt"/>
              </a:rPr>
              <a:t> Н.Н., Зуева М.В.- М.: Вентана-Граф; 2006.</a:t>
            </a:r>
          </a:p>
          <a:p>
            <a:pPr marL="342900" indent="-342900" algn="just"/>
            <a:r>
              <a:rPr lang="ru-RU" dirty="0" smtClean="0">
                <a:latin typeface="+mn-lt"/>
              </a:rPr>
              <a:t>3. Информационные видеоролики серии «Химия дома» сайта  «</a:t>
            </a:r>
            <a:r>
              <a:rPr lang="en-US" dirty="0" smtClean="0">
                <a:latin typeface="+mn-lt"/>
              </a:rPr>
              <a:t>You  Tube</a:t>
            </a:r>
            <a:r>
              <a:rPr lang="ru-RU" dirty="0" smtClean="0">
                <a:latin typeface="+mn-lt"/>
              </a:rPr>
              <a:t>»: </a:t>
            </a:r>
            <a:r>
              <a:rPr lang="ru-RU" b="1" dirty="0" smtClean="0">
                <a:latin typeface="+mn-lt"/>
                <a:hlinkClick r:id="rId2"/>
              </a:rPr>
              <a:t>«Химическая посуда»</a:t>
            </a:r>
            <a:r>
              <a:rPr lang="ru-RU" dirty="0" smtClean="0">
                <a:latin typeface="+mn-lt"/>
              </a:rPr>
              <a:t>;</a:t>
            </a:r>
            <a:r>
              <a:rPr lang="ru-RU" b="1" dirty="0" smtClean="0">
                <a:latin typeface="+mn-lt"/>
              </a:rPr>
              <a:t>  </a:t>
            </a:r>
            <a:r>
              <a:rPr lang="ru-RU" b="1" dirty="0" smtClean="0">
                <a:latin typeface="+mn-lt"/>
                <a:hlinkClick r:id="rId3"/>
              </a:rPr>
              <a:t>«Складчатый фильтр</a:t>
            </a:r>
            <a:r>
              <a:rPr lang="ru-RU" dirty="0" smtClean="0">
                <a:latin typeface="+mn-lt"/>
                <a:hlinkClick r:id="rId3"/>
              </a:rPr>
              <a:t>»</a:t>
            </a:r>
            <a:r>
              <a:rPr lang="ru-RU" dirty="0" smtClean="0">
                <a:latin typeface="+mn-lt"/>
              </a:rPr>
              <a:t>; </a:t>
            </a:r>
            <a:r>
              <a:rPr lang="ru-RU" b="1" dirty="0" smtClean="0">
                <a:latin typeface="+mn-lt"/>
                <a:hlinkClick r:id="rId4"/>
              </a:rPr>
              <a:t>«Фильтрование»</a:t>
            </a:r>
            <a:r>
              <a:rPr lang="ru-RU" dirty="0" smtClean="0">
                <a:latin typeface="+mn-lt"/>
              </a:rPr>
              <a:t>;</a:t>
            </a:r>
            <a:r>
              <a:rPr lang="ru-RU" b="1" dirty="0" smtClean="0">
                <a:latin typeface="+mn-lt"/>
              </a:rPr>
              <a:t> </a:t>
            </a:r>
            <a:r>
              <a:rPr lang="ru-RU" b="1" dirty="0" smtClean="0">
                <a:latin typeface="+mn-lt"/>
                <a:hlinkClick r:id="rId5"/>
              </a:rPr>
              <a:t>«Подборка лучших химических опытов»</a:t>
            </a:r>
            <a:r>
              <a:rPr lang="ru-RU" dirty="0" smtClean="0">
                <a:latin typeface="+mn-lt"/>
              </a:rPr>
              <a:t>.</a:t>
            </a:r>
          </a:p>
          <a:p>
            <a:pPr marL="342900" indent="-342900" algn="just"/>
            <a:r>
              <a:rPr lang="ru-RU" dirty="0" smtClean="0">
                <a:latin typeface="+mn-lt"/>
              </a:rPr>
              <a:t>4. Описание химической посуды и техники лабораторных работ - сайт </a:t>
            </a:r>
            <a:r>
              <a:rPr lang="en-US" b="1" dirty="0" smtClean="0">
                <a:latin typeface="+mn-lt"/>
                <a:hlinkClick r:id="rId6"/>
              </a:rPr>
              <a:t>Himikatus.ru!</a:t>
            </a:r>
            <a:r>
              <a:rPr lang="ru-RU" b="1" dirty="0" smtClean="0">
                <a:latin typeface="+mn-lt"/>
              </a:rPr>
              <a:t> </a:t>
            </a:r>
          </a:p>
          <a:p>
            <a:pPr marL="342900" indent="-342900" algn="just"/>
            <a:r>
              <a:rPr lang="ru-RU" dirty="0" smtClean="0">
                <a:latin typeface="+mn-lt"/>
              </a:rPr>
              <a:t>5. Материалы сетевого образовательного сообщества «Открытый класс» - </a:t>
            </a:r>
            <a:r>
              <a:rPr lang="ru-RU" b="1" dirty="0" smtClean="0">
                <a:latin typeface="+mn-lt"/>
                <a:hlinkClick r:id="rId7"/>
              </a:rPr>
              <a:t>«Изготовление химических стаканов из пластиковых бутылок».</a:t>
            </a:r>
            <a:endParaRPr lang="ru-RU" b="1" dirty="0" smtClean="0">
              <a:latin typeface="+mn-lt"/>
            </a:endParaRPr>
          </a:p>
          <a:p>
            <a:pPr marL="342900" indent="-342900" algn="just"/>
            <a:r>
              <a:rPr lang="ru-RU" dirty="0" smtClean="0">
                <a:latin typeface="+mn-lt"/>
              </a:rPr>
              <a:t>6. Спиртовки лабораторные. </a:t>
            </a:r>
            <a:r>
              <a:rPr lang="ru-RU" b="1" dirty="0" smtClean="0">
                <a:latin typeface="+mn-lt"/>
                <a:hlinkClick r:id="rId8"/>
              </a:rPr>
              <a:t>Устройство и технические характеристики.</a:t>
            </a:r>
            <a:endParaRPr lang="ru-RU" b="1" dirty="0" smtClean="0">
              <a:latin typeface="+mn-lt"/>
            </a:endParaRPr>
          </a:p>
          <a:p>
            <a:pPr marL="342900" indent="-342900" algn="just"/>
            <a:endParaRPr lang="ru-RU" b="1" dirty="0">
              <a:latin typeface="+mn-lt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00392" y="5949280"/>
            <a:ext cx="576064" cy="53836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76250"/>
            <a:ext cx="8183562" cy="4318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50179" name="TextBox 2"/>
          <p:cNvSpPr txBox="1">
            <a:spLocks noChangeArrowheads="1"/>
          </p:cNvSpPr>
          <p:nvPr/>
        </p:nvSpPr>
        <p:spPr bwMode="auto">
          <a:xfrm>
            <a:off x="467544" y="1124743"/>
            <a:ext cx="8281169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700" b="1" dirty="0">
                <a:solidFill>
                  <a:srgbClr val="FF8E49"/>
                </a:solidFill>
                <a:hlinkClick r:id="rId3"/>
              </a:rPr>
              <a:t>http://www.hemltd.ru/export/sites/HemLtd/catalog/general_labware/alcohol_burner0.jpg</a:t>
            </a:r>
            <a:r>
              <a:rPr lang="ru-RU" sz="1700" b="1" dirty="0">
                <a:solidFill>
                  <a:srgbClr val="FF8E49"/>
                </a:solidFill>
              </a:rPr>
              <a:t> </a:t>
            </a:r>
            <a:r>
              <a:rPr lang="ru-RU" sz="1700" b="1" dirty="0"/>
              <a:t>- </a:t>
            </a:r>
            <a:r>
              <a:rPr lang="ru-RU" sz="1700" b="1" dirty="0" smtClean="0"/>
              <a:t>спиртовка;</a:t>
            </a:r>
            <a:endParaRPr lang="ru-RU" sz="1700" b="1" dirty="0"/>
          </a:p>
          <a:p>
            <a:r>
              <a:rPr lang="en-US" sz="1700" b="1" dirty="0">
                <a:hlinkClick r:id="rId4"/>
              </a:rPr>
              <a:t>http://my-shop.ru/_files/product/2/31/302100.jpg</a:t>
            </a:r>
            <a:r>
              <a:rPr lang="ru-RU" sz="1700" b="1" dirty="0"/>
              <a:t> - инструктивная таблица «Спиртовка</a:t>
            </a:r>
            <a:r>
              <a:rPr lang="ru-RU" sz="1700" b="1" dirty="0" smtClean="0"/>
              <a:t>»;</a:t>
            </a:r>
            <a:endParaRPr lang="ru-RU" sz="1700" b="1" dirty="0"/>
          </a:p>
          <a:p>
            <a:r>
              <a:rPr lang="en-US" sz="1700" b="1" dirty="0" smtClean="0">
                <a:hlinkClick r:id="rId5"/>
              </a:rPr>
              <a:t>http</a:t>
            </a:r>
            <a:r>
              <a:rPr lang="en-US" sz="1700" b="1" dirty="0">
                <a:hlinkClick r:id="rId5"/>
              </a:rPr>
              <a:t>://engschool18.ru/uploads/posts/2010-09/1285159271_rrrrr4.jpg</a:t>
            </a:r>
            <a:r>
              <a:rPr lang="ru-RU" sz="1700" b="1" dirty="0"/>
              <a:t> - химические </a:t>
            </a:r>
            <a:r>
              <a:rPr lang="ru-RU" sz="1700" b="1" dirty="0" smtClean="0"/>
              <a:t>стаканы; </a:t>
            </a:r>
            <a:endParaRPr lang="ru-RU" sz="1700" b="1" dirty="0"/>
          </a:p>
          <a:p>
            <a:r>
              <a:rPr lang="en-US" sz="1700" b="1" dirty="0" smtClean="0">
                <a:hlinkClick r:id="rId6"/>
              </a:rPr>
              <a:t>http</a:t>
            </a:r>
            <a:r>
              <a:rPr lang="en-US" sz="1700" b="1" dirty="0">
                <a:hlinkClick r:id="rId6"/>
              </a:rPr>
              <a:t>://engschool18.ru/uploads/posts/2010-09/1285159316_rrrrr14.jpg</a:t>
            </a:r>
            <a:r>
              <a:rPr lang="ru-RU" sz="1700" b="1" dirty="0"/>
              <a:t> - </a:t>
            </a:r>
            <a:r>
              <a:rPr lang="ru-RU" sz="1700" b="1" dirty="0" smtClean="0"/>
              <a:t>тигли;</a:t>
            </a:r>
            <a:endParaRPr lang="ru-RU" sz="1700" b="1" dirty="0"/>
          </a:p>
          <a:p>
            <a:r>
              <a:rPr lang="en-US" sz="1700" b="1" dirty="0">
                <a:hlinkClick r:id="rId7"/>
              </a:rPr>
              <a:t>http://engschool18.ru/uploads/posts/2010-09/1285159374_rrrrr13.jpg</a:t>
            </a:r>
            <a:r>
              <a:rPr lang="ru-RU" sz="1700" b="1" dirty="0"/>
              <a:t> - </a:t>
            </a:r>
            <a:r>
              <a:rPr lang="ru-RU" sz="1700" b="1" dirty="0" smtClean="0"/>
              <a:t>воронки;</a:t>
            </a:r>
            <a:endParaRPr lang="ru-RU" sz="1700" b="1" dirty="0"/>
          </a:p>
          <a:p>
            <a:r>
              <a:rPr lang="en-US" sz="1700" b="1" dirty="0">
                <a:hlinkClick r:id="rId8"/>
              </a:rPr>
              <a:t>http://chemistry-chemists.com/N3_2008/U1/ChemistryAndChemists_3_2008-U1_files/2n3_08u1.jpg</a:t>
            </a:r>
            <a:r>
              <a:rPr lang="ru-RU" sz="1700" b="1" dirty="0"/>
              <a:t> – пробирки в </a:t>
            </a:r>
            <a:r>
              <a:rPr lang="ru-RU" sz="1700" b="1" dirty="0" smtClean="0"/>
              <a:t>штативе;</a:t>
            </a:r>
          </a:p>
          <a:p>
            <a:r>
              <a:rPr lang="en-US" sz="1700" b="1" dirty="0" smtClean="0">
                <a:hlinkClick r:id="rId9"/>
              </a:rPr>
              <a:t>http://www.kraspromsnab.ru/files/347745879492e73cacd0dc2003412713492e73cacd8a9.jpg</a:t>
            </a:r>
            <a:r>
              <a:rPr lang="ru-RU" sz="1700" b="1" dirty="0" smtClean="0"/>
              <a:t> - голубые пробирки;</a:t>
            </a:r>
            <a:endParaRPr lang="ru-RU" sz="1700" b="1" dirty="0"/>
          </a:p>
          <a:p>
            <a:r>
              <a:rPr lang="en-US" sz="1700" b="1" dirty="0">
                <a:hlinkClick r:id="rId10"/>
              </a:rPr>
              <a:t>http://img-fotki.yandex.ru/get/4513/valenta-mog.119/0_6c7a3_1f5c9cbf_orig.jpg</a:t>
            </a:r>
            <a:r>
              <a:rPr lang="ru-RU" sz="1700" b="1" dirty="0"/>
              <a:t> – «Леночка-химичка</a:t>
            </a:r>
            <a:r>
              <a:rPr lang="ru-RU" sz="1700" b="1" dirty="0" smtClean="0"/>
              <a:t>»;</a:t>
            </a:r>
            <a:endParaRPr lang="ru-RU" sz="1700" b="1" dirty="0"/>
          </a:p>
          <a:p>
            <a:r>
              <a:rPr lang="en-US" sz="1700" b="1" dirty="0">
                <a:hlinkClick r:id="rId11"/>
              </a:rPr>
              <a:t>http://img.readtiger.com/wkp/ru/</a:t>
            </a:r>
            <a:r>
              <a:rPr lang="ru-RU" sz="1700" b="1" dirty="0" err="1">
                <a:hlinkClick r:id="rId11"/>
              </a:rPr>
              <a:t>Химическая_лаборатория_Александровского_училища</a:t>
            </a:r>
            <a:r>
              <a:rPr lang="ru-RU" sz="1700" b="1" dirty="0">
                <a:hlinkClick r:id="rId11"/>
              </a:rPr>
              <a:t>.</a:t>
            </a:r>
            <a:r>
              <a:rPr lang="en-US" sz="1700" b="1" dirty="0">
                <a:hlinkClick r:id="rId11"/>
              </a:rPr>
              <a:t>jpg</a:t>
            </a:r>
            <a:r>
              <a:rPr lang="ru-RU" sz="1700" b="1" dirty="0"/>
              <a:t> – химическая лаборатория Александровского реального </a:t>
            </a:r>
            <a:r>
              <a:rPr lang="ru-RU" sz="1700" b="1" dirty="0" smtClean="0"/>
              <a:t>училища;</a:t>
            </a:r>
          </a:p>
          <a:p>
            <a:endParaRPr lang="ru-RU" sz="1700" b="1" dirty="0"/>
          </a:p>
          <a:p>
            <a:endParaRPr lang="ru-RU" sz="1700" b="1" dirty="0"/>
          </a:p>
          <a:p>
            <a:endParaRPr lang="ru-RU" sz="1600" b="1" dirty="0"/>
          </a:p>
          <a:p>
            <a:endParaRPr lang="ru-RU" sz="1600" b="1" dirty="0"/>
          </a:p>
          <a:p>
            <a:endParaRPr lang="ru-RU" sz="1600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72450" y="5949950"/>
            <a:ext cx="576263" cy="5381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549275"/>
            <a:ext cx="8183562" cy="35877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51203" name="TextBox 2"/>
          <p:cNvSpPr txBox="1">
            <a:spLocks noChangeArrowheads="1"/>
          </p:cNvSpPr>
          <p:nvPr/>
        </p:nvSpPr>
        <p:spPr bwMode="auto">
          <a:xfrm>
            <a:off x="468313" y="981075"/>
            <a:ext cx="83518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 b="1"/>
          </a:p>
          <a:p>
            <a:endParaRPr lang="ru-RU" sz="1600" b="1"/>
          </a:p>
          <a:p>
            <a:endParaRPr lang="ru-RU" sz="1600"/>
          </a:p>
        </p:txBody>
      </p:sp>
      <p:sp>
        <p:nvSpPr>
          <p:cNvPr id="51204" name="Прямоугольник 4"/>
          <p:cNvSpPr>
            <a:spLocks noChangeArrowheads="1"/>
          </p:cNvSpPr>
          <p:nvPr/>
        </p:nvSpPr>
        <p:spPr bwMode="auto">
          <a:xfrm>
            <a:off x="395288" y="1196751"/>
            <a:ext cx="8208962" cy="4539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700" b="1" dirty="0" smtClean="0">
                <a:hlinkClick r:id="rId2"/>
              </a:rPr>
              <a:t>http://900igr.net/datai/fizika/Uchjonyj-Lomonosov/0021-025-Pervaja-v-Rossii-khimicheskaja-laboratorija.jpg</a:t>
            </a:r>
            <a:r>
              <a:rPr lang="ru-RU" sz="1700" b="1" dirty="0" smtClean="0"/>
              <a:t> – химическая лаборатория М.В.Ломоносова; </a:t>
            </a:r>
          </a:p>
          <a:p>
            <a:r>
              <a:rPr lang="en-US" sz="1700" b="1" dirty="0" smtClean="0">
                <a:hlinkClick r:id="rId3"/>
              </a:rPr>
              <a:t>http://77rus.smugmug.com/Military/RKhBZ-Troops/i-tNQvdhc/0/M/RKhBZPart334-M.jpg</a:t>
            </a:r>
            <a:r>
              <a:rPr lang="ru-RU" sz="1700" b="1" dirty="0" smtClean="0"/>
              <a:t> – полевая химическая лаборатория;</a:t>
            </a:r>
            <a:endParaRPr lang="ru-RU" sz="1700" b="1" dirty="0" smtClean="0">
              <a:hlinkClick r:id="rId4"/>
            </a:endParaRPr>
          </a:p>
          <a:p>
            <a:pPr algn="just"/>
            <a:r>
              <a:rPr lang="en-US" sz="1700" b="1" dirty="0" smtClean="0">
                <a:hlinkClick r:id="rId4"/>
              </a:rPr>
              <a:t>http</a:t>
            </a:r>
            <a:r>
              <a:rPr lang="en-US" sz="1700" b="1" dirty="0">
                <a:hlinkClick r:id="rId4"/>
              </a:rPr>
              <a:t>://www.gubkin.ru/faculty/chemical_and_environmental/chairs_and_departments/chemical_substance_technology/Foto/Laboratory/IMG_2267.JPG</a:t>
            </a:r>
            <a:r>
              <a:rPr lang="ru-RU" sz="1700" b="1" dirty="0"/>
              <a:t> - лаборатория РГУ нефти и </a:t>
            </a:r>
            <a:r>
              <a:rPr lang="ru-RU" sz="1700" b="1" dirty="0" smtClean="0"/>
              <a:t>газа;</a:t>
            </a:r>
            <a:endParaRPr lang="ru-RU" sz="1700" b="1" dirty="0"/>
          </a:p>
          <a:p>
            <a:pPr algn="just"/>
            <a:r>
              <a:rPr lang="en-US" sz="1700" b="1" dirty="0">
                <a:hlinkClick r:id="rId5"/>
              </a:rPr>
              <a:t>http://chemistry-chemists.com/Video/Chemical-Lab-11.JPG</a:t>
            </a:r>
            <a:r>
              <a:rPr lang="ru-RU" sz="1700" b="1" dirty="0"/>
              <a:t> - рабочее место </a:t>
            </a:r>
            <a:r>
              <a:rPr lang="ru-RU" sz="1700" b="1" dirty="0" smtClean="0"/>
              <a:t>химика;</a:t>
            </a:r>
            <a:endParaRPr lang="ru-RU" sz="1700" b="1" dirty="0"/>
          </a:p>
          <a:p>
            <a:pPr algn="just"/>
            <a:r>
              <a:rPr lang="en-US" sz="1700" b="1" dirty="0">
                <a:hlinkClick r:id="rId6"/>
              </a:rPr>
              <a:t>http://nado.znate.ru/images/ukbase_1_1715407833_33828.jpg</a:t>
            </a:r>
            <a:r>
              <a:rPr lang="ru-RU" sz="1700" b="1" dirty="0"/>
              <a:t> – современная биохимическая </a:t>
            </a:r>
            <a:r>
              <a:rPr lang="ru-RU" sz="1700" b="1" dirty="0" smtClean="0"/>
              <a:t>лаборатория;</a:t>
            </a:r>
            <a:endParaRPr lang="ru-RU" sz="1700" b="1" dirty="0"/>
          </a:p>
          <a:p>
            <a:pPr algn="just"/>
            <a:r>
              <a:rPr lang="en-US" sz="1700" b="1" dirty="0">
                <a:hlinkClick r:id="rId7"/>
              </a:rPr>
              <a:t>http://io.vyatsu.ru/files/upload/original.jpg</a:t>
            </a:r>
            <a:r>
              <a:rPr lang="ru-RU" sz="1700" b="1" dirty="0"/>
              <a:t> - лаборатория </a:t>
            </a:r>
            <a:r>
              <a:rPr lang="ru-RU" sz="1700" b="1" dirty="0" smtClean="0"/>
              <a:t>ДНК-анализов;</a:t>
            </a:r>
            <a:endParaRPr lang="ru-RU" sz="1700" b="1" dirty="0"/>
          </a:p>
          <a:p>
            <a:pPr algn="just"/>
            <a:r>
              <a:rPr lang="en-US" sz="1700" b="1" dirty="0">
                <a:hlinkClick r:id="rId8"/>
              </a:rPr>
              <a:t>http://dl3.glitter-graphics.net/pub/1836/1836533n8u6005n6d.gif</a:t>
            </a:r>
            <a:r>
              <a:rPr lang="ru-RU" sz="1700" b="1" dirty="0"/>
              <a:t> - </a:t>
            </a:r>
            <a:r>
              <a:rPr lang="ru-RU" sz="1700" b="1" dirty="0" err="1"/>
              <a:t>смайл</a:t>
            </a:r>
            <a:r>
              <a:rPr lang="ru-RU" sz="1700" b="1" dirty="0"/>
              <a:t> в </a:t>
            </a:r>
            <a:r>
              <a:rPr lang="ru-RU" sz="1700" b="1" dirty="0" smtClean="0"/>
              <a:t>очках;</a:t>
            </a:r>
            <a:endParaRPr lang="ru-RU" sz="1700" b="1" dirty="0"/>
          </a:p>
          <a:p>
            <a:pPr algn="just"/>
            <a:r>
              <a:rPr lang="en-US" sz="1700" b="1" dirty="0">
                <a:hlinkClick r:id="rId9"/>
              </a:rPr>
              <a:t>http://s40.radikal.ru/i087/1006/e6/fd4f2997f9f9.gif</a:t>
            </a:r>
            <a:r>
              <a:rPr lang="ru-RU" sz="1700" b="1" dirty="0"/>
              <a:t> - </a:t>
            </a:r>
            <a:r>
              <a:rPr lang="ru-RU" sz="1700" b="1" dirty="0" err="1"/>
              <a:t>смайл</a:t>
            </a:r>
            <a:r>
              <a:rPr lang="ru-RU" sz="1700" b="1" dirty="0"/>
              <a:t> </a:t>
            </a:r>
            <a:r>
              <a:rPr lang="ru-RU" sz="1700" b="1" dirty="0" err="1" smtClean="0"/>
              <a:t>апплодирует</a:t>
            </a:r>
            <a:r>
              <a:rPr lang="ru-RU" sz="1700" b="1" dirty="0" smtClean="0"/>
              <a:t>;</a:t>
            </a:r>
            <a:endParaRPr lang="ru-RU" sz="1700" b="1" dirty="0"/>
          </a:p>
          <a:p>
            <a:pPr algn="just"/>
            <a:r>
              <a:rPr lang="en-US" sz="1700" b="1" dirty="0">
                <a:hlinkClick r:id="rId10"/>
              </a:rPr>
              <a:t>http://s49.radikal.ru/i125/1006/11/adfa963bbb48.gif</a:t>
            </a:r>
            <a:r>
              <a:rPr lang="ru-RU" sz="1700" b="1" dirty="0"/>
              <a:t> - </a:t>
            </a:r>
            <a:r>
              <a:rPr lang="ru-RU" sz="1700" b="1" dirty="0" err="1"/>
              <a:t>смайл</a:t>
            </a:r>
            <a:r>
              <a:rPr lang="ru-RU" sz="1700" b="1" dirty="0"/>
              <a:t> </a:t>
            </a:r>
            <a:r>
              <a:rPr lang="ru-RU" sz="1700" b="1" dirty="0" smtClean="0"/>
              <a:t>пляшет;</a:t>
            </a:r>
            <a:endParaRPr lang="ru-RU" sz="1700" b="1" dirty="0"/>
          </a:p>
          <a:p>
            <a:pPr algn="just"/>
            <a:r>
              <a:rPr lang="en-US" sz="1700" b="1" u="sng" dirty="0">
                <a:hlinkClick r:id="rId11"/>
              </a:rPr>
              <a:t>http://www.indezine.com/</a:t>
            </a:r>
            <a:r>
              <a:rPr lang="ru-RU" sz="1700" b="1" dirty="0"/>
              <a:t>- шаблон «</a:t>
            </a:r>
            <a:r>
              <a:rPr lang="ru-RU" sz="1700" b="1" smtClean="0"/>
              <a:t>Пазл</a:t>
            </a:r>
            <a:r>
              <a:rPr lang="ru-RU" sz="1700" b="1" dirty="0" smtClean="0"/>
              <a:t>».</a:t>
            </a:r>
            <a:endParaRPr lang="en-US" sz="1700" b="1" dirty="0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172450" y="6021388"/>
            <a:ext cx="576263" cy="503237"/>
          </a:xfrm>
          <a:prstGeom prst="actionButtonHome">
            <a:avLst/>
          </a:prstGeom>
          <a:ln w="38100">
            <a:solidFill>
              <a:srgbClr val="BB61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hlinkClick r:id="" action="ppaction://hlinkshowjump?jump=endshow"/>
          </p:cNvPr>
          <p:cNvSpPr/>
          <p:nvPr/>
        </p:nvSpPr>
        <p:spPr>
          <a:xfrm>
            <a:off x="6875463" y="6021388"/>
            <a:ext cx="1225550" cy="5032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8000" t="18000" r="18000" b="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750" y="620713"/>
            <a:ext cx="7920038" cy="5545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 useBgFill="1">
        <p:nvSpPr>
          <p:cNvPr id="7" name="Freeform 9"/>
          <p:cNvSpPr>
            <a:spLocks/>
          </p:cNvSpPr>
          <p:nvPr/>
        </p:nvSpPr>
        <p:spPr bwMode="auto">
          <a:xfrm>
            <a:off x="5672138" y="1268413"/>
            <a:ext cx="1563687" cy="1460500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6"/>
          <p:cNvSpPr>
            <a:spLocks/>
          </p:cNvSpPr>
          <p:nvPr/>
        </p:nvSpPr>
        <p:spPr bwMode="auto">
          <a:xfrm>
            <a:off x="1908175" y="4083050"/>
            <a:ext cx="1544638" cy="1511300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8000" t="18000" r="18000" b="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476250"/>
            <a:ext cx="7991475" cy="5761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 useBgFill="1">
        <p:nvSpPr>
          <p:cNvPr id="11267" name="Freeform 9"/>
          <p:cNvSpPr>
            <a:spLocks/>
          </p:cNvSpPr>
          <p:nvPr/>
        </p:nvSpPr>
        <p:spPr bwMode="auto">
          <a:xfrm>
            <a:off x="5672138" y="1268413"/>
            <a:ext cx="1563687" cy="1460500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0" name="Freeform 12"/>
          <p:cNvSpPr>
            <a:spLocks/>
          </p:cNvSpPr>
          <p:nvPr/>
        </p:nvSpPr>
        <p:spPr bwMode="auto">
          <a:xfrm>
            <a:off x="5873750" y="4083050"/>
            <a:ext cx="1362075" cy="1511300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1269" name="Freeform 16"/>
          <p:cNvSpPr>
            <a:spLocks/>
          </p:cNvSpPr>
          <p:nvPr/>
        </p:nvSpPr>
        <p:spPr bwMode="auto">
          <a:xfrm>
            <a:off x="1908175" y="4083050"/>
            <a:ext cx="1544638" cy="1511300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9" name="Скругленный прямоугольник 8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8000" t="18000" r="18000" b="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750" y="549275"/>
            <a:ext cx="7848600" cy="5759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 useBgFill="1">
        <p:nvSpPr>
          <p:cNvPr id="4" name="Freeform 6"/>
          <p:cNvSpPr>
            <a:spLocks/>
          </p:cNvSpPr>
          <p:nvPr/>
        </p:nvSpPr>
        <p:spPr bwMode="auto">
          <a:xfrm>
            <a:off x="1908175" y="1268413"/>
            <a:ext cx="1600200" cy="1457325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292" name="Freeform 9"/>
          <p:cNvSpPr>
            <a:spLocks/>
          </p:cNvSpPr>
          <p:nvPr/>
        </p:nvSpPr>
        <p:spPr bwMode="auto">
          <a:xfrm>
            <a:off x="5672138" y="1268413"/>
            <a:ext cx="1563687" cy="1460500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1"/>
          <p:cNvSpPr>
            <a:spLocks/>
          </p:cNvSpPr>
          <p:nvPr/>
        </p:nvSpPr>
        <p:spPr bwMode="auto">
          <a:xfrm>
            <a:off x="3043238" y="2676525"/>
            <a:ext cx="1770062" cy="1730375"/>
          </a:xfrm>
          <a:custGeom>
            <a:avLst/>
            <a:gdLst>
              <a:gd name="T0" fmla="*/ 2147483647 w 468"/>
              <a:gd name="T1" fmla="*/ 2147483647 h 469"/>
              <a:gd name="T2" fmla="*/ 2147483647 w 468"/>
              <a:gd name="T3" fmla="*/ 2147483647 h 469"/>
              <a:gd name="T4" fmla="*/ 2147483647 w 468"/>
              <a:gd name="T5" fmla="*/ 2147483647 h 469"/>
              <a:gd name="T6" fmla="*/ 2147483647 w 468"/>
              <a:gd name="T7" fmla="*/ 2147483647 h 469"/>
              <a:gd name="T8" fmla="*/ 2147483647 w 468"/>
              <a:gd name="T9" fmla="*/ 2147483647 h 469"/>
              <a:gd name="T10" fmla="*/ 2147483647 w 468"/>
              <a:gd name="T11" fmla="*/ 2147483647 h 469"/>
              <a:gd name="T12" fmla="*/ 2147483647 w 468"/>
              <a:gd name="T13" fmla="*/ 2147483647 h 469"/>
              <a:gd name="T14" fmla="*/ 2147483647 w 468"/>
              <a:gd name="T15" fmla="*/ 2147483647 h 469"/>
              <a:gd name="T16" fmla="*/ 2147483647 w 468"/>
              <a:gd name="T17" fmla="*/ 2147483647 h 469"/>
              <a:gd name="T18" fmla="*/ 2147483647 w 468"/>
              <a:gd name="T19" fmla="*/ 2147483647 h 469"/>
              <a:gd name="T20" fmla="*/ 2147483647 w 468"/>
              <a:gd name="T21" fmla="*/ 2147483647 h 469"/>
              <a:gd name="T22" fmla="*/ 2147483647 w 468"/>
              <a:gd name="T23" fmla="*/ 2147483647 h 469"/>
              <a:gd name="T24" fmla="*/ 2147483647 w 468"/>
              <a:gd name="T25" fmla="*/ 2147483647 h 469"/>
              <a:gd name="T26" fmla="*/ 2147483647 w 468"/>
              <a:gd name="T27" fmla="*/ 2147483647 h 469"/>
              <a:gd name="T28" fmla="*/ 2147483647 w 468"/>
              <a:gd name="T29" fmla="*/ 2147483647 h 469"/>
              <a:gd name="T30" fmla="*/ 2147483647 w 468"/>
              <a:gd name="T31" fmla="*/ 2147483647 h 469"/>
              <a:gd name="T32" fmla="*/ 2147483647 w 468"/>
              <a:gd name="T33" fmla="*/ 2147483647 h 469"/>
              <a:gd name="T34" fmla="*/ 2147483647 w 468"/>
              <a:gd name="T35" fmla="*/ 2147483647 h 469"/>
              <a:gd name="T36" fmla="*/ 2147483647 w 468"/>
              <a:gd name="T37" fmla="*/ 2147483647 h 469"/>
              <a:gd name="T38" fmla="*/ 2147483647 w 468"/>
              <a:gd name="T39" fmla="*/ 2147483647 h 469"/>
              <a:gd name="T40" fmla="*/ 2147483647 w 468"/>
              <a:gd name="T41" fmla="*/ 2147483647 h 469"/>
              <a:gd name="T42" fmla="*/ 2147483647 w 468"/>
              <a:gd name="T43" fmla="*/ 2147483647 h 469"/>
              <a:gd name="T44" fmla="*/ 2147483647 w 468"/>
              <a:gd name="T45" fmla="*/ 2147483647 h 469"/>
              <a:gd name="T46" fmla="*/ 2147483647 w 468"/>
              <a:gd name="T47" fmla="*/ 2147483647 h 469"/>
              <a:gd name="T48" fmla="*/ 2147483647 w 468"/>
              <a:gd name="T49" fmla="*/ 2147483647 h 469"/>
              <a:gd name="T50" fmla="*/ 2147483647 w 468"/>
              <a:gd name="T51" fmla="*/ 2147483647 h 469"/>
              <a:gd name="T52" fmla="*/ 2147483647 w 468"/>
              <a:gd name="T53" fmla="*/ 2147483647 h 469"/>
              <a:gd name="T54" fmla="*/ 2147483647 w 468"/>
              <a:gd name="T55" fmla="*/ 2147483647 h 469"/>
              <a:gd name="T56" fmla="*/ 2147483647 w 468"/>
              <a:gd name="T57" fmla="*/ 2147483647 h 469"/>
              <a:gd name="T58" fmla="*/ 2147483647 w 468"/>
              <a:gd name="T59" fmla="*/ 2147483647 h 469"/>
              <a:gd name="T60" fmla="*/ 2147483647 w 468"/>
              <a:gd name="T61" fmla="*/ 2147483647 h 469"/>
              <a:gd name="T62" fmla="*/ 2147483647 w 468"/>
              <a:gd name="T63" fmla="*/ 2147483647 h 46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68"/>
              <a:gd name="T97" fmla="*/ 0 h 469"/>
              <a:gd name="T98" fmla="*/ 468 w 468"/>
              <a:gd name="T99" fmla="*/ 469 h 46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294" name="Freeform 12"/>
          <p:cNvSpPr>
            <a:spLocks/>
          </p:cNvSpPr>
          <p:nvPr/>
        </p:nvSpPr>
        <p:spPr bwMode="auto">
          <a:xfrm>
            <a:off x="5873750" y="4083050"/>
            <a:ext cx="1362075" cy="1511300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295" name="Freeform 16"/>
          <p:cNvSpPr>
            <a:spLocks/>
          </p:cNvSpPr>
          <p:nvPr/>
        </p:nvSpPr>
        <p:spPr bwMode="auto">
          <a:xfrm>
            <a:off x="1908175" y="4083050"/>
            <a:ext cx="1544638" cy="1511300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2" name="Скругленный прямоугольник 11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8000" t="18000" r="18000" b="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314" name="Freeform 6"/>
          <p:cNvSpPr>
            <a:spLocks/>
          </p:cNvSpPr>
          <p:nvPr/>
        </p:nvSpPr>
        <p:spPr bwMode="auto">
          <a:xfrm>
            <a:off x="1908175" y="1268413"/>
            <a:ext cx="1600200" cy="1457325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315" name="Freeform 9"/>
          <p:cNvSpPr>
            <a:spLocks/>
          </p:cNvSpPr>
          <p:nvPr/>
        </p:nvSpPr>
        <p:spPr bwMode="auto">
          <a:xfrm>
            <a:off x="5672138" y="1268413"/>
            <a:ext cx="1563687" cy="1460500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316" name="Freeform 11"/>
          <p:cNvSpPr>
            <a:spLocks/>
          </p:cNvSpPr>
          <p:nvPr/>
        </p:nvSpPr>
        <p:spPr bwMode="auto">
          <a:xfrm>
            <a:off x="3043238" y="2676525"/>
            <a:ext cx="1770062" cy="1730375"/>
          </a:xfrm>
          <a:custGeom>
            <a:avLst/>
            <a:gdLst>
              <a:gd name="T0" fmla="*/ 2147483647 w 468"/>
              <a:gd name="T1" fmla="*/ 2147483647 h 469"/>
              <a:gd name="T2" fmla="*/ 2147483647 w 468"/>
              <a:gd name="T3" fmla="*/ 2147483647 h 469"/>
              <a:gd name="T4" fmla="*/ 2147483647 w 468"/>
              <a:gd name="T5" fmla="*/ 2147483647 h 469"/>
              <a:gd name="T6" fmla="*/ 2147483647 w 468"/>
              <a:gd name="T7" fmla="*/ 2147483647 h 469"/>
              <a:gd name="T8" fmla="*/ 2147483647 w 468"/>
              <a:gd name="T9" fmla="*/ 2147483647 h 469"/>
              <a:gd name="T10" fmla="*/ 2147483647 w 468"/>
              <a:gd name="T11" fmla="*/ 2147483647 h 469"/>
              <a:gd name="T12" fmla="*/ 2147483647 w 468"/>
              <a:gd name="T13" fmla="*/ 2147483647 h 469"/>
              <a:gd name="T14" fmla="*/ 2147483647 w 468"/>
              <a:gd name="T15" fmla="*/ 2147483647 h 469"/>
              <a:gd name="T16" fmla="*/ 2147483647 w 468"/>
              <a:gd name="T17" fmla="*/ 2147483647 h 469"/>
              <a:gd name="T18" fmla="*/ 2147483647 w 468"/>
              <a:gd name="T19" fmla="*/ 2147483647 h 469"/>
              <a:gd name="T20" fmla="*/ 2147483647 w 468"/>
              <a:gd name="T21" fmla="*/ 2147483647 h 469"/>
              <a:gd name="T22" fmla="*/ 2147483647 w 468"/>
              <a:gd name="T23" fmla="*/ 2147483647 h 469"/>
              <a:gd name="T24" fmla="*/ 2147483647 w 468"/>
              <a:gd name="T25" fmla="*/ 2147483647 h 469"/>
              <a:gd name="T26" fmla="*/ 2147483647 w 468"/>
              <a:gd name="T27" fmla="*/ 2147483647 h 469"/>
              <a:gd name="T28" fmla="*/ 2147483647 w 468"/>
              <a:gd name="T29" fmla="*/ 2147483647 h 469"/>
              <a:gd name="T30" fmla="*/ 2147483647 w 468"/>
              <a:gd name="T31" fmla="*/ 2147483647 h 469"/>
              <a:gd name="T32" fmla="*/ 2147483647 w 468"/>
              <a:gd name="T33" fmla="*/ 2147483647 h 469"/>
              <a:gd name="T34" fmla="*/ 2147483647 w 468"/>
              <a:gd name="T35" fmla="*/ 2147483647 h 469"/>
              <a:gd name="T36" fmla="*/ 2147483647 w 468"/>
              <a:gd name="T37" fmla="*/ 2147483647 h 469"/>
              <a:gd name="T38" fmla="*/ 2147483647 w 468"/>
              <a:gd name="T39" fmla="*/ 2147483647 h 469"/>
              <a:gd name="T40" fmla="*/ 2147483647 w 468"/>
              <a:gd name="T41" fmla="*/ 2147483647 h 469"/>
              <a:gd name="T42" fmla="*/ 2147483647 w 468"/>
              <a:gd name="T43" fmla="*/ 2147483647 h 469"/>
              <a:gd name="T44" fmla="*/ 2147483647 w 468"/>
              <a:gd name="T45" fmla="*/ 2147483647 h 469"/>
              <a:gd name="T46" fmla="*/ 2147483647 w 468"/>
              <a:gd name="T47" fmla="*/ 2147483647 h 469"/>
              <a:gd name="T48" fmla="*/ 2147483647 w 468"/>
              <a:gd name="T49" fmla="*/ 2147483647 h 469"/>
              <a:gd name="T50" fmla="*/ 2147483647 w 468"/>
              <a:gd name="T51" fmla="*/ 2147483647 h 469"/>
              <a:gd name="T52" fmla="*/ 2147483647 w 468"/>
              <a:gd name="T53" fmla="*/ 2147483647 h 469"/>
              <a:gd name="T54" fmla="*/ 2147483647 w 468"/>
              <a:gd name="T55" fmla="*/ 2147483647 h 469"/>
              <a:gd name="T56" fmla="*/ 2147483647 w 468"/>
              <a:gd name="T57" fmla="*/ 2147483647 h 469"/>
              <a:gd name="T58" fmla="*/ 2147483647 w 468"/>
              <a:gd name="T59" fmla="*/ 2147483647 h 469"/>
              <a:gd name="T60" fmla="*/ 2147483647 w 468"/>
              <a:gd name="T61" fmla="*/ 2147483647 h 469"/>
              <a:gd name="T62" fmla="*/ 2147483647 w 468"/>
              <a:gd name="T63" fmla="*/ 2147483647 h 46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68"/>
              <a:gd name="T97" fmla="*/ 0 h 469"/>
              <a:gd name="T98" fmla="*/ 468 w 468"/>
              <a:gd name="T99" fmla="*/ 469 h 46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317" name="Freeform 12"/>
          <p:cNvSpPr>
            <a:spLocks/>
          </p:cNvSpPr>
          <p:nvPr/>
        </p:nvSpPr>
        <p:spPr bwMode="auto">
          <a:xfrm>
            <a:off x="5873750" y="4083050"/>
            <a:ext cx="1362075" cy="1511300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5"/>
          <p:cNvSpPr>
            <a:spLocks/>
          </p:cNvSpPr>
          <p:nvPr/>
        </p:nvSpPr>
        <p:spPr bwMode="auto">
          <a:xfrm>
            <a:off x="3190875" y="4114800"/>
            <a:ext cx="1425575" cy="1479550"/>
          </a:xfrm>
          <a:custGeom>
            <a:avLst/>
            <a:gdLst>
              <a:gd name="T0" fmla="*/ 2147483647 w 377"/>
              <a:gd name="T1" fmla="*/ 2147483647 h 401"/>
              <a:gd name="T2" fmla="*/ 2147483647 w 377"/>
              <a:gd name="T3" fmla="*/ 2147483647 h 401"/>
              <a:gd name="T4" fmla="*/ 2147483647 w 377"/>
              <a:gd name="T5" fmla="*/ 2147483647 h 401"/>
              <a:gd name="T6" fmla="*/ 2147483647 w 377"/>
              <a:gd name="T7" fmla="*/ 2147483647 h 401"/>
              <a:gd name="T8" fmla="*/ 2147483647 w 377"/>
              <a:gd name="T9" fmla="*/ 2147483647 h 401"/>
              <a:gd name="T10" fmla="*/ 2147483647 w 377"/>
              <a:gd name="T11" fmla="*/ 2147483647 h 401"/>
              <a:gd name="T12" fmla="*/ 2147483647 w 377"/>
              <a:gd name="T13" fmla="*/ 2147483647 h 401"/>
              <a:gd name="T14" fmla="*/ 2147483647 w 377"/>
              <a:gd name="T15" fmla="*/ 2147483647 h 401"/>
              <a:gd name="T16" fmla="*/ 2147483647 w 377"/>
              <a:gd name="T17" fmla="*/ 2147483647 h 401"/>
              <a:gd name="T18" fmla="*/ 2147483647 w 377"/>
              <a:gd name="T19" fmla="*/ 2147483647 h 401"/>
              <a:gd name="T20" fmla="*/ 2147483647 w 377"/>
              <a:gd name="T21" fmla="*/ 2147483647 h 401"/>
              <a:gd name="T22" fmla="*/ 2147483647 w 377"/>
              <a:gd name="T23" fmla="*/ 2147483647 h 401"/>
              <a:gd name="T24" fmla="*/ 2147483647 w 377"/>
              <a:gd name="T25" fmla="*/ 2147483647 h 401"/>
              <a:gd name="T26" fmla="*/ 2147483647 w 377"/>
              <a:gd name="T27" fmla="*/ 2147483647 h 401"/>
              <a:gd name="T28" fmla="*/ 2147483647 w 377"/>
              <a:gd name="T29" fmla="*/ 2147483647 h 401"/>
              <a:gd name="T30" fmla="*/ 2147483647 w 377"/>
              <a:gd name="T31" fmla="*/ 2147483647 h 401"/>
              <a:gd name="T32" fmla="*/ 2147483647 w 377"/>
              <a:gd name="T33" fmla="*/ 2147483647 h 401"/>
              <a:gd name="T34" fmla="*/ 2147483647 w 377"/>
              <a:gd name="T35" fmla="*/ 2147483647 h 401"/>
              <a:gd name="T36" fmla="*/ 2147483647 w 377"/>
              <a:gd name="T37" fmla="*/ 2147483647 h 401"/>
              <a:gd name="T38" fmla="*/ 2147483647 w 377"/>
              <a:gd name="T39" fmla="*/ 2147483647 h 401"/>
              <a:gd name="T40" fmla="*/ 2147483647 w 377"/>
              <a:gd name="T41" fmla="*/ 2147483647 h 401"/>
              <a:gd name="T42" fmla="*/ 2147483647 w 377"/>
              <a:gd name="T43" fmla="*/ 2147483647 h 401"/>
              <a:gd name="T44" fmla="*/ 2147483647 w 377"/>
              <a:gd name="T45" fmla="*/ 2147483647 h 401"/>
              <a:gd name="T46" fmla="*/ 2147483647 w 377"/>
              <a:gd name="T47" fmla="*/ 2147483647 h 401"/>
              <a:gd name="T48" fmla="*/ 2147483647 w 377"/>
              <a:gd name="T49" fmla="*/ 2147483647 h 4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77"/>
              <a:gd name="T76" fmla="*/ 0 h 401"/>
              <a:gd name="T77" fmla="*/ 377 w 377"/>
              <a:gd name="T78" fmla="*/ 401 h 4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319" name="Freeform 16"/>
          <p:cNvSpPr>
            <a:spLocks/>
          </p:cNvSpPr>
          <p:nvPr/>
        </p:nvSpPr>
        <p:spPr bwMode="auto">
          <a:xfrm>
            <a:off x="1908175" y="4083050"/>
            <a:ext cx="1544638" cy="1511300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2" name="Скругленный прямоугольник 11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8000" t="18000" r="18000" b="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650" y="620713"/>
            <a:ext cx="7993063" cy="5761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 useBgFill="1">
        <p:nvSpPr>
          <p:cNvPr id="14339" name="Freeform 6"/>
          <p:cNvSpPr>
            <a:spLocks/>
          </p:cNvSpPr>
          <p:nvPr/>
        </p:nvSpPr>
        <p:spPr bwMode="auto">
          <a:xfrm>
            <a:off x="1908175" y="1268413"/>
            <a:ext cx="1600200" cy="1457325"/>
          </a:xfrm>
          <a:custGeom>
            <a:avLst/>
            <a:gdLst>
              <a:gd name="T0" fmla="*/ 2147483647 w 423"/>
              <a:gd name="T1" fmla="*/ 2147483647 h 395"/>
              <a:gd name="T2" fmla="*/ 2147483647 w 423"/>
              <a:gd name="T3" fmla="*/ 2147483647 h 395"/>
              <a:gd name="T4" fmla="*/ 2147483647 w 423"/>
              <a:gd name="T5" fmla="*/ 2147483647 h 395"/>
              <a:gd name="T6" fmla="*/ 2147483647 w 423"/>
              <a:gd name="T7" fmla="*/ 2147483647 h 395"/>
              <a:gd name="T8" fmla="*/ 2147483647 w 423"/>
              <a:gd name="T9" fmla="*/ 2147483647 h 395"/>
              <a:gd name="T10" fmla="*/ 2147483647 w 423"/>
              <a:gd name="T11" fmla="*/ 2147483647 h 395"/>
              <a:gd name="T12" fmla="*/ 2147483647 w 423"/>
              <a:gd name="T13" fmla="*/ 2147483647 h 395"/>
              <a:gd name="T14" fmla="*/ 2147483647 w 423"/>
              <a:gd name="T15" fmla="*/ 2147483647 h 395"/>
              <a:gd name="T16" fmla="*/ 2147483647 w 423"/>
              <a:gd name="T17" fmla="*/ 2147483647 h 395"/>
              <a:gd name="T18" fmla="*/ 2147483647 w 423"/>
              <a:gd name="T19" fmla="*/ 2147483647 h 395"/>
              <a:gd name="T20" fmla="*/ 2147483647 w 423"/>
              <a:gd name="T21" fmla="*/ 2147483647 h 395"/>
              <a:gd name="T22" fmla="*/ 2147483647 w 423"/>
              <a:gd name="T23" fmla="*/ 2147483647 h 395"/>
              <a:gd name="T24" fmla="*/ 2147483647 w 423"/>
              <a:gd name="T25" fmla="*/ 2147483647 h 395"/>
              <a:gd name="T26" fmla="*/ 2147483647 w 423"/>
              <a:gd name="T27" fmla="*/ 2147483647 h 395"/>
              <a:gd name="T28" fmla="*/ 2147483647 w 423"/>
              <a:gd name="T29" fmla="*/ 0 h 395"/>
              <a:gd name="T30" fmla="*/ 0 w 423"/>
              <a:gd name="T31" fmla="*/ 0 h 395"/>
              <a:gd name="T32" fmla="*/ 0 w 423"/>
              <a:gd name="T33" fmla="*/ 2147483647 h 395"/>
              <a:gd name="T34" fmla="*/ 2147483647 w 423"/>
              <a:gd name="T35" fmla="*/ 2147483647 h 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3"/>
              <a:gd name="T55" fmla="*/ 0 h 395"/>
              <a:gd name="T56" fmla="*/ 423 w 423"/>
              <a:gd name="T57" fmla="*/ 395 h 3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5" name="Freeform 7"/>
          <p:cNvSpPr>
            <a:spLocks/>
          </p:cNvSpPr>
          <p:nvPr/>
        </p:nvSpPr>
        <p:spPr bwMode="auto">
          <a:xfrm>
            <a:off x="4378325" y="1268413"/>
            <a:ext cx="1549400" cy="1655762"/>
          </a:xfrm>
          <a:custGeom>
            <a:avLst/>
            <a:gdLst>
              <a:gd name="T0" fmla="*/ 2147483647 w 409"/>
              <a:gd name="T1" fmla="*/ 2147483647 h 449"/>
              <a:gd name="T2" fmla="*/ 2147483647 w 409"/>
              <a:gd name="T3" fmla="*/ 2147483647 h 449"/>
              <a:gd name="T4" fmla="*/ 2147483647 w 409"/>
              <a:gd name="T5" fmla="*/ 2147483647 h 449"/>
              <a:gd name="T6" fmla="*/ 2147483647 w 409"/>
              <a:gd name="T7" fmla="*/ 2147483647 h 449"/>
              <a:gd name="T8" fmla="*/ 2147483647 w 409"/>
              <a:gd name="T9" fmla="*/ 2147483647 h 449"/>
              <a:gd name="T10" fmla="*/ 2147483647 w 409"/>
              <a:gd name="T11" fmla="*/ 2147483647 h 449"/>
              <a:gd name="T12" fmla="*/ 2147483647 w 409"/>
              <a:gd name="T13" fmla="*/ 2147483647 h 449"/>
              <a:gd name="T14" fmla="*/ 2147483647 w 409"/>
              <a:gd name="T15" fmla="*/ 2147483647 h 449"/>
              <a:gd name="T16" fmla="*/ 2147483647 w 409"/>
              <a:gd name="T17" fmla="*/ 2147483647 h 449"/>
              <a:gd name="T18" fmla="*/ 2147483647 w 409"/>
              <a:gd name="T19" fmla="*/ 2147483647 h 449"/>
              <a:gd name="T20" fmla="*/ 2147483647 w 409"/>
              <a:gd name="T21" fmla="*/ 2147483647 h 449"/>
              <a:gd name="T22" fmla="*/ 2147483647 w 409"/>
              <a:gd name="T23" fmla="*/ 2147483647 h 449"/>
              <a:gd name="T24" fmla="*/ 2147483647 w 409"/>
              <a:gd name="T25" fmla="*/ 2147483647 h 449"/>
              <a:gd name="T26" fmla="*/ 2147483647 w 409"/>
              <a:gd name="T27" fmla="*/ 2147483647 h 449"/>
              <a:gd name="T28" fmla="*/ 2147483647 w 409"/>
              <a:gd name="T29" fmla="*/ 2147483647 h 449"/>
              <a:gd name="T30" fmla="*/ 2147483647 w 409"/>
              <a:gd name="T31" fmla="*/ 2147483647 h 449"/>
              <a:gd name="T32" fmla="*/ 2147483647 w 409"/>
              <a:gd name="T33" fmla="*/ 2147483647 h 449"/>
              <a:gd name="T34" fmla="*/ 2147483647 w 409"/>
              <a:gd name="T35" fmla="*/ 2147483647 h 449"/>
              <a:gd name="T36" fmla="*/ 2147483647 w 409"/>
              <a:gd name="T37" fmla="*/ 0 h 449"/>
              <a:gd name="T38" fmla="*/ 2147483647 w 409"/>
              <a:gd name="T39" fmla="*/ 0 h 449"/>
              <a:gd name="T40" fmla="*/ 2147483647 w 409"/>
              <a:gd name="T41" fmla="*/ 2147483647 h 4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9"/>
              <a:gd name="T64" fmla="*/ 0 h 449"/>
              <a:gd name="T65" fmla="*/ 409 w 409"/>
              <a:gd name="T66" fmla="*/ 449 h 44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6" name="Freeform 8"/>
          <p:cNvSpPr>
            <a:spLocks/>
          </p:cNvSpPr>
          <p:nvPr/>
        </p:nvSpPr>
        <p:spPr bwMode="auto">
          <a:xfrm>
            <a:off x="3201988" y="1268413"/>
            <a:ext cx="1425575" cy="1663700"/>
          </a:xfrm>
          <a:custGeom>
            <a:avLst/>
            <a:gdLst>
              <a:gd name="T0" fmla="*/ 2147483647 w 377"/>
              <a:gd name="T1" fmla="*/ 2147483647 h 451"/>
              <a:gd name="T2" fmla="*/ 2147483647 w 377"/>
              <a:gd name="T3" fmla="*/ 2147483647 h 451"/>
              <a:gd name="T4" fmla="*/ 2147483647 w 377"/>
              <a:gd name="T5" fmla="*/ 2147483647 h 451"/>
              <a:gd name="T6" fmla="*/ 2147483647 w 377"/>
              <a:gd name="T7" fmla="*/ 2147483647 h 451"/>
              <a:gd name="T8" fmla="*/ 2147483647 w 377"/>
              <a:gd name="T9" fmla="*/ 2147483647 h 451"/>
              <a:gd name="T10" fmla="*/ 2147483647 w 377"/>
              <a:gd name="T11" fmla="*/ 2147483647 h 451"/>
              <a:gd name="T12" fmla="*/ 2147483647 w 377"/>
              <a:gd name="T13" fmla="*/ 2147483647 h 451"/>
              <a:gd name="T14" fmla="*/ 2147483647 w 377"/>
              <a:gd name="T15" fmla="*/ 2147483647 h 451"/>
              <a:gd name="T16" fmla="*/ 2147483647 w 377"/>
              <a:gd name="T17" fmla="*/ 2147483647 h 451"/>
              <a:gd name="T18" fmla="*/ 2147483647 w 377"/>
              <a:gd name="T19" fmla="*/ 2147483647 h 451"/>
              <a:gd name="T20" fmla="*/ 2147483647 w 377"/>
              <a:gd name="T21" fmla="*/ 2147483647 h 451"/>
              <a:gd name="T22" fmla="*/ 2147483647 w 377"/>
              <a:gd name="T23" fmla="*/ 2147483647 h 451"/>
              <a:gd name="T24" fmla="*/ 2147483647 w 377"/>
              <a:gd name="T25" fmla="*/ 2147483647 h 451"/>
              <a:gd name="T26" fmla="*/ 2147483647 w 377"/>
              <a:gd name="T27" fmla="*/ 2147483647 h 451"/>
              <a:gd name="T28" fmla="*/ 2147483647 w 377"/>
              <a:gd name="T29" fmla="*/ 2147483647 h 451"/>
              <a:gd name="T30" fmla="*/ 2147483647 w 377"/>
              <a:gd name="T31" fmla="*/ 2147483647 h 451"/>
              <a:gd name="T32" fmla="*/ 2147483647 w 377"/>
              <a:gd name="T33" fmla="*/ 2147483647 h 451"/>
              <a:gd name="T34" fmla="*/ 2147483647 w 377"/>
              <a:gd name="T35" fmla="*/ 2147483647 h 451"/>
              <a:gd name="T36" fmla="*/ 2147483647 w 377"/>
              <a:gd name="T37" fmla="*/ 2147483647 h 451"/>
              <a:gd name="T38" fmla="*/ 2147483647 w 377"/>
              <a:gd name="T39" fmla="*/ 2147483647 h 451"/>
              <a:gd name="T40" fmla="*/ 2147483647 w 377"/>
              <a:gd name="T41" fmla="*/ 0 h 451"/>
              <a:gd name="T42" fmla="*/ 2147483647 w 377"/>
              <a:gd name="T43" fmla="*/ 0 h 451"/>
              <a:gd name="T44" fmla="*/ 2147483647 w 377"/>
              <a:gd name="T45" fmla="*/ 2147483647 h 45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77"/>
              <a:gd name="T70" fmla="*/ 0 h 451"/>
              <a:gd name="T71" fmla="*/ 377 w 377"/>
              <a:gd name="T72" fmla="*/ 451 h 45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342" name="Freeform 9"/>
          <p:cNvSpPr>
            <a:spLocks/>
          </p:cNvSpPr>
          <p:nvPr/>
        </p:nvSpPr>
        <p:spPr bwMode="auto">
          <a:xfrm>
            <a:off x="5672138" y="1268413"/>
            <a:ext cx="1563687" cy="1460500"/>
          </a:xfrm>
          <a:custGeom>
            <a:avLst/>
            <a:gdLst>
              <a:gd name="T0" fmla="*/ 2147483647 w 413"/>
              <a:gd name="T1" fmla="*/ 2147483647 h 396"/>
              <a:gd name="T2" fmla="*/ 2147483647 w 413"/>
              <a:gd name="T3" fmla="*/ 2147483647 h 396"/>
              <a:gd name="T4" fmla="*/ 2147483647 w 413"/>
              <a:gd name="T5" fmla="*/ 2147483647 h 396"/>
              <a:gd name="T6" fmla="*/ 2147483647 w 413"/>
              <a:gd name="T7" fmla="*/ 2147483647 h 396"/>
              <a:gd name="T8" fmla="*/ 2147483647 w 413"/>
              <a:gd name="T9" fmla="*/ 2147483647 h 396"/>
              <a:gd name="T10" fmla="*/ 2147483647 w 413"/>
              <a:gd name="T11" fmla="*/ 2147483647 h 396"/>
              <a:gd name="T12" fmla="*/ 2147483647 w 413"/>
              <a:gd name="T13" fmla="*/ 2147483647 h 396"/>
              <a:gd name="T14" fmla="*/ 2147483647 w 413"/>
              <a:gd name="T15" fmla="*/ 2147483647 h 396"/>
              <a:gd name="T16" fmla="*/ 2147483647 w 413"/>
              <a:gd name="T17" fmla="*/ 2147483647 h 396"/>
              <a:gd name="T18" fmla="*/ 2147483647 w 413"/>
              <a:gd name="T19" fmla="*/ 2147483647 h 396"/>
              <a:gd name="T20" fmla="*/ 2147483647 w 413"/>
              <a:gd name="T21" fmla="*/ 2147483647 h 396"/>
              <a:gd name="T22" fmla="*/ 2147483647 w 413"/>
              <a:gd name="T23" fmla="*/ 2147483647 h 396"/>
              <a:gd name="T24" fmla="*/ 2147483647 w 413"/>
              <a:gd name="T25" fmla="*/ 2147483647 h 396"/>
              <a:gd name="T26" fmla="*/ 2147483647 w 413"/>
              <a:gd name="T27" fmla="*/ 2147483647 h 396"/>
              <a:gd name="T28" fmla="*/ 2147483647 w 413"/>
              <a:gd name="T29" fmla="*/ 0 h 396"/>
              <a:gd name="T30" fmla="*/ 2147483647 w 413"/>
              <a:gd name="T31" fmla="*/ 0 h 396"/>
              <a:gd name="T32" fmla="*/ 2147483647 w 413"/>
              <a:gd name="T33" fmla="*/ 2147483647 h 3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13"/>
              <a:gd name="T52" fmla="*/ 0 h 396"/>
              <a:gd name="T53" fmla="*/ 413 w 413"/>
              <a:gd name="T54" fmla="*/ 396 h 39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343" name="Freeform 11"/>
          <p:cNvSpPr>
            <a:spLocks/>
          </p:cNvSpPr>
          <p:nvPr/>
        </p:nvSpPr>
        <p:spPr bwMode="auto">
          <a:xfrm>
            <a:off x="3043238" y="2676525"/>
            <a:ext cx="1770062" cy="1730375"/>
          </a:xfrm>
          <a:custGeom>
            <a:avLst/>
            <a:gdLst>
              <a:gd name="T0" fmla="*/ 2147483647 w 468"/>
              <a:gd name="T1" fmla="*/ 2147483647 h 469"/>
              <a:gd name="T2" fmla="*/ 2147483647 w 468"/>
              <a:gd name="T3" fmla="*/ 2147483647 h 469"/>
              <a:gd name="T4" fmla="*/ 2147483647 w 468"/>
              <a:gd name="T5" fmla="*/ 2147483647 h 469"/>
              <a:gd name="T6" fmla="*/ 2147483647 w 468"/>
              <a:gd name="T7" fmla="*/ 2147483647 h 469"/>
              <a:gd name="T8" fmla="*/ 2147483647 w 468"/>
              <a:gd name="T9" fmla="*/ 2147483647 h 469"/>
              <a:gd name="T10" fmla="*/ 2147483647 w 468"/>
              <a:gd name="T11" fmla="*/ 2147483647 h 469"/>
              <a:gd name="T12" fmla="*/ 2147483647 w 468"/>
              <a:gd name="T13" fmla="*/ 2147483647 h 469"/>
              <a:gd name="T14" fmla="*/ 2147483647 w 468"/>
              <a:gd name="T15" fmla="*/ 2147483647 h 469"/>
              <a:gd name="T16" fmla="*/ 2147483647 w 468"/>
              <a:gd name="T17" fmla="*/ 2147483647 h 469"/>
              <a:gd name="T18" fmla="*/ 2147483647 w 468"/>
              <a:gd name="T19" fmla="*/ 2147483647 h 469"/>
              <a:gd name="T20" fmla="*/ 2147483647 w 468"/>
              <a:gd name="T21" fmla="*/ 2147483647 h 469"/>
              <a:gd name="T22" fmla="*/ 2147483647 w 468"/>
              <a:gd name="T23" fmla="*/ 2147483647 h 469"/>
              <a:gd name="T24" fmla="*/ 2147483647 w 468"/>
              <a:gd name="T25" fmla="*/ 2147483647 h 469"/>
              <a:gd name="T26" fmla="*/ 2147483647 w 468"/>
              <a:gd name="T27" fmla="*/ 2147483647 h 469"/>
              <a:gd name="T28" fmla="*/ 2147483647 w 468"/>
              <a:gd name="T29" fmla="*/ 2147483647 h 469"/>
              <a:gd name="T30" fmla="*/ 2147483647 w 468"/>
              <a:gd name="T31" fmla="*/ 2147483647 h 469"/>
              <a:gd name="T32" fmla="*/ 2147483647 w 468"/>
              <a:gd name="T33" fmla="*/ 2147483647 h 469"/>
              <a:gd name="T34" fmla="*/ 2147483647 w 468"/>
              <a:gd name="T35" fmla="*/ 2147483647 h 469"/>
              <a:gd name="T36" fmla="*/ 2147483647 w 468"/>
              <a:gd name="T37" fmla="*/ 2147483647 h 469"/>
              <a:gd name="T38" fmla="*/ 2147483647 w 468"/>
              <a:gd name="T39" fmla="*/ 2147483647 h 469"/>
              <a:gd name="T40" fmla="*/ 2147483647 w 468"/>
              <a:gd name="T41" fmla="*/ 2147483647 h 469"/>
              <a:gd name="T42" fmla="*/ 2147483647 w 468"/>
              <a:gd name="T43" fmla="*/ 2147483647 h 469"/>
              <a:gd name="T44" fmla="*/ 2147483647 w 468"/>
              <a:gd name="T45" fmla="*/ 2147483647 h 469"/>
              <a:gd name="T46" fmla="*/ 2147483647 w 468"/>
              <a:gd name="T47" fmla="*/ 2147483647 h 469"/>
              <a:gd name="T48" fmla="*/ 2147483647 w 468"/>
              <a:gd name="T49" fmla="*/ 2147483647 h 469"/>
              <a:gd name="T50" fmla="*/ 2147483647 w 468"/>
              <a:gd name="T51" fmla="*/ 2147483647 h 469"/>
              <a:gd name="T52" fmla="*/ 2147483647 w 468"/>
              <a:gd name="T53" fmla="*/ 2147483647 h 469"/>
              <a:gd name="T54" fmla="*/ 2147483647 w 468"/>
              <a:gd name="T55" fmla="*/ 2147483647 h 469"/>
              <a:gd name="T56" fmla="*/ 2147483647 w 468"/>
              <a:gd name="T57" fmla="*/ 2147483647 h 469"/>
              <a:gd name="T58" fmla="*/ 2147483647 w 468"/>
              <a:gd name="T59" fmla="*/ 2147483647 h 469"/>
              <a:gd name="T60" fmla="*/ 2147483647 w 468"/>
              <a:gd name="T61" fmla="*/ 2147483647 h 469"/>
              <a:gd name="T62" fmla="*/ 2147483647 w 468"/>
              <a:gd name="T63" fmla="*/ 2147483647 h 46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68"/>
              <a:gd name="T97" fmla="*/ 0 h 469"/>
              <a:gd name="T98" fmla="*/ 468 w 468"/>
              <a:gd name="T99" fmla="*/ 469 h 46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344" name="Freeform 12"/>
          <p:cNvSpPr>
            <a:spLocks/>
          </p:cNvSpPr>
          <p:nvPr/>
        </p:nvSpPr>
        <p:spPr bwMode="auto">
          <a:xfrm>
            <a:off x="5873750" y="4083050"/>
            <a:ext cx="1362075" cy="1511300"/>
          </a:xfrm>
          <a:custGeom>
            <a:avLst/>
            <a:gdLst>
              <a:gd name="T0" fmla="*/ 2147483647 w 360"/>
              <a:gd name="T1" fmla="*/ 2147483647 h 410"/>
              <a:gd name="T2" fmla="*/ 2147483647 w 360"/>
              <a:gd name="T3" fmla="*/ 2147483647 h 410"/>
              <a:gd name="T4" fmla="*/ 2147483647 w 360"/>
              <a:gd name="T5" fmla="*/ 2147483647 h 410"/>
              <a:gd name="T6" fmla="*/ 2147483647 w 360"/>
              <a:gd name="T7" fmla="*/ 2147483647 h 410"/>
              <a:gd name="T8" fmla="*/ 2147483647 w 360"/>
              <a:gd name="T9" fmla="*/ 2147483647 h 410"/>
              <a:gd name="T10" fmla="*/ 2147483647 w 360"/>
              <a:gd name="T11" fmla="*/ 2147483647 h 410"/>
              <a:gd name="T12" fmla="*/ 2147483647 w 360"/>
              <a:gd name="T13" fmla="*/ 2147483647 h 410"/>
              <a:gd name="T14" fmla="*/ 2147483647 w 360"/>
              <a:gd name="T15" fmla="*/ 2147483647 h 410"/>
              <a:gd name="T16" fmla="*/ 2147483647 w 360"/>
              <a:gd name="T17" fmla="*/ 2147483647 h 410"/>
              <a:gd name="T18" fmla="*/ 2147483647 w 360"/>
              <a:gd name="T19" fmla="*/ 2147483647 h 410"/>
              <a:gd name="T20" fmla="*/ 2147483647 w 360"/>
              <a:gd name="T21" fmla="*/ 2147483647 h 410"/>
              <a:gd name="T22" fmla="*/ 2147483647 w 360"/>
              <a:gd name="T23" fmla="*/ 2147483647 h 410"/>
              <a:gd name="T24" fmla="*/ 2147483647 w 360"/>
              <a:gd name="T25" fmla="*/ 2147483647 h 410"/>
              <a:gd name="T26" fmla="*/ 2147483647 w 360"/>
              <a:gd name="T27" fmla="*/ 2147483647 h 410"/>
              <a:gd name="T28" fmla="*/ 2147483647 w 360"/>
              <a:gd name="T29" fmla="*/ 2147483647 h 410"/>
              <a:gd name="T30" fmla="*/ 2147483647 w 360"/>
              <a:gd name="T31" fmla="*/ 2147483647 h 410"/>
              <a:gd name="T32" fmla="*/ 2147483647 w 360"/>
              <a:gd name="T33" fmla="*/ 2147483647 h 4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60"/>
              <a:gd name="T52" fmla="*/ 0 h 410"/>
              <a:gd name="T53" fmla="*/ 360 w 360"/>
              <a:gd name="T54" fmla="*/ 410 h 41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345" name="Freeform 15"/>
          <p:cNvSpPr>
            <a:spLocks/>
          </p:cNvSpPr>
          <p:nvPr/>
        </p:nvSpPr>
        <p:spPr bwMode="auto">
          <a:xfrm>
            <a:off x="3190875" y="4114800"/>
            <a:ext cx="1425575" cy="1479550"/>
          </a:xfrm>
          <a:custGeom>
            <a:avLst/>
            <a:gdLst>
              <a:gd name="T0" fmla="*/ 2147483647 w 377"/>
              <a:gd name="T1" fmla="*/ 2147483647 h 401"/>
              <a:gd name="T2" fmla="*/ 2147483647 w 377"/>
              <a:gd name="T3" fmla="*/ 2147483647 h 401"/>
              <a:gd name="T4" fmla="*/ 2147483647 w 377"/>
              <a:gd name="T5" fmla="*/ 2147483647 h 401"/>
              <a:gd name="T6" fmla="*/ 2147483647 w 377"/>
              <a:gd name="T7" fmla="*/ 2147483647 h 401"/>
              <a:gd name="T8" fmla="*/ 2147483647 w 377"/>
              <a:gd name="T9" fmla="*/ 2147483647 h 401"/>
              <a:gd name="T10" fmla="*/ 2147483647 w 377"/>
              <a:gd name="T11" fmla="*/ 2147483647 h 401"/>
              <a:gd name="T12" fmla="*/ 2147483647 w 377"/>
              <a:gd name="T13" fmla="*/ 2147483647 h 401"/>
              <a:gd name="T14" fmla="*/ 2147483647 w 377"/>
              <a:gd name="T15" fmla="*/ 2147483647 h 401"/>
              <a:gd name="T16" fmla="*/ 2147483647 w 377"/>
              <a:gd name="T17" fmla="*/ 2147483647 h 401"/>
              <a:gd name="T18" fmla="*/ 2147483647 w 377"/>
              <a:gd name="T19" fmla="*/ 2147483647 h 401"/>
              <a:gd name="T20" fmla="*/ 2147483647 w 377"/>
              <a:gd name="T21" fmla="*/ 2147483647 h 401"/>
              <a:gd name="T22" fmla="*/ 2147483647 w 377"/>
              <a:gd name="T23" fmla="*/ 2147483647 h 401"/>
              <a:gd name="T24" fmla="*/ 2147483647 w 377"/>
              <a:gd name="T25" fmla="*/ 2147483647 h 401"/>
              <a:gd name="T26" fmla="*/ 2147483647 w 377"/>
              <a:gd name="T27" fmla="*/ 2147483647 h 401"/>
              <a:gd name="T28" fmla="*/ 2147483647 w 377"/>
              <a:gd name="T29" fmla="*/ 2147483647 h 401"/>
              <a:gd name="T30" fmla="*/ 2147483647 w 377"/>
              <a:gd name="T31" fmla="*/ 2147483647 h 401"/>
              <a:gd name="T32" fmla="*/ 2147483647 w 377"/>
              <a:gd name="T33" fmla="*/ 2147483647 h 401"/>
              <a:gd name="T34" fmla="*/ 2147483647 w 377"/>
              <a:gd name="T35" fmla="*/ 2147483647 h 401"/>
              <a:gd name="T36" fmla="*/ 2147483647 w 377"/>
              <a:gd name="T37" fmla="*/ 2147483647 h 401"/>
              <a:gd name="T38" fmla="*/ 2147483647 w 377"/>
              <a:gd name="T39" fmla="*/ 2147483647 h 401"/>
              <a:gd name="T40" fmla="*/ 2147483647 w 377"/>
              <a:gd name="T41" fmla="*/ 2147483647 h 401"/>
              <a:gd name="T42" fmla="*/ 2147483647 w 377"/>
              <a:gd name="T43" fmla="*/ 2147483647 h 401"/>
              <a:gd name="T44" fmla="*/ 2147483647 w 377"/>
              <a:gd name="T45" fmla="*/ 2147483647 h 401"/>
              <a:gd name="T46" fmla="*/ 2147483647 w 377"/>
              <a:gd name="T47" fmla="*/ 2147483647 h 401"/>
              <a:gd name="T48" fmla="*/ 2147483647 w 377"/>
              <a:gd name="T49" fmla="*/ 2147483647 h 40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77"/>
              <a:gd name="T76" fmla="*/ 0 h 401"/>
              <a:gd name="T77" fmla="*/ 377 w 377"/>
              <a:gd name="T78" fmla="*/ 401 h 40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346" name="Freeform 16"/>
          <p:cNvSpPr>
            <a:spLocks/>
          </p:cNvSpPr>
          <p:nvPr/>
        </p:nvSpPr>
        <p:spPr bwMode="auto">
          <a:xfrm>
            <a:off x="1908175" y="4083050"/>
            <a:ext cx="1544638" cy="1511300"/>
          </a:xfrm>
          <a:custGeom>
            <a:avLst/>
            <a:gdLst>
              <a:gd name="T0" fmla="*/ 2147483647 w 408"/>
              <a:gd name="T1" fmla="*/ 2147483647 h 410"/>
              <a:gd name="T2" fmla="*/ 2147483647 w 408"/>
              <a:gd name="T3" fmla="*/ 2147483647 h 410"/>
              <a:gd name="T4" fmla="*/ 2147483647 w 408"/>
              <a:gd name="T5" fmla="*/ 2147483647 h 410"/>
              <a:gd name="T6" fmla="*/ 2147483647 w 408"/>
              <a:gd name="T7" fmla="*/ 2147483647 h 410"/>
              <a:gd name="T8" fmla="*/ 2147483647 w 408"/>
              <a:gd name="T9" fmla="*/ 2147483647 h 410"/>
              <a:gd name="T10" fmla="*/ 2147483647 w 408"/>
              <a:gd name="T11" fmla="*/ 2147483647 h 410"/>
              <a:gd name="T12" fmla="*/ 2147483647 w 408"/>
              <a:gd name="T13" fmla="*/ 2147483647 h 410"/>
              <a:gd name="T14" fmla="*/ 2147483647 w 408"/>
              <a:gd name="T15" fmla="*/ 2147483647 h 410"/>
              <a:gd name="T16" fmla="*/ 2147483647 w 408"/>
              <a:gd name="T17" fmla="*/ 2147483647 h 410"/>
              <a:gd name="T18" fmla="*/ 2147483647 w 408"/>
              <a:gd name="T19" fmla="*/ 2147483647 h 410"/>
              <a:gd name="T20" fmla="*/ 2147483647 w 408"/>
              <a:gd name="T21" fmla="*/ 2147483647 h 410"/>
              <a:gd name="T22" fmla="*/ 0 w 408"/>
              <a:gd name="T23" fmla="*/ 2147483647 h 410"/>
              <a:gd name="T24" fmla="*/ 0 w 408"/>
              <a:gd name="T25" fmla="*/ 2147483647 h 410"/>
              <a:gd name="T26" fmla="*/ 2147483647 w 408"/>
              <a:gd name="T27" fmla="*/ 2147483647 h 410"/>
              <a:gd name="T28" fmla="*/ 2147483647 w 408"/>
              <a:gd name="T29" fmla="*/ 2147483647 h 410"/>
              <a:gd name="T30" fmla="*/ 2147483647 w 408"/>
              <a:gd name="T31" fmla="*/ 2147483647 h 4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8"/>
              <a:gd name="T49" fmla="*/ 0 h 410"/>
              <a:gd name="T50" fmla="*/ 408 w 408"/>
              <a:gd name="T51" fmla="*/ 410 h 4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827088" y="5732463"/>
            <a:ext cx="2376487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67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готов!</a:t>
            </a:r>
          </a:p>
        </p:txBody>
      </p:sp>
      <p:sp>
        <p:nvSpPr>
          <p:cNvPr id="12" name="Скругленный прямоугольник 11">
            <a:hlinkClick r:id="" action="ppaction://hlinkshowjump?jump=nextslide"/>
          </p:cNvPr>
          <p:cNvSpPr/>
          <p:nvPr/>
        </p:nvSpPr>
        <p:spPr>
          <a:xfrm>
            <a:off x="5724525" y="5732463"/>
            <a:ext cx="2592388" cy="64928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Продолжу игру!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4742</TotalTime>
  <Words>985</Words>
  <Application>Microsoft Office PowerPoint</Application>
  <PresentationFormat>Экран (4:3)</PresentationFormat>
  <Paragraphs>228</Paragraphs>
  <Slides>48</Slides>
  <Notes>6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Аспект</vt:lpstr>
      <vt:lpstr>В химической лаборатории</vt:lpstr>
      <vt:lpstr>Приглашаю вас в путешествие по химической лаборатории! </vt:lpstr>
      <vt:lpstr>Слайд 3</vt:lpstr>
      <vt:lpstr>Инструкция: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Источники:</vt:lpstr>
      <vt:lpstr>Источники:</vt:lpstr>
      <vt:lpstr>Источники: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Веррунчик</dc:creator>
  <cp:lastModifiedBy>user</cp:lastModifiedBy>
  <cp:revision>269</cp:revision>
  <dcterms:created xsi:type="dcterms:W3CDTF">2014-01-04T19:45:53Z</dcterms:created>
  <dcterms:modified xsi:type="dcterms:W3CDTF">2016-03-12T20:13:45Z</dcterms:modified>
</cp:coreProperties>
</file>